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8" name="Drawing"/>
          <p:cNvGrpSpPr/>
          <p:nvPr/>
        </p:nvGrpSpPr>
        <p:grpSpPr>
          <a:xfrm>
            <a:off x="336550" y="1386416"/>
            <a:ext cx="12465051" cy="8367185"/>
            <a:chOff x="0" y="0"/>
            <a:chExt cx="12465050" cy="8367183"/>
          </a:xfrm>
        </p:grpSpPr>
        <p:sp>
          <p:nvSpPr>
            <p:cNvPr id="119" name="Line"/>
            <p:cNvSpPr/>
            <p:nvPr/>
          </p:nvSpPr>
          <p:spPr>
            <a:xfrm>
              <a:off x="3600450" y="63276"/>
              <a:ext cx="50801" cy="417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1866"/>
                  </a:moveTo>
                  <a:cubicBezTo>
                    <a:pt x="0" y="993"/>
                    <a:pt x="0" y="120"/>
                    <a:pt x="900" y="11"/>
                  </a:cubicBezTo>
                  <a:cubicBezTo>
                    <a:pt x="1800" y="-98"/>
                    <a:pt x="3600" y="557"/>
                    <a:pt x="5400" y="2411"/>
                  </a:cubicBezTo>
                  <a:cubicBezTo>
                    <a:pt x="7200" y="4266"/>
                    <a:pt x="9000" y="7320"/>
                    <a:pt x="9900" y="10429"/>
                  </a:cubicBezTo>
                  <a:cubicBezTo>
                    <a:pt x="10800" y="13538"/>
                    <a:pt x="10800" y="16702"/>
                    <a:pt x="12600" y="18557"/>
                  </a:cubicBezTo>
                  <a:cubicBezTo>
                    <a:pt x="14400" y="20411"/>
                    <a:pt x="18000" y="20957"/>
                    <a:pt x="2160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3610760" y="0"/>
              <a:ext cx="261567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13" fill="norm" stroke="1" extrusionOk="0">
                  <a:moveTo>
                    <a:pt x="1750" y="4110"/>
                  </a:moveTo>
                  <a:cubicBezTo>
                    <a:pt x="1059" y="3848"/>
                    <a:pt x="367" y="3585"/>
                    <a:pt x="108" y="3017"/>
                  </a:cubicBezTo>
                  <a:cubicBezTo>
                    <a:pt x="-151" y="2449"/>
                    <a:pt x="22" y="1574"/>
                    <a:pt x="972" y="962"/>
                  </a:cubicBezTo>
                  <a:cubicBezTo>
                    <a:pt x="1923" y="350"/>
                    <a:pt x="3651" y="0"/>
                    <a:pt x="6329" y="0"/>
                  </a:cubicBezTo>
                  <a:cubicBezTo>
                    <a:pt x="9007" y="0"/>
                    <a:pt x="12636" y="350"/>
                    <a:pt x="14278" y="1618"/>
                  </a:cubicBezTo>
                  <a:cubicBezTo>
                    <a:pt x="15919" y="2886"/>
                    <a:pt x="15574" y="5072"/>
                    <a:pt x="14883" y="6515"/>
                  </a:cubicBezTo>
                  <a:cubicBezTo>
                    <a:pt x="14191" y="7958"/>
                    <a:pt x="13155" y="8657"/>
                    <a:pt x="12377" y="9182"/>
                  </a:cubicBezTo>
                  <a:cubicBezTo>
                    <a:pt x="11599" y="9707"/>
                    <a:pt x="11081" y="10057"/>
                    <a:pt x="11167" y="10363"/>
                  </a:cubicBezTo>
                  <a:cubicBezTo>
                    <a:pt x="11254" y="10669"/>
                    <a:pt x="11945" y="10931"/>
                    <a:pt x="13759" y="11806"/>
                  </a:cubicBezTo>
                  <a:cubicBezTo>
                    <a:pt x="15574" y="12680"/>
                    <a:pt x="18511" y="14167"/>
                    <a:pt x="19980" y="15391"/>
                  </a:cubicBezTo>
                  <a:cubicBezTo>
                    <a:pt x="21449" y="16615"/>
                    <a:pt x="21449" y="17577"/>
                    <a:pt x="21276" y="18277"/>
                  </a:cubicBezTo>
                  <a:cubicBezTo>
                    <a:pt x="21103" y="18977"/>
                    <a:pt x="20758" y="19414"/>
                    <a:pt x="18684" y="19938"/>
                  </a:cubicBezTo>
                  <a:cubicBezTo>
                    <a:pt x="16611" y="20463"/>
                    <a:pt x="12809" y="21075"/>
                    <a:pt x="10476" y="21338"/>
                  </a:cubicBezTo>
                  <a:cubicBezTo>
                    <a:pt x="8143" y="21600"/>
                    <a:pt x="7279" y="21513"/>
                    <a:pt x="6415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3965286" y="257348"/>
              <a:ext cx="149515" cy="219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0915" fill="norm" stroke="1" extrusionOk="0">
                  <a:moveTo>
                    <a:pt x="15791" y="6746"/>
                  </a:moveTo>
                  <a:cubicBezTo>
                    <a:pt x="15791" y="5737"/>
                    <a:pt x="15791" y="4728"/>
                    <a:pt x="14741" y="3517"/>
                  </a:cubicBezTo>
                  <a:cubicBezTo>
                    <a:pt x="13691" y="2305"/>
                    <a:pt x="11591" y="892"/>
                    <a:pt x="9791" y="287"/>
                  </a:cubicBezTo>
                  <a:cubicBezTo>
                    <a:pt x="7991" y="-319"/>
                    <a:pt x="6491" y="-117"/>
                    <a:pt x="4691" y="2406"/>
                  </a:cubicBezTo>
                  <a:cubicBezTo>
                    <a:pt x="2891" y="4930"/>
                    <a:pt x="791" y="9774"/>
                    <a:pt x="191" y="13307"/>
                  </a:cubicBezTo>
                  <a:cubicBezTo>
                    <a:pt x="-409" y="16840"/>
                    <a:pt x="491" y="19060"/>
                    <a:pt x="1691" y="20171"/>
                  </a:cubicBezTo>
                  <a:cubicBezTo>
                    <a:pt x="2891" y="21281"/>
                    <a:pt x="4391" y="21281"/>
                    <a:pt x="6491" y="19262"/>
                  </a:cubicBezTo>
                  <a:cubicBezTo>
                    <a:pt x="8591" y="17244"/>
                    <a:pt x="11291" y="13206"/>
                    <a:pt x="12941" y="10582"/>
                  </a:cubicBezTo>
                  <a:cubicBezTo>
                    <a:pt x="14591" y="7958"/>
                    <a:pt x="15191" y="6746"/>
                    <a:pt x="15641" y="7251"/>
                  </a:cubicBezTo>
                  <a:cubicBezTo>
                    <a:pt x="16091" y="7756"/>
                    <a:pt x="16391" y="9976"/>
                    <a:pt x="17291" y="12399"/>
                  </a:cubicBezTo>
                  <a:cubicBezTo>
                    <a:pt x="18191" y="14821"/>
                    <a:pt x="19691" y="17445"/>
                    <a:pt x="21191" y="20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4198292" y="251883"/>
              <a:ext cx="126059" cy="556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29" fill="norm" stroke="1" extrusionOk="0">
                  <a:moveTo>
                    <a:pt x="3080" y="0"/>
                  </a:moveTo>
                  <a:cubicBezTo>
                    <a:pt x="1640" y="327"/>
                    <a:pt x="200" y="655"/>
                    <a:pt x="20" y="1514"/>
                  </a:cubicBezTo>
                  <a:cubicBezTo>
                    <a:pt x="-160" y="2373"/>
                    <a:pt x="920" y="3764"/>
                    <a:pt x="2000" y="4623"/>
                  </a:cubicBezTo>
                  <a:cubicBezTo>
                    <a:pt x="3080" y="5482"/>
                    <a:pt x="4160" y="5809"/>
                    <a:pt x="5600" y="5932"/>
                  </a:cubicBezTo>
                  <a:cubicBezTo>
                    <a:pt x="7040" y="6055"/>
                    <a:pt x="8840" y="5973"/>
                    <a:pt x="11000" y="5318"/>
                  </a:cubicBezTo>
                  <a:cubicBezTo>
                    <a:pt x="13160" y="4664"/>
                    <a:pt x="15680" y="3436"/>
                    <a:pt x="17120" y="3191"/>
                  </a:cubicBezTo>
                  <a:cubicBezTo>
                    <a:pt x="18560" y="2945"/>
                    <a:pt x="18920" y="3682"/>
                    <a:pt x="19460" y="5441"/>
                  </a:cubicBezTo>
                  <a:cubicBezTo>
                    <a:pt x="20000" y="7200"/>
                    <a:pt x="20720" y="9982"/>
                    <a:pt x="21080" y="12477"/>
                  </a:cubicBezTo>
                  <a:cubicBezTo>
                    <a:pt x="21440" y="14973"/>
                    <a:pt x="21440" y="17182"/>
                    <a:pt x="21440" y="18491"/>
                  </a:cubicBezTo>
                  <a:cubicBezTo>
                    <a:pt x="21440" y="19800"/>
                    <a:pt x="21440" y="20209"/>
                    <a:pt x="20900" y="20577"/>
                  </a:cubicBezTo>
                  <a:cubicBezTo>
                    <a:pt x="20360" y="20945"/>
                    <a:pt x="19280" y="21273"/>
                    <a:pt x="17480" y="21436"/>
                  </a:cubicBezTo>
                  <a:cubicBezTo>
                    <a:pt x="15680" y="21600"/>
                    <a:pt x="13160" y="21600"/>
                    <a:pt x="10640" y="20986"/>
                  </a:cubicBezTo>
                  <a:cubicBezTo>
                    <a:pt x="8120" y="20373"/>
                    <a:pt x="5600" y="19145"/>
                    <a:pt x="4700" y="18286"/>
                  </a:cubicBezTo>
                  <a:cubicBezTo>
                    <a:pt x="3800" y="17427"/>
                    <a:pt x="4520" y="16936"/>
                    <a:pt x="5240" y="16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4393660" y="256882"/>
              <a:ext cx="102141" cy="197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189" fill="norm" stroke="1" extrusionOk="0">
                  <a:moveTo>
                    <a:pt x="1435" y="11741"/>
                  </a:moveTo>
                  <a:cubicBezTo>
                    <a:pt x="3199" y="12423"/>
                    <a:pt x="4962" y="13105"/>
                    <a:pt x="6945" y="13105"/>
                  </a:cubicBezTo>
                  <a:cubicBezTo>
                    <a:pt x="8929" y="13105"/>
                    <a:pt x="11133" y="12423"/>
                    <a:pt x="12896" y="10717"/>
                  </a:cubicBezTo>
                  <a:cubicBezTo>
                    <a:pt x="14660" y="9012"/>
                    <a:pt x="15982" y="6284"/>
                    <a:pt x="16423" y="4351"/>
                  </a:cubicBezTo>
                  <a:cubicBezTo>
                    <a:pt x="16864" y="2418"/>
                    <a:pt x="16423" y="1282"/>
                    <a:pt x="15101" y="599"/>
                  </a:cubicBezTo>
                  <a:cubicBezTo>
                    <a:pt x="13778" y="-83"/>
                    <a:pt x="11574" y="-310"/>
                    <a:pt x="9150" y="599"/>
                  </a:cubicBezTo>
                  <a:cubicBezTo>
                    <a:pt x="6725" y="1509"/>
                    <a:pt x="4080" y="3555"/>
                    <a:pt x="2317" y="6852"/>
                  </a:cubicBezTo>
                  <a:cubicBezTo>
                    <a:pt x="554" y="10149"/>
                    <a:pt x="-328" y="14696"/>
                    <a:pt x="113" y="17425"/>
                  </a:cubicBezTo>
                  <a:cubicBezTo>
                    <a:pt x="554" y="20153"/>
                    <a:pt x="2317" y="21063"/>
                    <a:pt x="6064" y="21176"/>
                  </a:cubicBezTo>
                  <a:cubicBezTo>
                    <a:pt x="9811" y="21290"/>
                    <a:pt x="15541" y="20608"/>
                    <a:pt x="21272" y="19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4574954" y="211348"/>
              <a:ext cx="92808" cy="249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8" h="21359" fill="norm" stroke="1" extrusionOk="0">
                  <a:moveTo>
                    <a:pt x="20475" y="1843"/>
                  </a:moveTo>
                  <a:cubicBezTo>
                    <a:pt x="18597" y="1117"/>
                    <a:pt x="16719" y="391"/>
                    <a:pt x="14606" y="118"/>
                  </a:cubicBezTo>
                  <a:cubicBezTo>
                    <a:pt x="12493" y="-154"/>
                    <a:pt x="10145" y="28"/>
                    <a:pt x="7328" y="844"/>
                  </a:cubicBezTo>
                  <a:cubicBezTo>
                    <a:pt x="4510" y="1661"/>
                    <a:pt x="1223" y="3113"/>
                    <a:pt x="284" y="4928"/>
                  </a:cubicBezTo>
                  <a:cubicBezTo>
                    <a:pt x="-655" y="6743"/>
                    <a:pt x="754" y="8922"/>
                    <a:pt x="4275" y="10918"/>
                  </a:cubicBezTo>
                  <a:cubicBezTo>
                    <a:pt x="7797" y="12915"/>
                    <a:pt x="13432" y="14730"/>
                    <a:pt x="16719" y="16182"/>
                  </a:cubicBezTo>
                  <a:cubicBezTo>
                    <a:pt x="20006" y="17634"/>
                    <a:pt x="20945" y="18723"/>
                    <a:pt x="20475" y="19540"/>
                  </a:cubicBezTo>
                  <a:cubicBezTo>
                    <a:pt x="20006" y="20357"/>
                    <a:pt x="18128" y="20901"/>
                    <a:pt x="15545" y="21174"/>
                  </a:cubicBezTo>
                  <a:cubicBezTo>
                    <a:pt x="12962" y="21446"/>
                    <a:pt x="9675" y="21446"/>
                    <a:pt x="7797" y="20992"/>
                  </a:cubicBezTo>
                  <a:cubicBezTo>
                    <a:pt x="5919" y="20538"/>
                    <a:pt x="5449" y="19631"/>
                    <a:pt x="4980" y="18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4756150" y="289983"/>
              <a:ext cx="6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4787900" y="149147"/>
              <a:ext cx="12701" cy="64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8" fill="norm" stroke="1" extrusionOk="0">
                  <a:moveTo>
                    <a:pt x="0" y="19988"/>
                  </a:moveTo>
                  <a:cubicBezTo>
                    <a:pt x="0" y="11479"/>
                    <a:pt x="0" y="2970"/>
                    <a:pt x="3600" y="679"/>
                  </a:cubicBezTo>
                  <a:cubicBezTo>
                    <a:pt x="7200" y="-1612"/>
                    <a:pt x="14400" y="2315"/>
                    <a:pt x="21600" y="6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4833904" y="267600"/>
              <a:ext cx="125447" cy="175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049" fill="norm" stroke="1" extrusionOk="0">
                  <a:moveTo>
                    <a:pt x="18096" y="8024"/>
                  </a:moveTo>
                  <a:cubicBezTo>
                    <a:pt x="18096" y="6753"/>
                    <a:pt x="18096" y="5483"/>
                    <a:pt x="17916" y="3958"/>
                  </a:cubicBezTo>
                  <a:cubicBezTo>
                    <a:pt x="17736" y="2433"/>
                    <a:pt x="17376" y="654"/>
                    <a:pt x="15576" y="146"/>
                  </a:cubicBezTo>
                  <a:cubicBezTo>
                    <a:pt x="13776" y="-362"/>
                    <a:pt x="10536" y="400"/>
                    <a:pt x="7656" y="3323"/>
                  </a:cubicBezTo>
                  <a:cubicBezTo>
                    <a:pt x="4776" y="6245"/>
                    <a:pt x="2256" y="11327"/>
                    <a:pt x="996" y="14504"/>
                  </a:cubicBezTo>
                  <a:cubicBezTo>
                    <a:pt x="-264" y="17680"/>
                    <a:pt x="-264" y="18951"/>
                    <a:pt x="636" y="19840"/>
                  </a:cubicBezTo>
                  <a:cubicBezTo>
                    <a:pt x="1536" y="20730"/>
                    <a:pt x="3336" y="21238"/>
                    <a:pt x="4776" y="20984"/>
                  </a:cubicBezTo>
                  <a:cubicBezTo>
                    <a:pt x="6216" y="20730"/>
                    <a:pt x="7296" y="19713"/>
                    <a:pt x="8736" y="17934"/>
                  </a:cubicBezTo>
                  <a:cubicBezTo>
                    <a:pt x="10176" y="16156"/>
                    <a:pt x="11976" y="13614"/>
                    <a:pt x="13236" y="11454"/>
                  </a:cubicBezTo>
                  <a:cubicBezTo>
                    <a:pt x="14496" y="9294"/>
                    <a:pt x="15216" y="7516"/>
                    <a:pt x="15576" y="7389"/>
                  </a:cubicBezTo>
                  <a:cubicBezTo>
                    <a:pt x="15936" y="7262"/>
                    <a:pt x="15936" y="8786"/>
                    <a:pt x="16836" y="11073"/>
                  </a:cubicBezTo>
                  <a:cubicBezTo>
                    <a:pt x="17736" y="13360"/>
                    <a:pt x="19536" y="16410"/>
                    <a:pt x="21336" y="19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5018616" y="248306"/>
              <a:ext cx="143572" cy="213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116" fill="norm" stroke="1" extrusionOk="0">
                  <a:moveTo>
                    <a:pt x="4383" y="984"/>
                  </a:moveTo>
                  <a:cubicBezTo>
                    <a:pt x="3443" y="4968"/>
                    <a:pt x="2504" y="8953"/>
                    <a:pt x="1878" y="11574"/>
                  </a:cubicBezTo>
                  <a:cubicBezTo>
                    <a:pt x="1252" y="14196"/>
                    <a:pt x="939" y="15454"/>
                    <a:pt x="626" y="16817"/>
                  </a:cubicBezTo>
                  <a:cubicBezTo>
                    <a:pt x="313" y="18180"/>
                    <a:pt x="0" y="19648"/>
                    <a:pt x="0" y="19858"/>
                  </a:cubicBezTo>
                  <a:cubicBezTo>
                    <a:pt x="0" y="20067"/>
                    <a:pt x="313" y="19019"/>
                    <a:pt x="1722" y="16083"/>
                  </a:cubicBezTo>
                  <a:cubicBezTo>
                    <a:pt x="3130" y="13147"/>
                    <a:pt x="5635" y="8324"/>
                    <a:pt x="7513" y="5388"/>
                  </a:cubicBezTo>
                  <a:cubicBezTo>
                    <a:pt x="9391" y="2452"/>
                    <a:pt x="10643" y="1403"/>
                    <a:pt x="12052" y="669"/>
                  </a:cubicBezTo>
                  <a:cubicBezTo>
                    <a:pt x="13461" y="-65"/>
                    <a:pt x="15026" y="-484"/>
                    <a:pt x="16748" y="984"/>
                  </a:cubicBezTo>
                  <a:cubicBezTo>
                    <a:pt x="18470" y="2452"/>
                    <a:pt x="20348" y="5807"/>
                    <a:pt x="20974" y="9477"/>
                  </a:cubicBezTo>
                  <a:cubicBezTo>
                    <a:pt x="21600" y="13147"/>
                    <a:pt x="20974" y="17132"/>
                    <a:pt x="20348" y="21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5833021" y="35983"/>
              <a:ext cx="21680" cy="454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2" h="21552" fill="norm" stroke="1" extrusionOk="0">
                  <a:moveTo>
                    <a:pt x="14221" y="0"/>
                  </a:moveTo>
                  <a:cubicBezTo>
                    <a:pt x="14221" y="3215"/>
                    <a:pt x="14221" y="6430"/>
                    <a:pt x="12257" y="9795"/>
                  </a:cubicBezTo>
                  <a:cubicBezTo>
                    <a:pt x="10294" y="13161"/>
                    <a:pt x="6367" y="16677"/>
                    <a:pt x="3421" y="18787"/>
                  </a:cubicBezTo>
                  <a:cubicBezTo>
                    <a:pt x="476" y="20897"/>
                    <a:pt x="-1488" y="21600"/>
                    <a:pt x="1457" y="21550"/>
                  </a:cubicBezTo>
                  <a:cubicBezTo>
                    <a:pt x="4403" y="21500"/>
                    <a:pt x="12257" y="20696"/>
                    <a:pt x="20112" y="19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5937250" y="194733"/>
              <a:ext cx="1651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31" y="4985"/>
                  </a:moveTo>
                  <a:cubicBezTo>
                    <a:pt x="554" y="9231"/>
                    <a:pt x="277" y="13477"/>
                    <a:pt x="138" y="16154"/>
                  </a:cubicBezTo>
                  <a:cubicBezTo>
                    <a:pt x="0" y="18831"/>
                    <a:pt x="0" y="19938"/>
                    <a:pt x="0" y="19938"/>
                  </a:cubicBezTo>
                  <a:cubicBezTo>
                    <a:pt x="0" y="19938"/>
                    <a:pt x="0" y="18831"/>
                    <a:pt x="831" y="15692"/>
                  </a:cubicBezTo>
                  <a:cubicBezTo>
                    <a:pt x="1662" y="12554"/>
                    <a:pt x="3323" y="7385"/>
                    <a:pt x="5262" y="4246"/>
                  </a:cubicBezTo>
                  <a:cubicBezTo>
                    <a:pt x="7200" y="1108"/>
                    <a:pt x="9415" y="0"/>
                    <a:pt x="11769" y="0"/>
                  </a:cubicBezTo>
                  <a:cubicBezTo>
                    <a:pt x="14123" y="0"/>
                    <a:pt x="16615" y="1108"/>
                    <a:pt x="18138" y="3877"/>
                  </a:cubicBezTo>
                  <a:cubicBezTo>
                    <a:pt x="19662" y="6646"/>
                    <a:pt x="20215" y="11077"/>
                    <a:pt x="20631" y="14308"/>
                  </a:cubicBezTo>
                  <a:cubicBezTo>
                    <a:pt x="21046" y="17538"/>
                    <a:pt x="21323" y="195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6239139" y="11528"/>
              <a:ext cx="98162" cy="443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554" fill="norm" stroke="1" extrusionOk="0">
                  <a:moveTo>
                    <a:pt x="21313" y="3657"/>
                  </a:moveTo>
                  <a:cubicBezTo>
                    <a:pt x="20394" y="2628"/>
                    <a:pt x="19475" y="1600"/>
                    <a:pt x="18096" y="931"/>
                  </a:cubicBezTo>
                  <a:cubicBezTo>
                    <a:pt x="16717" y="263"/>
                    <a:pt x="14879" y="-46"/>
                    <a:pt x="13041" y="5"/>
                  </a:cubicBezTo>
                  <a:cubicBezTo>
                    <a:pt x="11202" y="57"/>
                    <a:pt x="9364" y="468"/>
                    <a:pt x="7296" y="1600"/>
                  </a:cubicBezTo>
                  <a:cubicBezTo>
                    <a:pt x="5228" y="2731"/>
                    <a:pt x="2930" y="4583"/>
                    <a:pt x="1551" y="7463"/>
                  </a:cubicBezTo>
                  <a:cubicBezTo>
                    <a:pt x="173" y="10343"/>
                    <a:pt x="-287" y="14251"/>
                    <a:pt x="173" y="16771"/>
                  </a:cubicBezTo>
                  <a:cubicBezTo>
                    <a:pt x="632" y="19291"/>
                    <a:pt x="2011" y="20423"/>
                    <a:pt x="3390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6191250" y="289983"/>
              <a:ext cx="133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86" y="18000"/>
                    <a:pt x="1371" y="14400"/>
                    <a:pt x="4971" y="10800"/>
                  </a:cubicBezTo>
                  <a:cubicBezTo>
                    <a:pt x="8571" y="7200"/>
                    <a:pt x="1508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6381720" y="242953"/>
              <a:ext cx="101631" cy="218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234" fill="norm" stroke="1" extrusionOk="0">
                  <a:moveTo>
                    <a:pt x="2598" y="10125"/>
                  </a:moveTo>
                  <a:cubicBezTo>
                    <a:pt x="4758" y="10125"/>
                    <a:pt x="6918" y="10125"/>
                    <a:pt x="9510" y="9097"/>
                  </a:cubicBezTo>
                  <a:cubicBezTo>
                    <a:pt x="12102" y="8068"/>
                    <a:pt x="15126" y="6011"/>
                    <a:pt x="16854" y="4468"/>
                  </a:cubicBezTo>
                  <a:cubicBezTo>
                    <a:pt x="18582" y="2925"/>
                    <a:pt x="19014" y="1897"/>
                    <a:pt x="18366" y="1074"/>
                  </a:cubicBezTo>
                  <a:cubicBezTo>
                    <a:pt x="17718" y="251"/>
                    <a:pt x="15990" y="-366"/>
                    <a:pt x="13182" y="251"/>
                  </a:cubicBezTo>
                  <a:cubicBezTo>
                    <a:pt x="10374" y="868"/>
                    <a:pt x="6486" y="2720"/>
                    <a:pt x="3678" y="5805"/>
                  </a:cubicBezTo>
                  <a:cubicBezTo>
                    <a:pt x="870" y="8891"/>
                    <a:pt x="-858" y="13211"/>
                    <a:pt x="438" y="15988"/>
                  </a:cubicBezTo>
                  <a:cubicBezTo>
                    <a:pt x="1734" y="18765"/>
                    <a:pt x="6054" y="20000"/>
                    <a:pt x="9942" y="20617"/>
                  </a:cubicBezTo>
                  <a:cubicBezTo>
                    <a:pt x="13830" y="21234"/>
                    <a:pt x="17286" y="21234"/>
                    <a:pt x="20742" y="2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6565900" y="258233"/>
              <a:ext cx="146051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89"/>
                  </a:moveTo>
                  <a:cubicBezTo>
                    <a:pt x="0" y="2068"/>
                    <a:pt x="0" y="3447"/>
                    <a:pt x="1878" y="5745"/>
                  </a:cubicBezTo>
                  <a:cubicBezTo>
                    <a:pt x="3757" y="8043"/>
                    <a:pt x="7513" y="11260"/>
                    <a:pt x="9548" y="13672"/>
                  </a:cubicBezTo>
                  <a:cubicBezTo>
                    <a:pt x="11583" y="16085"/>
                    <a:pt x="11896" y="17694"/>
                    <a:pt x="11896" y="19072"/>
                  </a:cubicBezTo>
                  <a:cubicBezTo>
                    <a:pt x="11896" y="20451"/>
                    <a:pt x="11583" y="21600"/>
                    <a:pt x="11113" y="21600"/>
                  </a:cubicBezTo>
                  <a:cubicBezTo>
                    <a:pt x="10643" y="21600"/>
                    <a:pt x="10017" y="20451"/>
                    <a:pt x="10643" y="17234"/>
                  </a:cubicBezTo>
                  <a:cubicBezTo>
                    <a:pt x="11270" y="14017"/>
                    <a:pt x="13148" y="8732"/>
                    <a:pt x="15183" y="5515"/>
                  </a:cubicBezTo>
                  <a:cubicBezTo>
                    <a:pt x="17217" y="2298"/>
                    <a:pt x="19409" y="114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6750050" y="234573"/>
              <a:ext cx="107951" cy="199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8" fill="norm" stroke="1" extrusionOk="0">
                  <a:moveTo>
                    <a:pt x="0" y="6497"/>
                  </a:moveTo>
                  <a:cubicBezTo>
                    <a:pt x="2118" y="6052"/>
                    <a:pt x="4235" y="5607"/>
                    <a:pt x="5929" y="4939"/>
                  </a:cubicBezTo>
                  <a:cubicBezTo>
                    <a:pt x="7624" y="4271"/>
                    <a:pt x="8894" y="3380"/>
                    <a:pt x="9741" y="2378"/>
                  </a:cubicBezTo>
                  <a:cubicBezTo>
                    <a:pt x="10588" y="1376"/>
                    <a:pt x="11012" y="262"/>
                    <a:pt x="10165" y="40"/>
                  </a:cubicBezTo>
                  <a:cubicBezTo>
                    <a:pt x="9318" y="-183"/>
                    <a:pt x="7200" y="485"/>
                    <a:pt x="5082" y="3269"/>
                  </a:cubicBezTo>
                  <a:cubicBezTo>
                    <a:pt x="2965" y="6052"/>
                    <a:pt x="847" y="10951"/>
                    <a:pt x="1059" y="14514"/>
                  </a:cubicBezTo>
                  <a:cubicBezTo>
                    <a:pt x="1271" y="18077"/>
                    <a:pt x="3812" y="20304"/>
                    <a:pt x="7624" y="20860"/>
                  </a:cubicBezTo>
                  <a:cubicBezTo>
                    <a:pt x="11435" y="21417"/>
                    <a:pt x="16518" y="20304"/>
                    <a:pt x="21600" y="19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6884041" y="221003"/>
              <a:ext cx="140279" cy="242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181" fill="norm" stroke="1" extrusionOk="0">
                  <a:moveTo>
                    <a:pt x="6672" y="4909"/>
                  </a:moveTo>
                  <a:cubicBezTo>
                    <a:pt x="5060" y="6571"/>
                    <a:pt x="3448" y="8232"/>
                    <a:pt x="2320" y="10540"/>
                  </a:cubicBezTo>
                  <a:cubicBezTo>
                    <a:pt x="1192" y="12848"/>
                    <a:pt x="547" y="15802"/>
                    <a:pt x="224" y="17832"/>
                  </a:cubicBezTo>
                  <a:cubicBezTo>
                    <a:pt x="-98" y="19863"/>
                    <a:pt x="-98" y="20971"/>
                    <a:pt x="386" y="21155"/>
                  </a:cubicBezTo>
                  <a:cubicBezTo>
                    <a:pt x="869" y="21340"/>
                    <a:pt x="1836" y="20602"/>
                    <a:pt x="3771" y="17648"/>
                  </a:cubicBezTo>
                  <a:cubicBezTo>
                    <a:pt x="5705" y="14694"/>
                    <a:pt x="8606" y="9525"/>
                    <a:pt x="10702" y="6294"/>
                  </a:cubicBezTo>
                  <a:cubicBezTo>
                    <a:pt x="12798" y="3063"/>
                    <a:pt x="14087" y="1771"/>
                    <a:pt x="15538" y="940"/>
                  </a:cubicBezTo>
                  <a:cubicBezTo>
                    <a:pt x="16989" y="109"/>
                    <a:pt x="18601" y="-260"/>
                    <a:pt x="19729" y="202"/>
                  </a:cubicBezTo>
                  <a:cubicBezTo>
                    <a:pt x="20857" y="663"/>
                    <a:pt x="21502" y="1955"/>
                    <a:pt x="21341" y="4817"/>
                  </a:cubicBezTo>
                  <a:cubicBezTo>
                    <a:pt x="21180" y="7678"/>
                    <a:pt x="20212" y="12109"/>
                    <a:pt x="19890" y="14786"/>
                  </a:cubicBezTo>
                  <a:cubicBezTo>
                    <a:pt x="19568" y="17463"/>
                    <a:pt x="19890" y="18386"/>
                    <a:pt x="20212" y="19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7102838" y="213913"/>
              <a:ext cx="447313" cy="213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0776" fill="norm" stroke="1" extrusionOk="0">
                  <a:moveTo>
                    <a:pt x="5026" y="2456"/>
                  </a:moveTo>
                  <a:cubicBezTo>
                    <a:pt x="5230" y="1428"/>
                    <a:pt x="5434" y="399"/>
                    <a:pt x="5281" y="91"/>
                  </a:cubicBezTo>
                  <a:cubicBezTo>
                    <a:pt x="5128" y="-218"/>
                    <a:pt x="4619" y="193"/>
                    <a:pt x="3702" y="2456"/>
                  </a:cubicBezTo>
                  <a:cubicBezTo>
                    <a:pt x="2785" y="4719"/>
                    <a:pt x="1460" y="8833"/>
                    <a:pt x="747" y="12022"/>
                  </a:cubicBezTo>
                  <a:cubicBezTo>
                    <a:pt x="34" y="15211"/>
                    <a:pt x="-68" y="17473"/>
                    <a:pt x="34" y="19016"/>
                  </a:cubicBezTo>
                  <a:cubicBezTo>
                    <a:pt x="136" y="20559"/>
                    <a:pt x="441" y="21382"/>
                    <a:pt x="2123" y="20251"/>
                  </a:cubicBezTo>
                  <a:cubicBezTo>
                    <a:pt x="3804" y="19119"/>
                    <a:pt x="6860" y="16033"/>
                    <a:pt x="8796" y="13462"/>
                  </a:cubicBezTo>
                  <a:cubicBezTo>
                    <a:pt x="10732" y="10891"/>
                    <a:pt x="11547" y="8833"/>
                    <a:pt x="12057" y="7291"/>
                  </a:cubicBezTo>
                  <a:cubicBezTo>
                    <a:pt x="12566" y="5748"/>
                    <a:pt x="12770" y="4719"/>
                    <a:pt x="12821" y="3691"/>
                  </a:cubicBezTo>
                  <a:cubicBezTo>
                    <a:pt x="12872" y="2662"/>
                    <a:pt x="12770" y="1633"/>
                    <a:pt x="12209" y="1531"/>
                  </a:cubicBezTo>
                  <a:cubicBezTo>
                    <a:pt x="11649" y="1428"/>
                    <a:pt x="10630" y="2251"/>
                    <a:pt x="9866" y="3999"/>
                  </a:cubicBezTo>
                  <a:cubicBezTo>
                    <a:pt x="9102" y="5748"/>
                    <a:pt x="8592" y="8422"/>
                    <a:pt x="8338" y="10376"/>
                  </a:cubicBezTo>
                  <a:cubicBezTo>
                    <a:pt x="8083" y="12331"/>
                    <a:pt x="8083" y="13565"/>
                    <a:pt x="8236" y="14696"/>
                  </a:cubicBezTo>
                  <a:cubicBezTo>
                    <a:pt x="8389" y="15828"/>
                    <a:pt x="8694" y="16856"/>
                    <a:pt x="9815" y="17576"/>
                  </a:cubicBezTo>
                  <a:cubicBezTo>
                    <a:pt x="10936" y="18296"/>
                    <a:pt x="12872" y="18708"/>
                    <a:pt x="14960" y="18708"/>
                  </a:cubicBezTo>
                  <a:cubicBezTo>
                    <a:pt x="17049" y="18708"/>
                    <a:pt x="19290" y="18296"/>
                    <a:pt x="21532" y="17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3441700" y="810683"/>
              <a:ext cx="37401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7" y="900"/>
                    <a:pt x="953" y="1800"/>
                    <a:pt x="1442" y="2250"/>
                  </a:cubicBezTo>
                  <a:cubicBezTo>
                    <a:pt x="1931" y="2700"/>
                    <a:pt x="2433" y="2700"/>
                    <a:pt x="2946" y="2700"/>
                  </a:cubicBezTo>
                  <a:cubicBezTo>
                    <a:pt x="3459" y="2700"/>
                    <a:pt x="3985" y="2700"/>
                    <a:pt x="4511" y="2850"/>
                  </a:cubicBezTo>
                  <a:cubicBezTo>
                    <a:pt x="5036" y="3000"/>
                    <a:pt x="5562" y="3300"/>
                    <a:pt x="6051" y="3600"/>
                  </a:cubicBezTo>
                  <a:cubicBezTo>
                    <a:pt x="6540" y="3900"/>
                    <a:pt x="6992" y="4200"/>
                    <a:pt x="7451" y="4650"/>
                  </a:cubicBezTo>
                  <a:cubicBezTo>
                    <a:pt x="7909" y="5100"/>
                    <a:pt x="8374" y="5700"/>
                    <a:pt x="8856" y="6300"/>
                  </a:cubicBezTo>
                  <a:cubicBezTo>
                    <a:pt x="9339" y="6900"/>
                    <a:pt x="9840" y="7500"/>
                    <a:pt x="10348" y="8400"/>
                  </a:cubicBezTo>
                  <a:cubicBezTo>
                    <a:pt x="10855" y="9300"/>
                    <a:pt x="11368" y="10500"/>
                    <a:pt x="11888" y="11400"/>
                  </a:cubicBezTo>
                  <a:cubicBezTo>
                    <a:pt x="12407" y="12300"/>
                    <a:pt x="12933" y="12900"/>
                    <a:pt x="13379" y="13500"/>
                  </a:cubicBezTo>
                  <a:cubicBezTo>
                    <a:pt x="13825" y="14100"/>
                    <a:pt x="14192" y="14700"/>
                    <a:pt x="14632" y="15150"/>
                  </a:cubicBezTo>
                  <a:cubicBezTo>
                    <a:pt x="15072" y="15600"/>
                    <a:pt x="15586" y="15900"/>
                    <a:pt x="16081" y="16200"/>
                  </a:cubicBezTo>
                  <a:cubicBezTo>
                    <a:pt x="16576" y="16500"/>
                    <a:pt x="17053" y="16800"/>
                    <a:pt x="17505" y="17100"/>
                  </a:cubicBezTo>
                  <a:cubicBezTo>
                    <a:pt x="17957" y="17400"/>
                    <a:pt x="18385" y="17700"/>
                    <a:pt x="18862" y="18000"/>
                  </a:cubicBezTo>
                  <a:cubicBezTo>
                    <a:pt x="19339" y="18300"/>
                    <a:pt x="19864" y="18600"/>
                    <a:pt x="20329" y="19200"/>
                  </a:cubicBezTo>
                  <a:cubicBezTo>
                    <a:pt x="20793" y="19800"/>
                    <a:pt x="21197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3765550" y="1026583"/>
              <a:ext cx="3568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5" y="533"/>
                    <a:pt x="1051" y="1067"/>
                    <a:pt x="1544" y="1867"/>
                  </a:cubicBezTo>
                  <a:cubicBezTo>
                    <a:pt x="2037" y="2667"/>
                    <a:pt x="2498" y="3733"/>
                    <a:pt x="2947" y="4400"/>
                  </a:cubicBezTo>
                  <a:cubicBezTo>
                    <a:pt x="3395" y="5067"/>
                    <a:pt x="3831" y="5333"/>
                    <a:pt x="4279" y="5600"/>
                  </a:cubicBezTo>
                  <a:cubicBezTo>
                    <a:pt x="4727" y="5867"/>
                    <a:pt x="5189" y="6133"/>
                    <a:pt x="5675" y="6400"/>
                  </a:cubicBezTo>
                  <a:cubicBezTo>
                    <a:pt x="6162" y="6667"/>
                    <a:pt x="6675" y="6933"/>
                    <a:pt x="7206" y="7200"/>
                  </a:cubicBezTo>
                  <a:cubicBezTo>
                    <a:pt x="7738" y="7467"/>
                    <a:pt x="8289" y="7733"/>
                    <a:pt x="8769" y="8000"/>
                  </a:cubicBezTo>
                  <a:cubicBezTo>
                    <a:pt x="9250" y="8267"/>
                    <a:pt x="9660" y="8533"/>
                    <a:pt x="10070" y="8667"/>
                  </a:cubicBezTo>
                  <a:cubicBezTo>
                    <a:pt x="10480" y="8800"/>
                    <a:pt x="10890" y="8800"/>
                    <a:pt x="11306" y="8933"/>
                  </a:cubicBezTo>
                  <a:cubicBezTo>
                    <a:pt x="11722" y="9067"/>
                    <a:pt x="12145" y="9333"/>
                    <a:pt x="12568" y="9733"/>
                  </a:cubicBezTo>
                  <a:cubicBezTo>
                    <a:pt x="12991" y="10133"/>
                    <a:pt x="13414" y="10667"/>
                    <a:pt x="13830" y="11200"/>
                  </a:cubicBezTo>
                  <a:cubicBezTo>
                    <a:pt x="14246" y="11733"/>
                    <a:pt x="14656" y="12267"/>
                    <a:pt x="15066" y="12667"/>
                  </a:cubicBezTo>
                  <a:cubicBezTo>
                    <a:pt x="15476" y="13067"/>
                    <a:pt x="15886" y="13333"/>
                    <a:pt x="16399" y="13867"/>
                  </a:cubicBezTo>
                  <a:cubicBezTo>
                    <a:pt x="16911" y="14400"/>
                    <a:pt x="17526" y="15200"/>
                    <a:pt x="18186" y="16133"/>
                  </a:cubicBezTo>
                  <a:cubicBezTo>
                    <a:pt x="18846" y="17067"/>
                    <a:pt x="19550" y="18133"/>
                    <a:pt x="20127" y="19067"/>
                  </a:cubicBezTo>
                  <a:cubicBezTo>
                    <a:pt x="20703" y="20000"/>
                    <a:pt x="21152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5403850" y="1839333"/>
              <a:ext cx="444501" cy="652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3" fill="norm" stroke="1" extrusionOk="0">
                  <a:moveTo>
                    <a:pt x="21600" y="21"/>
                  </a:moveTo>
                  <a:cubicBezTo>
                    <a:pt x="21086" y="7"/>
                    <a:pt x="20571" y="-7"/>
                    <a:pt x="20160" y="4"/>
                  </a:cubicBezTo>
                  <a:cubicBezTo>
                    <a:pt x="19749" y="14"/>
                    <a:pt x="19440" y="49"/>
                    <a:pt x="19131" y="193"/>
                  </a:cubicBezTo>
                  <a:cubicBezTo>
                    <a:pt x="18823" y="336"/>
                    <a:pt x="18514" y="588"/>
                    <a:pt x="18360" y="865"/>
                  </a:cubicBezTo>
                  <a:cubicBezTo>
                    <a:pt x="18206" y="1141"/>
                    <a:pt x="18206" y="1442"/>
                    <a:pt x="18051" y="1726"/>
                  </a:cubicBezTo>
                  <a:cubicBezTo>
                    <a:pt x="17897" y="2009"/>
                    <a:pt x="17589" y="2276"/>
                    <a:pt x="17280" y="2535"/>
                  </a:cubicBezTo>
                  <a:cubicBezTo>
                    <a:pt x="16971" y="2794"/>
                    <a:pt x="16663" y="3046"/>
                    <a:pt x="16457" y="3305"/>
                  </a:cubicBezTo>
                  <a:cubicBezTo>
                    <a:pt x="16251" y="3564"/>
                    <a:pt x="16149" y="3830"/>
                    <a:pt x="16046" y="4110"/>
                  </a:cubicBezTo>
                  <a:cubicBezTo>
                    <a:pt x="15943" y="4390"/>
                    <a:pt x="15840" y="4684"/>
                    <a:pt x="15686" y="4964"/>
                  </a:cubicBezTo>
                  <a:cubicBezTo>
                    <a:pt x="15531" y="5244"/>
                    <a:pt x="15326" y="5510"/>
                    <a:pt x="15017" y="5780"/>
                  </a:cubicBezTo>
                  <a:cubicBezTo>
                    <a:pt x="14709" y="6049"/>
                    <a:pt x="14297" y="6322"/>
                    <a:pt x="13937" y="6603"/>
                  </a:cubicBezTo>
                  <a:cubicBezTo>
                    <a:pt x="13577" y="6883"/>
                    <a:pt x="13269" y="7170"/>
                    <a:pt x="12960" y="7429"/>
                  </a:cubicBezTo>
                  <a:cubicBezTo>
                    <a:pt x="12651" y="7688"/>
                    <a:pt x="12343" y="7919"/>
                    <a:pt x="12137" y="8150"/>
                  </a:cubicBezTo>
                  <a:cubicBezTo>
                    <a:pt x="11931" y="8381"/>
                    <a:pt x="11829" y="8612"/>
                    <a:pt x="11674" y="8847"/>
                  </a:cubicBezTo>
                  <a:cubicBezTo>
                    <a:pt x="11520" y="9081"/>
                    <a:pt x="11314" y="9319"/>
                    <a:pt x="11211" y="9554"/>
                  </a:cubicBezTo>
                  <a:cubicBezTo>
                    <a:pt x="11109" y="9788"/>
                    <a:pt x="11109" y="10019"/>
                    <a:pt x="11057" y="10257"/>
                  </a:cubicBezTo>
                  <a:cubicBezTo>
                    <a:pt x="11006" y="10495"/>
                    <a:pt x="10903" y="10740"/>
                    <a:pt x="10749" y="10986"/>
                  </a:cubicBezTo>
                  <a:cubicBezTo>
                    <a:pt x="10594" y="11231"/>
                    <a:pt x="10389" y="11476"/>
                    <a:pt x="10234" y="11721"/>
                  </a:cubicBezTo>
                  <a:cubicBezTo>
                    <a:pt x="10080" y="11966"/>
                    <a:pt x="9977" y="12211"/>
                    <a:pt x="9874" y="12452"/>
                  </a:cubicBezTo>
                  <a:cubicBezTo>
                    <a:pt x="9771" y="12694"/>
                    <a:pt x="9669" y="12932"/>
                    <a:pt x="9566" y="13177"/>
                  </a:cubicBezTo>
                  <a:cubicBezTo>
                    <a:pt x="9463" y="13422"/>
                    <a:pt x="9360" y="13674"/>
                    <a:pt x="9257" y="13923"/>
                  </a:cubicBezTo>
                  <a:cubicBezTo>
                    <a:pt x="9154" y="14171"/>
                    <a:pt x="9051" y="14416"/>
                    <a:pt x="9000" y="14661"/>
                  </a:cubicBezTo>
                  <a:cubicBezTo>
                    <a:pt x="8949" y="14906"/>
                    <a:pt x="8949" y="15152"/>
                    <a:pt x="8897" y="15393"/>
                  </a:cubicBezTo>
                  <a:cubicBezTo>
                    <a:pt x="8846" y="15635"/>
                    <a:pt x="8743" y="15873"/>
                    <a:pt x="8640" y="16118"/>
                  </a:cubicBezTo>
                  <a:cubicBezTo>
                    <a:pt x="8537" y="16363"/>
                    <a:pt x="8434" y="16615"/>
                    <a:pt x="8280" y="16856"/>
                  </a:cubicBezTo>
                  <a:cubicBezTo>
                    <a:pt x="8126" y="17098"/>
                    <a:pt x="7920" y="17329"/>
                    <a:pt x="7611" y="17564"/>
                  </a:cubicBezTo>
                  <a:cubicBezTo>
                    <a:pt x="7303" y="17798"/>
                    <a:pt x="6891" y="18036"/>
                    <a:pt x="6429" y="18271"/>
                  </a:cubicBezTo>
                  <a:cubicBezTo>
                    <a:pt x="5966" y="18505"/>
                    <a:pt x="5451" y="18736"/>
                    <a:pt x="4834" y="19002"/>
                  </a:cubicBezTo>
                  <a:cubicBezTo>
                    <a:pt x="4217" y="19268"/>
                    <a:pt x="3497" y="19570"/>
                    <a:pt x="2829" y="19871"/>
                  </a:cubicBezTo>
                  <a:cubicBezTo>
                    <a:pt x="2160" y="20172"/>
                    <a:pt x="1543" y="20473"/>
                    <a:pt x="1080" y="20760"/>
                  </a:cubicBezTo>
                  <a:cubicBezTo>
                    <a:pt x="617" y="21047"/>
                    <a:pt x="309" y="21320"/>
                    <a:pt x="0" y="21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3143250" y="2006919"/>
              <a:ext cx="152665" cy="420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347" fill="norm" stroke="1" extrusionOk="0">
                  <a:moveTo>
                    <a:pt x="0" y="5357"/>
                  </a:moveTo>
                  <a:cubicBezTo>
                    <a:pt x="1459" y="8688"/>
                    <a:pt x="2919" y="12019"/>
                    <a:pt x="3649" y="14007"/>
                  </a:cubicBezTo>
                  <a:cubicBezTo>
                    <a:pt x="4378" y="15995"/>
                    <a:pt x="4378" y="16640"/>
                    <a:pt x="4378" y="17231"/>
                  </a:cubicBezTo>
                  <a:cubicBezTo>
                    <a:pt x="4378" y="17822"/>
                    <a:pt x="4378" y="18360"/>
                    <a:pt x="4232" y="18360"/>
                  </a:cubicBezTo>
                  <a:cubicBezTo>
                    <a:pt x="4086" y="18360"/>
                    <a:pt x="3795" y="17822"/>
                    <a:pt x="3649" y="15566"/>
                  </a:cubicBezTo>
                  <a:cubicBezTo>
                    <a:pt x="3503" y="13309"/>
                    <a:pt x="3503" y="9333"/>
                    <a:pt x="3795" y="6700"/>
                  </a:cubicBezTo>
                  <a:cubicBezTo>
                    <a:pt x="4086" y="4067"/>
                    <a:pt x="4670" y="2777"/>
                    <a:pt x="5400" y="1810"/>
                  </a:cubicBezTo>
                  <a:cubicBezTo>
                    <a:pt x="6130" y="843"/>
                    <a:pt x="7005" y="198"/>
                    <a:pt x="8173" y="37"/>
                  </a:cubicBezTo>
                  <a:cubicBezTo>
                    <a:pt x="9341" y="-124"/>
                    <a:pt x="10800" y="198"/>
                    <a:pt x="13135" y="1703"/>
                  </a:cubicBezTo>
                  <a:cubicBezTo>
                    <a:pt x="15470" y="3207"/>
                    <a:pt x="18681" y="5894"/>
                    <a:pt x="20141" y="8634"/>
                  </a:cubicBezTo>
                  <a:cubicBezTo>
                    <a:pt x="21600" y="11375"/>
                    <a:pt x="21308" y="14169"/>
                    <a:pt x="19265" y="16318"/>
                  </a:cubicBezTo>
                  <a:cubicBezTo>
                    <a:pt x="17222" y="18467"/>
                    <a:pt x="13427" y="19972"/>
                    <a:pt x="10654" y="20724"/>
                  </a:cubicBezTo>
                  <a:cubicBezTo>
                    <a:pt x="7881" y="21476"/>
                    <a:pt x="6130" y="21476"/>
                    <a:pt x="5546" y="21100"/>
                  </a:cubicBezTo>
                  <a:cubicBezTo>
                    <a:pt x="4962" y="20724"/>
                    <a:pt x="5546" y="19972"/>
                    <a:pt x="6130" y="19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3371850" y="2347333"/>
              <a:ext cx="184151" cy="128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2" fill="norm" stroke="1" extrusionOk="0">
                  <a:moveTo>
                    <a:pt x="0" y="1054"/>
                  </a:moveTo>
                  <a:cubicBezTo>
                    <a:pt x="1241" y="357"/>
                    <a:pt x="2483" y="-340"/>
                    <a:pt x="4345" y="183"/>
                  </a:cubicBezTo>
                  <a:cubicBezTo>
                    <a:pt x="6207" y="705"/>
                    <a:pt x="8690" y="2447"/>
                    <a:pt x="9559" y="5060"/>
                  </a:cubicBezTo>
                  <a:cubicBezTo>
                    <a:pt x="10428" y="7673"/>
                    <a:pt x="9683" y="11157"/>
                    <a:pt x="8690" y="13770"/>
                  </a:cubicBezTo>
                  <a:cubicBezTo>
                    <a:pt x="7697" y="16383"/>
                    <a:pt x="6455" y="18125"/>
                    <a:pt x="6455" y="19344"/>
                  </a:cubicBezTo>
                  <a:cubicBezTo>
                    <a:pt x="6455" y="20563"/>
                    <a:pt x="7697" y="21260"/>
                    <a:pt x="10428" y="21086"/>
                  </a:cubicBezTo>
                  <a:cubicBezTo>
                    <a:pt x="13159" y="20912"/>
                    <a:pt x="17379" y="19866"/>
                    <a:pt x="21600" y="18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4032250" y="2245783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4032250" y="2156883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4133287" y="2234005"/>
              <a:ext cx="121214" cy="151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175" fill="norm" stroke="1" extrusionOk="0">
                  <a:moveTo>
                    <a:pt x="1217" y="759"/>
                  </a:moveTo>
                  <a:cubicBezTo>
                    <a:pt x="472" y="9043"/>
                    <a:pt x="-273" y="17328"/>
                    <a:pt x="99" y="18660"/>
                  </a:cubicBezTo>
                  <a:cubicBezTo>
                    <a:pt x="472" y="19991"/>
                    <a:pt x="1961" y="14370"/>
                    <a:pt x="3451" y="10227"/>
                  </a:cubicBezTo>
                  <a:cubicBezTo>
                    <a:pt x="4941" y="6085"/>
                    <a:pt x="6430" y="3422"/>
                    <a:pt x="8106" y="1794"/>
                  </a:cubicBezTo>
                  <a:cubicBezTo>
                    <a:pt x="9782" y="167"/>
                    <a:pt x="11644" y="-425"/>
                    <a:pt x="13134" y="315"/>
                  </a:cubicBezTo>
                  <a:cubicBezTo>
                    <a:pt x="14624" y="1054"/>
                    <a:pt x="15741" y="3126"/>
                    <a:pt x="17044" y="6824"/>
                  </a:cubicBezTo>
                  <a:cubicBezTo>
                    <a:pt x="18348" y="10523"/>
                    <a:pt x="19837" y="15849"/>
                    <a:pt x="21327" y="2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4583709" y="2257307"/>
              <a:ext cx="121642" cy="152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041" fill="norm" stroke="1" extrusionOk="0">
                  <a:moveTo>
                    <a:pt x="21039" y="8043"/>
                  </a:moveTo>
                  <a:cubicBezTo>
                    <a:pt x="19575" y="7167"/>
                    <a:pt x="18110" y="6292"/>
                    <a:pt x="17195" y="4832"/>
                  </a:cubicBezTo>
                  <a:cubicBezTo>
                    <a:pt x="16280" y="3373"/>
                    <a:pt x="15914" y="1329"/>
                    <a:pt x="14815" y="454"/>
                  </a:cubicBezTo>
                  <a:cubicBezTo>
                    <a:pt x="13717" y="-422"/>
                    <a:pt x="11886" y="-130"/>
                    <a:pt x="9324" y="2205"/>
                  </a:cubicBezTo>
                  <a:cubicBezTo>
                    <a:pt x="6761" y="4540"/>
                    <a:pt x="3466" y="8919"/>
                    <a:pt x="1636" y="11837"/>
                  </a:cubicBezTo>
                  <a:cubicBezTo>
                    <a:pt x="-195" y="14756"/>
                    <a:pt x="-561" y="16216"/>
                    <a:pt x="903" y="17821"/>
                  </a:cubicBezTo>
                  <a:cubicBezTo>
                    <a:pt x="2368" y="19427"/>
                    <a:pt x="5663" y="21178"/>
                    <a:pt x="9141" y="21032"/>
                  </a:cubicBezTo>
                  <a:cubicBezTo>
                    <a:pt x="12619" y="20886"/>
                    <a:pt x="16280" y="18843"/>
                    <a:pt x="18110" y="16654"/>
                  </a:cubicBezTo>
                  <a:cubicBezTo>
                    <a:pt x="19941" y="14464"/>
                    <a:pt x="19941" y="12129"/>
                    <a:pt x="18293" y="10670"/>
                  </a:cubicBezTo>
                  <a:cubicBezTo>
                    <a:pt x="16646" y="9210"/>
                    <a:pt x="13351" y="8627"/>
                    <a:pt x="10056" y="8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4724400" y="2290233"/>
              <a:ext cx="114301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6125"/>
                    <a:pt x="3200" y="12251"/>
                    <a:pt x="3800" y="16119"/>
                  </a:cubicBezTo>
                  <a:cubicBezTo>
                    <a:pt x="4400" y="19988"/>
                    <a:pt x="4000" y="21600"/>
                    <a:pt x="3600" y="21600"/>
                  </a:cubicBezTo>
                  <a:cubicBezTo>
                    <a:pt x="3200" y="21600"/>
                    <a:pt x="2800" y="19988"/>
                    <a:pt x="3600" y="16442"/>
                  </a:cubicBezTo>
                  <a:cubicBezTo>
                    <a:pt x="4400" y="12896"/>
                    <a:pt x="6400" y="7415"/>
                    <a:pt x="8400" y="4191"/>
                  </a:cubicBezTo>
                  <a:cubicBezTo>
                    <a:pt x="10400" y="967"/>
                    <a:pt x="12400" y="0"/>
                    <a:pt x="14000" y="161"/>
                  </a:cubicBezTo>
                  <a:cubicBezTo>
                    <a:pt x="15600" y="322"/>
                    <a:pt x="16800" y="1612"/>
                    <a:pt x="18000" y="5319"/>
                  </a:cubicBezTo>
                  <a:cubicBezTo>
                    <a:pt x="19200" y="9027"/>
                    <a:pt x="20400" y="15152"/>
                    <a:pt x="21600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4885540" y="2300921"/>
              <a:ext cx="130961" cy="135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251" fill="norm" stroke="1" extrusionOk="0">
                  <a:moveTo>
                    <a:pt x="642" y="8291"/>
                  </a:moveTo>
                  <a:cubicBezTo>
                    <a:pt x="2356" y="8291"/>
                    <a:pt x="4070" y="8291"/>
                    <a:pt x="5442" y="7626"/>
                  </a:cubicBezTo>
                  <a:cubicBezTo>
                    <a:pt x="6813" y="6962"/>
                    <a:pt x="7842" y="5633"/>
                    <a:pt x="8527" y="4137"/>
                  </a:cubicBezTo>
                  <a:cubicBezTo>
                    <a:pt x="9213" y="2642"/>
                    <a:pt x="9556" y="980"/>
                    <a:pt x="8870" y="316"/>
                  </a:cubicBezTo>
                  <a:cubicBezTo>
                    <a:pt x="8184" y="-349"/>
                    <a:pt x="6470" y="-17"/>
                    <a:pt x="4756" y="1811"/>
                  </a:cubicBezTo>
                  <a:cubicBezTo>
                    <a:pt x="3042" y="3639"/>
                    <a:pt x="1327" y="6962"/>
                    <a:pt x="470" y="9786"/>
                  </a:cubicBezTo>
                  <a:cubicBezTo>
                    <a:pt x="-387" y="12611"/>
                    <a:pt x="-387" y="14937"/>
                    <a:pt x="3213" y="16765"/>
                  </a:cubicBezTo>
                  <a:cubicBezTo>
                    <a:pt x="6813" y="18593"/>
                    <a:pt x="14013" y="19922"/>
                    <a:pt x="21213" y="21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5181600" y="2320770"/>
              <a:ext cx="120651" cy="126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0" y="2328"/>
                  </a:moveTo>
                  <a:cubicBezTo>
                    <a:pt x="1516" y="1265"/>
                    <a:pt x="3032" y="203"/>
                    <a:pt x="4737" y="26"/>
                  </a:cubicBezTo>
                  <a:cubicBezTo>
                    <a:pt x="6442" y="-151"/>
                    <a:pt x="8337" y="557"/>
                    <a:pt x="9853" y="2859"/>
                  </a:cubicBezTo>
                  <a:cubicBezTo>
                    <a:pt x="11368" y="5160"/>
                    <a:pt x="12505" y="9056"/>
                    <a:pt x="13074" y="12065"/>
                  </a:cubicBezTo>
                  <a:cubicBezTo>
                    <a:pt x="13642" y="15075"/>
                    <a:pt x="13642" y="17200"/>
                    <a:pt x="12884" y="18793"/>
                  </a:cubicBezTo>
                  <a:cubicBezTo>
                    <a:pt x="12126" y="20387"/>
                    <a:pt x="10611" y="21449"/>
                    <a:pt x="9663" y="21095"/>
                  </a:cubicBezTo>
                  <a:cubicBezTo>
                    <a:pt x="8716" y="20741"/>
                    <a:pt x="8337" y="18970"/>
                    <a:pt x="9284" y="15783"/>
                  </a:cubicBezTo>
                  <a:cubicBezTo>
                    <a:pt x="10232" y="12597"/>
                    <a:pt x="12505" y="7993"/>
                    <a:pt x="14779" y="5515"/>
                  </a:cubicBezTo>
                  <a:cubicBezTo>
                    <a:pt x="17053" y="3036"/>
                    <a:pt x="19326" y="2682"/>
                    <a:pt x="21600" y="2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5316233" y="2362413"/>
              <a:ext cx="73016" cy="113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8" h="20651" fill="norm" stroke="1" extrusionOk="0">
                  <a:moveTo>
                    <a:pt x="13657" y="1889"/>
                  </a:moveTo>
                  <a:cubicBezTo>
                    <a:pt x="11322" y="732"/>
                    <a:pt x="8987" y="-425"/>
                    <a:pt x="6651" y="154"/>
                  </a:cubicBezTo>
                  <a:cubicBezTo>
                    <a:pt x="4316" y="732"/>
                    <a:pt x="1981" y="3046"/>
                    <a:pt x="814" y="5361"/>
                  </a:cubicBezTo>
                  <a:cubicBezTo>
                    <a:pt x="-354" y="7675"/>
                    <a:pt x="-354" y="9989"/>
                    <a:pt x="1397" y="12689"/>
                  </a:cubicBezTo>
                  <a:cubicBezTo>
                    <a:pt x="3149" y="15389"/>
                    <a:pt x="6651" y="18475"/>
                    <a:pt x="9862" y="19825"/>
                  </a:cubicBezTo>
                  <a:cubicBezTo>
                    <a:pt x="13073" y="21175"/>
                    <a:pt x="15992" y="20789"/>
                    <a:pt x="18035" y="19246"/>
                  </a:cubicBezTo>
                  <a:cubicBezTo>
                    <a:pt x="20078" y="17704"/>
                    <a:pt x="21246" y="15004"/>
                    <a:pt x="18619" y="12689"/>
                  </a:cubicBezTo>
                  <a:cubicBezTo>
                    <a:pt x="15992" y="10375"/>
                    <a:pt x="9570" y="8446"/>
                    <a:pt x="3149" y="6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5431366" y="2366433"/>
              <a:ext cx="93135" cy="115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5" fill="norm" stroke="1" extrusionOk="0">
                  <a:moveTo>
                    <a:pt x="982" y="0"/>
                  </a:moveTo>
                  <a:cubicBezTo>
                    <a:pt x="491" y="3857"/>
                    <a:pt x="0" y="7714"/>
                    <a:pt x="0" y="11379"/>
                  </a:cubicBezTo>
                  <a:cubicBezTo>
                    <a:pt x="0" y="15043"/>
                    <a:pt x="491" y="18514"/>
                    <a:pt x="1964" y="20057"/>
                  </a:cubicBezTo>
                  <a:cubicBezTo>
                    <a:pt x="3436" y="21600"/>
                    <a:pt x="5891" y="21214"/>
                    <a:pt x="7855" y="20057"/>
                  </a:cubicBezTo>
                  <a:cubicBezTo>
                    <a:pt x="9818" y="18900"/>
                    <a:pt x="11291" y="16971"/>
                    <a:pt x="12273" y="15043"/>
                  </a:cubicBezTo>
                  <a:cubicBezTo>
                    <a:pt x="13255" y="13114"/>
                    <a:pt x="13745" y="11186"/>
                    <a:pt x="13745" y="11186"/>
                  </a:cubicBezTo>
                  <a:cubicBezTo>
                    <a:pt x="13745" y="11186"/>
                    <a:pt x="13255" y="13114"/>
                    <a:pt x="14482" y="14464"/>
                  </a:cubicBezTo>
                  <a:cubicBezTo>
                    <a:pt x="15709" y="15814"/>
                    <a:pt x="18655" y="16586"/>
                    <a:pt x="21600" y="17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5550164" y="2393016"/>
              <a:ext cx="56887" cy="8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0817" fill="norm" stroke="1" extrusionOk="0">
                  <a:moveTo>
                    <a:pt x="2300" y="2733"/>
                  </a:moveTo>
                  <a:cubicBezTo>
                    <a:pt x="1500" y="5245"/>
                    <a:pt x="700" y="7757"/>
                    <a:pt x="300" y="10268"/>
                  </a:cubicBezTo>
                  <a:cubicBezTo>
                    <a:pt x="-100" y="12780"/>
                    <a:pt x="-100" y="15291"/>
                    <a:pt x="300" y="15291"/>
                  </a:cubicBezTo>
                  <a:cubicBezTo>
                    <a:pt x="700" y="15291"/>
                    <a:pt x="1500" y="12780"/>
                    <a:pt x="3500" y="9264"/>
                  </a:cubicBezTo>
                  <a:cubicBezTo>
                    <a:pt x="5500" y="5747"/>
                    <a:pt x="8700" y="1226"/>
                    <a:pt x="11100" y="222"/>
                  </a:cubicBezTo>
                  <a:cubicBezTo>
                    <a:pt x="13500" y="-783"/>
                    <a:pt x="15100" y="1729"/>
                    <a:pt x="16700" y="5747"/>
                  </a:cubicBezTo>
                  <a:cubicBezTo>
                    <a:pt x="18300" y="9766"/>
                    <a:pt x="19900" y="15291"/>
                    <a:pt x="21500" y="20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5647266" y="2164176"/>
              <a:ext cx="73614" cy="321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22" fill="norm" stroke="1" extrusionOk="0">
                  <a:moveTo>
                    <a:pt x="10491" y="17302"/>
                  </a:moveTo>
                  <a:cubicBezTo>
                    <a:pt x="8640" y="16737"/>
                    <a:pt x="6789" y="16172"/>
                    <a:pt x="5246" y="16243"/>
                  </a:cubicBezTo>
                  <a:cubicBezTo>
                    <a:pt x="3703" y="16313"/>
                    <a:pt x="2469" y="17019"/>
                    <a:pt x="1543" y="17725"/>
                  </a:cubicBezTo>
                  <a:cubicBezTo>
                    <a:pt x="617" y="18431"/>
                    <a:pt x="0" y="19137"/>
                    <a:pt x="0" y="19843"/>
                  </a:cubicBezTo>
                  <a:cubicBezTo>
                    <a:pt x="0" y="20549"/>
                    <a:pt x="617" y="21255"/>
                    <a:pt x="2160" y="21396"/>
                  </a:cubicBezTo>
                  <a:cubicBezTo>
                    <a:pt x="3703" y="21537"/>
                    <a:pt x="6171" y="21113"/>
                    <a:pt x="9257" y="19702"/>
                  </a:cubicBezTo>
                  <a:cubicBezTo>
                    <a:pt x="12343" y="18290"/>
                    <a:pt x="16046" y="15890"/>
                    <a:pt x="18206" y="12925"/>
                  </a:cubicBezTo>
                  <a:cubicBezTo>
                    <a:pt x="20366" y="9961"/>
                    <a:pt x="20983" y="6431"/>
                    <a:pt x="21291" y="4313"/>
                  </a:cubicBezTo>
                  <a:cubicBezTo>
                    <a:pt x="21600" y="2196"/>
                    <a:pt x="21600" y="1490"/>
                    <a:pt x="20366" y="925"/>
                  </a:cubicBezTo>
                  <a:cubicBezTo>
                    <a:pt x="19131" y="361"/>
                    <a:pt x="16663" y="-63"/>
                    <a:pt x="14503" y="8"/>
                  </a:cubicBezTo>
                  <a:cubicBezTo>
                    <a:pt x="12343" y="78"/>
                    <a:pt x="10491" y="643"/>
                    <a:pt x="9257" y="2690"/>
                  </a:cubicBezTo>
                  <a:cubicBezTo>
                    <a:pt x="8023" y="4737"/>
                    <a:pt x="7406" y="8266"/>
                    <a:pt x="8949" y="11302"/>
                  </a:cubicBezTo>
                  <a:cubicBezTo>
                    <a:pt x="10491" y="14337"/>
                    <a:pt x="14194" y="16878"/>
                    <a:pt x="17897" y="19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5753100" y="2391833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5759450" y="2518833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329069" y="2614083"/>
              <a:ext cx="446518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fill="norm" stroke="1" extrusionOk="0">
                  <a:moveTo>
                    <a:pt x="957" y="21600"/>
                  </a:moveTo>
                  <a:cubicBezTo>
                    <a:pt x="773" y="18000"/>
                    <a:pt x="589" y="14400"/>
                    <a:pt x="445" y="12000"/>
                  </a:cubicBezTo>
                  <a:cubicBezTo>
                    <a:pt x="302" y="9600"/>
                    <a:pt x="200" y="8400"/>
                    <a:pt x="123" y="6900"/>
                  </a:cubicBezTo>
                  <a:cubicBezTo>
                    <a:pt x="46" y="5400"/>
                    <a:pt x="-5" y="3600"/>
                    <a:pt x="0" y="2400"/>
                  </a:cubicBezTo>
                  <a:cubicBezTo>
                    <a:pt x="5" y="1200"/>
                    <a:pt x="67" y="600"/>
                    <a:pt x="302" y="300"/>
                  </a:cubicBezTo>
                  <a:cubicBezTo>
                    <a:pt x="538" y="0"/>
                    <a:pt x="947" y="0"/>
                    <a:pt x="1377" y="0"/>
                  </a:cubicBezTo>
                  <a:cubicBezTo>
                    <a:pt x="1807" y="0"/>
                    <a:pt x="2257" y="0"/>
                    <a:pt x="2687" y="0"/>
                  </a:cubicBezTo>
                  <a:cubicBezTo>
                    <a:pt x="3117" y="0"/>
                    <a:pt x="3527" y="0"/>
                    <a:pt x="3911" y="0"/>
                  </a:cubicBezTo>
                  <a:cubicBezTo>
                    <a:pt x="4295" y="0"/>
                    <a:pt x="4653" y="0"/>
                    <a:pt x="5026" y="0"/>
                  </a:cubicBezTo>
                  <a:cubicBezTo>
                    <a:pt x="5400" y="0"/>
                    <a:pt x="5789" y="0"/>
                    <a:pt x="6183" y="0"/>
                  </a:cubicBezTo>
                  <a:cubicBezTo>
                    <a:pt x="6577" y="0"/>
                    <a:pt x="6977" y="0"/>
                    <a:pt x="7386" y="0"/>
                  </a:cubicBezTo>
                  <a:cubicBezTo>
                    <a:pt x="7796" y="0"/>
                    <a:pt x="8215" y="0"/>
                    <a:pt x="8650" y="0"/>
                  </a:cubicBezTo>
                  <a:cubicBezTo>
                    <a:pt x="9085" y="0"/>
                    <a:pt x="9536" y="0"/>
                    <a:pt x="9986" y="0"/>
                  </a:cubicBezTo>
                  <a:cubicBezTo>
                    <a:pt x="10437" y="0"/>
                    <a:pt x="10887" y="0"/>
                    <a:pt x="11266" y="0"/>
                  </a:cubicBezTo>
                  <a:cubicBezTo>
                    <a:pt x="11645" y="0"/>
                    <a:pt x="11952" y="0"/>
                    <a:pt x="12264" y="300"/>
                  </a:cubicBezTo>
                  <a:cubicBezTo>
                    <a:pt x="12576" y="600"/>
                    <a:pt x="12894" y="1200"/>
                    <a:pt x="13206" y="2100"/>
                  </a:cubicBezTo>
                  <a:cubicBezTo>
                    <a:pt x="13518" y="3000"/>
                    <a:pt x="13825" y="4200"/>
                    <a:pt x="14132" y="5100"/>
                  </a:cubicBezTo>
                  <a:cubicBezTo>
                    <a:pt x="14439" y="6000"/>
                    <a:pt x="14746" y="6600"/>
                    <a:pt x="15120" y="6900"/>
                  </a:cubicBezTo>
                  <a:cubicBezTo>
                    <a:pt x="15494" y="7200"/>
                    <a:pt x="15934" y="7200"/>
                    <a:pt x="16354" y="7200"/>
                  </a:cubicBezTo>
                  <a:cubicBezTo>
                    <a:pt x="16773" y="7200"/>
                    <a:pt x="17173" y="7200"/>
                    <a:pt x="17577" y="7200"/>
                  </a:cubicBezTo>
                  <a:cubicBezTo>
                    <a:pt x="17981" y="7200"/>
                    <a:pt x="18391" y="7200"/>
                    <a:pt x="18831" y="6900"/>
                  </a:cubicBezTo>
                  <a:cubicBezTo>
                    <a:pt x="19271" y="6600"/>
                    <a:pt x="19742" y="6000"/>
                    <a:pt x="20208" y="6300"/>
                  </a:cubicBezTo>
                  <a:cubicBezTo>
                    <a:pt x="20674" y="6600"/>
                    <a:pt x="21134" y="7800"/>
                    <a:pt x="21595" y="9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92281" y="3317134"/>
              <a:ext cx="104570" cy="573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509" fill="norm" stroke="1" extrusionOk="0">
                  <a:moveTo>
                    <a:pt x="21342" y="2212"/>
                  </a:moveTo>
                  <a:cubicBezTo>
                    <a:pt x="21342" y="1815"/>
                    <a:pt x="21342" y="1418"/>
                    <a:pt x="20694" y="1060"/>
                  </a:cubicBezTo>
                  <a:cubicBezTo>
                    <a:pt x="20046" y="703"/>
                    <a:pt x="18750" y="385"/>
                    <a:pt x="16806" y="187"/>
                  </a:cubicBezTo>
                  <a:cubicBezTo>
                    <a:pt x="14862" y="-12"/>
                    <a:pt x="12270" y="-91"/>
                    <a:pt x="9894" y="147"/>
                  </a:cubicBezTo>
                  <a:cubicBezTo>
                    <a:pt x="7518" y="385"/>
                    <a:pt x="5358" y="941"/>
                    <a:pt x="3630" y="2291"/>
                  </a:cubicBezTo>
                  <a:cubicBezTo>
                    <a:pt x="1902" y="3641"/>
                    <a:pt x="606" y="5785"/>
                    <a:pt x="174" y="8088"/>
                  </a:cubicBezTo>
                  <a:cubicBezTo>
                    <a:pt x="-258" y="10391"/>
                    <a:pt x="174" y="12853"/>
                    <a:pt x="822" y="15116"/>
                  </a:cubicBezTo>
                  <a:cubicBezTo>
                    <a:pt x="1470" y="17380"/>
                    <a:pt x="2334" y="19444"/>
                    <a:pt x="3198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0" y="3699933"/>
              <a:ext cx="1968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74" y="15429"/>
                    <a:pt x="11148" y="9257"/>
                    <a:pt x="14748" y="5657"/>
                  </a:cubicBezTo>
                  <a:cubicBezTo>
                    <a:pt x="18348" y="2057"/>
                    <a:pt x="19974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303584" y="3407270"/>
              <a:ext cx="128217" cy="489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532" fill="norm" stroke="1" extrusionOk="0">
                  <a:moveTo>
                    <a:pt x="21449" y="304"/>
                  </a:moveTo>
                  <a:cubicBezTo>
                    <a:pt x="18970" y="118"/>
                    <a:pt x="16492" y="-68"/>
                    <a:pt x="14544" y="25"/>
                  </a:cubicBezTo>
                  <a:cubicBezTo>
                    <a:pt x="12597" y="118"/>
                    <a:pt x="11180" y="491"/>
                    <a:pt x="9056" y="2027"/>
                  </a:cubicBezTo>
                  <a:cubicBezTo>
                    <a:pt x="6931" y="3563"/>
                    <a:pt x="4098" y="6263"/>
                    <a:pt x="2328" y="9196"/>
                  </a:cubicBezTo>
                  <a:cubicBezTo>
                    <a:pt x="557" y="12129"/>
                    <a:pt x="-151" y="15294"/>
                    <a:pt x="26" y="17296"/>
                  </a:cubicBezTo>
                  <a:cubicBezTo>
                    <a:pt x="203" y="19298"/>
                    <a:pt x="1265" y="20135"/>
                    <a:pt x="3036" y="20648"/>
                  </a:cubicBezTo>
                  <a:cubicBezTo>
                    <a:pt x="4806" y="21160"/>
                    <a:pt x="7285" y="21346"/>
                    <a:pt x="9764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457216" y="3578675"/>
              <a:ext cx="160456" cy="489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357" fill="norm" stroke="1" extrusionOk="0">
                  <a:moveTo>
                    <a:pt x="4152" y="7780"/>
                  </a:moveTo>
                  <a:cubicBezTo>
                    <a:pt x="3044" y="9627"/>
                    <a:pt x="1936" y="11473"/>
                    <a:pt x="1659" y="13411"/>
                  </a:cubicBezTo>
                  <a:cubicBezTo>
                    <a:pt x="1383" y="15350"/>
                    <a:pt x="1936" y="17380"/>
                    <a:pt x="2352" y="18857"/>
                  </a:cubicBezTo>
                  <a:cubicBezTo>
                    <a:pt x="2767" y="20334"/>
                    <a:pt x="3044" y="21257"/>
                    <a:pt x="3183" y="21350"/>
                  </a:cubicBezTo>
                  <a:cubicBezTo>
                    <a:pt x="3321" y="21442"/>
                    <a:pt x="3321" y="20704"/>
                    <a:pt x="2629" y="18765"/>
                  </a:cubicBezTo>
                  <a:cubicBezTo>
                    <a:pt x="1936" y="16827"/>
                    <a:pt x="552" y="13688"/>
                    <a:pt x="136" y="10780"/>
                  </a:cubicBezTo>
                  <a:cubicBezTo>
                    <a:pt x="-279" y="7873"/>
                    <a:pt x="275" y="5196"/>
                    <a:pt x="1521" y="3442"/>
                  </a:cubicBezTo>
                  <a:cubicBezTo>
                    <a:pt x="2767" y="1688"/>
                    <a:pt x="4706" y="857"/>
                    <a:pt x="7336" y="396"/>
                  </a:cubicBezTo>
                  <a:cubicBezTo>
                    <a:pt x="9967" y="-66"/>
                    <a:pt x="13290" y="-158"/>
                    <a:pt x="15921" y="304"/>
                  </a:cubicBezTo>
                  <a:cubicBezTo>
                    <a:pt x="18552" y="765"/>
                    <a:pt x="20490" y="1780"/>
                    <a:pt x="20906" y="3073"/>
                  </a:cubicBezTo>
                  <a:cubicBezTo>
                    <a:pt x="21321" y="4365"/>
                    <a:pt x="20213" y="5934"/>
                    <a:pt x="18275" y="7227"/>
                  </a:cubicBezTo>
                  <a:cubicBezTo>
                    <a:pt x="16336" y="8519"/>
                    <a:pt x="13567" y="9534"/>
                    <a:pt x="11490" y="9950"/>
                  </a:cubicBezTo>
                  <a:cubicBezTo>
                    <a:pt x="9413" y="10365"/>
                    <a:pt x="8029" y="10180"/>
                    <a:pt x="6644" y="9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753533" y="3401483"/>
              <a:ext cx="8468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0"/>
                  </a:moveTo>
                  <a:cubicBezTo>
                    <a:pt x="10800" y="3554"/>
                    <a:pt x="16200" y="7109"/>
                    <a:pt x="13500" y="10435"/>
                  </a:cubicBezTo>
                  <a:cubicBezTo>
                    <a:pt x="10800" y="13762"/>
                    <a:pt x="0" y="16861"/>
                    <a:pt x="0" y="18684"/>
                  </a:cubicBezTo>
                  <a:cubicBezTo>
                    <a:pt x="0" y="20506"/>
                    <a:pt x="10800" y="210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946150" y="3490868"/>
              <a:ext cx="134836" cy="304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417" fill="norm" stroke="1" extrusionOk="0">
                  <a:moveTo>
                    <a:pt x="0" y="3988"/>
                  </a:moveTo>
                  <a:cubicBezTo>
                    <a:pt x="332" y="8606"/>
                    <a:pt x="665" y="13224"/>
                    <a:pt x="997" y="15905"/>
                  </a:cubicBezTo>
                  <a:cubicBezTo>
                    <a:pt x="1329" y="18587"/>
                    <a:pt x="1662" y="19331"/>
                    <a:pt x="1828" y="19331"/>
                  </a:cubicBezTo>
                  <a:cubicBezTo>
                    <a:pt x="1994" y="19331"/>
                    <a:pt x="1994" y="18587"/>
                    <a:pt x="1828" y="15831"/>
                  </a:cubicBezTo>
                  <a:cubicBezTo>
                    <a:pt x="1662" y="13075"/>
                    <a:pt x="1329" y="8308"/>
                    <a:pt x="1163" y="5552"/>
                  </a:cubicBezTo>
                  <a:cubicBezTo>
                    <a:pt x="997" y="2796"/>
                    <a:pt x="997" y="2051"/>
                    <a:pt x="1163" y="1307"/>
                  </a:cubicBezTo>
                  <a:cubicBezTo>
                    <a:pt x="1329" y="562"/>
                    <a:pt x="1662" y="-183"/>
                    <a:pt x="4320" y="40"/>
                  </a:cubicBezTo>
                  <a:cubicBezTo>
                    <a:pt x="6978" y="264"/>
                    <a:pt x="11963" y="1456"/>
                    <a:pt x="15618" y="3690"/>
                  </a:cubicBezTo>
                  <a:cubicBezTo>
                    <a:pt x="19274" y="5925"/>
                    <a:pt x="21600" y="9202"/>
                    <a:pt x="21102" y="11958"/>
                  </a:cubicBezTo>
                  <a:cubicBezTo>
                    <a:pt x="20603" y="14714"/>
                    <a:pt x="17280" y="16948"/>
                    <a:pt x="13791" y="18438"/>
                  </a:cubicBezTo>
                  <a:cubicBezTo>
                    <a:pt x="10302" y="19927"/>
                    <a:pt x="6646" y="20672"/>
                    <a:pt x="2991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1123950" y="3750733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1254306" y="3515911"/>
              <a:ext cx="150590" cy="289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085" fill="norm" stroke="1" extrusionOk="0">
                  <a:moveTo>
                    <a:pt x="2194" y="8322"/>
                  </a:moveTo>
                  <a:cubicBezTo>
                    <a:pt x="1306" y="12025"/>
                    <a:pt x="419" y="15728"/>
                    <a:pt x="123" y="18042"/>
                  </a:cubicBezTo>
                  <a:cubicBezTo>
                    <a:pt x="-173" y="20356"/>
                    <a:pt x="123" y="21282"/>
                    <a:pt x="419" y="21051"/>
                  </a:cubicBezTo>
                  <a:cubicBezTo>
                    <a:pt x="715" y="20819"/>
                    <a:pt x="1011" y="19431"/>
                    <a:pt x="1159" y="16422"/>
                  </a:cubicBezTo>
                  <a:cubicBezTo>
                    <a:pt x="1306" y="13413"/>
                    <a:pt x="1306" y="8785"/>
                    <a:pt x="1898" y="5776"/>
                  </a:cubicBezTo>
                  <a:cubicBezTo>
                    <a:pt x="2490" y="2768"/>
                    <a:pt x="3674" y="1379"/>
                    <a:pt x="5005" y="608"/>
                  </a:cubicBezTo>
                  <a:cubicBezTo>
                    <a:pt x="6337" y="-164"/>
                    <a:pt x="7816" y="-318"/>
                    <a:pt x="10627" y="839"/>
                  </a:cubicBezTo>
                  <a:cubicBezTo>
                    <a:pt x="13438" y="1996"/>
                    <a:pt x="17580" y="4465"/>
                    <a:pt x="19504" y="7551"/>
                  </a:cubicBezTo>
                  <a:cubicBezTo>
                    <a:pt x="21427" y="10636"/>
                    <a:pt x="21131" y="14339"/>
                    <a:pt x="20835" y="18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1555750" y="3547533"/>
              <a:ext cx="12701" cy="21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21600" y="0"/>
                  </a:moveTo>
                  <a:cubicBezTo>
                    <a:pt x="21600" y="6231"/>
                    <a:pt x="21600" y="12462"/>
                    <a:pt x="21600" y="16096"/>
                  </a:cubicBezTo>
                  <a:cubicBezTo>
                    <a:pt x="21600" y="19731"/>
                    <a:pt x="21600" y="20769"/>
                    <a:pt x="18000" y="21185"/>
                  </a:cubicBezTo>
                  <a:cubicBezTo>
                    <a:pt x="14400" y="21600"/>
                    <a:pt x="7200" y="21392"/>
                    <a:pt x="0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1549400" y="3494179"/>
              <a:ext cx="161556" cy="311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198" fill="norm" stroke="1" extrusionOk="0">
                  <a:moveTo>
                    <a:pt x="0" y="5358"/>
                  </a:moveTo>
                  <a:cubicBezTo>
                    <a:pt x="0" y="3918"/>
                    <a:pt x="0" y="2478"/>
                    <a:pt x="547" y="1398"/>
                  </a:cubicBezTo>
                  <a:cubicBezTo>
                    <a:pt x="1094" y="318"/>
                    <a:pt x="2187" y="-402"/>
                    <a:pt x="5058" y="246"/>
                  </a:cubicBezTo>
                  <a:cubicBezTo>
                    <a:pt x="7929" y="894"/>
                    <a:pt x="12577" y="2910"/>
                    <a:pt x="15995" y="5646"/>
                  </a:cubicBezTo>
                  <a:cubicBezTo>
                    <a:pt x="19413" y="8382"/>
                    <a:pt x="21600" y="11838"/>
                    <a:pt x="20643" y="14502"/>
                  </a:cubicBezTo>
                  <a:cubicBezTo>
                    <a:pt x="19686" y="17166"/>
                    <a:pt x="15585" y="19038"/>
                    <a:pt x="12851" y="20046"/>
                  </a:cubicBezTo>
                  <a:cubicBezTo>
                    <a:pt x="10116" y="21054"/>
                    <a:pt x="8749" y="21198"/>
                    <a:pt x="7792" y="21198"/>
                  </a:cubicBezTo>
                  <a:cubicBezTo>
                    <a:pt x="6835" y="21198"/>
                    <a:pt x="6289" y="21054"/>
                    <a:pt x="5742" y="20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1803400" y="3735153"/>
              <a:ext cx="107951" cy="13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2" fill="norm" stroke="1" extrusionOk="0">
                  <a:moveTo>
                    <a:pt x="0" y="2484"/>
                  </a:moveTo>
                  <a:cubicBezTo>
                    <a:pt x="2541" y="1471"/>
                    <a:pt x="5082" y="459"/>
                    <a:pt x="7412" y="121"/>
                  </a:cubicBezTo>
                  <a:cubicBezTo>
                    <a:pt x="9741" y="-216"/>
                    <a:pt x="11859" y="121"/>
                    <a:pt x="13129" y="1471"/>
                  </a:cubicBezTo>
                  <a:cubicBezTo>
                    <a:pt x="14400" y="2821"/>
                    <a:pt x="14824" y="5184"/>
                    <a:pt x="13341" y="8053"/>
                  </a:cubicBezTo>
                  <a:cubicBezTo>
                    <a:pt x="11859" y="10921"/>
                    <a:pt x="8471" y="14297"/>
                    <a:pt x="6141" y="16659"/>
                  </a:cubicBezTo>
                  <a:cubicBezTo>
                    <a:pt x="3812" y="19022"/>
                    <a:pt x="2541" y="20372"/>
                    <a:pt x="4024" y="20878"/>
                  </a:cubicBezTo>
                  <a:cubicBezTo>
                    <a:pt x="5506" y="21384"/>
                    <a:pt x="9741" y="21047"/>
                    <a:pt x="13129" y="20372"/>
                  </a:cubicBezTo>
                  <a:cubicBezTo>
                    <a:pt x="16518" y="19697"/>
                    <a:pt x="19059" y="18684"/>
                    <a:pt x="21600" y="17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1987550" y="3445933"/>
              <a:ext cx="108696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7" h="21600" fill="norm" stroke="1" extrusionOk="0">
                  <a:moveTo>
                    <a:pt x="0" y="0"/>
                  </a:moveTo>
                  <a:cubicBezTo>
                    <a:pt x="1964" y="0"/>
                    <a:pt x="3927" y="0"/>
                    <a:pt x="6873" y="740"/>
                  </a:cubicBezTo>
                  <a:cubicBezTo>
                    <a:pt x="9818" y="1479"/>
                    <a:pt x="13745" y="2959"/>
                    <a:pt x="16691" y="5277"/>
                  </a:cubicBezTo>
                  <a:cubicBezTo>
                    <a:pt x="19636" y="7595"/>
                    <a:pt x="21600" y="10751"/>
                    <a:pt x="18851" y="13611"/>
                  </a:cubicBezTo>
                  <a:cubicBezTo>
                    <a:pt x="16102" y="16471"/>
                    <a:pt x="8640" y="19036"/>
                    <a:pt x="11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2340181" y="3541183"/>
              <a:ext cx="244270" cy="287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42" fill="norm" stroke="1" extrusionOk="0">
                  <a:moveTo>
                    <a:pt x="21489" y="0"/>
                  </a:moveTo>
                  <a:cubicBezTo>
                    <a:pt x="20186" y="3153"/>
                    <a:pt x="18882" y="6307"/>
                    <a:pt x="16741" y="9223"/>
                  </a:cubicBezTo>
                  <a:cubicBezTo>
                    <a:pt x="14599" y="12140"/>
                    <a:pt x="11620" y="14820"/>
                    <a:pt x="8920" y="16161"/>
                  </a:cubicBezTo>
                  <a:cubicBezTo>
                    <a:pt x="6220" y="17501"/>
                    <a:pt x="3799" y="17501"/>
                    <a:pt x="2403" y="17107"/>
                  </a:cubicBezTo>
                  <a:cubicBezTo>
                    <a:pt x="1006" y="16712"/>
                    <a:pt x="634" y="15924"/>
                    <a:pt x="355" y="14742"/>
                  </a:cubicBezTo>
                  <a:cubicBezTo>
                    <a:pt x="75" y="13559"/>
                    <a:pt x="-111" y="11982"/>
                    <a:pt x="75" y="10879"/>
                  </a:cubicBezTo>
                  <a:cubicBezTo>
                    <a:pt x="261" y="9775"/>
                    <a:pt x="820" y="9145"/>
                    <a:pt x="1565" y="8829"/>
                  </a:cubicBezTo>
                  <a:cubicBezTo>
                    <a:pt x="2310" y="8514"/>
                    <a:pt x="3241" y="8514"/>
                    <a:pt x="4917" y="9460"/>
                  </a:cubicBezTo>
                  <a:cubicBezTo>
                    <a:pt x="6592" y="10406"/>
                    <a:pt x="9013" y="12298"/>
                    <a:pt x="10968" y="13953"/>
                  </a:cubicBezTo>
                  <a:cubicBezTo>
                    <a:pt x="12923" y="15609"/>
                    <a:pt x="14413" y="17028"/>
                    <a:pt x="15530" y="18289"/>
                  </a:cubicBezTo>
                  <a:cubicBezTo>
                    <a:pt x="16648" y="19550"/>
                    <a:pt x="17392" y="20654"/>
                    <a:pt x="17951" y="21127"/>
                  </a:cubicBezTo>
                  <a:cubicBezTo>
                    <a:pt x="18510" y="21600"/>
                    <a:pt x="18882" y="21442"/>
                    <a:pt x="19255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2950200" y="3405001"/>
              <a:ext cx="76634" cy="428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530" fill="norm" stroke="1" extrusionOk="0">
                  <a:moveTo>
                    <a:pt x="16466" y="5250"/>
                  </a:moveTo>
                  <a:cubicBezTo>
                    <a:pt x="18801" y="3761"/>
                    <a:pt x="21136" y="2271"/>
                    <a:pt x="21136" y="1366"/>
                  </a:cubicBezTo>
                  <a:cubicBezTo>
                    <a:pt x="21136" y="462"/>
                    <a:pt x="18801" y="143"/>
                    <a:pt x="16174" y="36"/>
                  </a:cubicBezTo>
                  <a:cubicBezTo>
                    <a:pt x="13547" y="-70"/>
                    <a:pt x="10628" y="36"/>
                    <a:pt x="8001" y="675"/>
                  </a:cubicBezTo>
                  <a:cubicBezTo>
                    <a:pt x="5374" y="1313"/>
                    <a:pt x="3039" y="2484"/>
                    <a:pt x="1579" y="4771"/>
                  </a:cubicBezTo>
                  <a:cubicBezTo>
                    <a:pt x="120" y="7059"/>
                    <a:pt x="-464" y="10464"/>
                    <a:pt x="412" y="13443"/>
                  </a:cubicBezTo>
                  <a:cubicBezTo>
                    <a:pt x="1287" y="16423"/>
                    <a:pt x="3622" y="18976"/>
                    <a:pt x="5958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2895600" y="3693583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4400"/>
                    <a:pt x="2274" y="7200"/>
                    <a:pt x="5874" y="3600"/>
                  </a:cubicBezTo>
                  <a:cubicBezTo>
                    <a:pt x="9474" y="0"/>
                    <a:pt x="1553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3133682" y="3461075"/>
              <a:ext cx="142919" cy="359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454" fill="norm" stroke="1" extrusionOk="0">
                  <a:moveTo>
                    <a:pt x="20835" y="1749"/>
                  </a:moveTo>
                  <a:cubicBezTo>
                    <a:pt x="19292" y="991"/>
                    <a:pt x="17749" y="233"/>
                    <a:pt x="16361" y="43"/>
                  </a:cubicBezTo>
                  <a:cubicBezTo>
                    <a:pt x="14972" y="-146"/>
                    <a:pt x="13738" y="233"/>
                    <a:pt x="11115" y="2128"/>
                  </a:cubicBezTo>
                  <a:cubicBezTo>
                    <a:pt x="8492" y="4022"/>
                    <a:pt x="4481" y="7433"/>
                    <a:pt x="2166" y="10338"/>
                  </a:cubicBezTo>
                  <a:cubicBezTo>
                    <a:pt x="-148" y="13243"/>
                    <a:pt x="-765" y="15643"/>
                    <a:pt x="1086" y="17412"/>
                  </a:cubicBezTo>
                  <a:cubicBezTo>
                    <a:pt x="2938" y="19180"/>
                    <a:pt x="7258" y="20317"/>
                    <a:pt x="11578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3309673" y="3547533"/>
              <a:ext cx="3042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686"/>
                    <a:pt x="6300" y="1371"/>
                    <a:pt x="2700" y="3171"/>
                  </a:cubicBezTo>
                  <a:cubicBezTo>
                    <a:pt x="-900" y="4971"/>
                    <a:pt x="-900" y="7886"/>
                    <a:pt x="2700" y="11143"/>
                  </a:cubicBezTo>
                  <a:cubicBezTo>
                    <a:pt x="6300" y="14400"/>
                    <a:pt x="13500" y="18000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3304116" y="3503275"/>
              <a:ext cx="156406" cy="325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136" fill="norm" stroke="1" extrusionOk="0">
                  <a:moveTo>
                    <a:pt x="2274" y="12369"/>
                  </a:moveTo>
                  <a:cubicBezTo>
                    <a:pt x="1137" y="9618"/>
                    <a:pt x="0" y="6866"/>
                    <a:pt x="0" y="4734"/>
                  </a:cubicBezTo>
                  <a:cubicBezTo>
                    <a:pt x="0" y="2601"/>
                    <a:pt x="1137" y="1088"/>
                    <a:pt x="3268" y="400"/>
                  </a:cubicBezTo>
                  <a:cubicBezTo>
                    <a:pt x="5400" y="-288"/>
                    <a:pt x="8526" y="-150"/>
                    <a:pt x="12221" y="1294"/>
                  </a:cubicBezTo>
                  <a:cubicBezTo>
                    <a:pt x="15916" y="2739"/>
                    <a:pt x="20179" y="5490"/>
                    <a:pt x="20889" y="8655"/>
                  </a:cubicBezTo>
                  <a:cubicBezTo>
                    <a:pt x="21600" y="11819"/>
                    <a:pt x="18758" y="15396"/>
                    <a:pt x="16768" y="17529"/>
                  </a:cubicBezTo>
                  <a:cubicBezTo>
                    <a:pt x="14779" y="19661"/>
                    <a:pt x="13642" y="20349"/>
                    <a:pt x="12079" y="20762"/>
                  </a:cubicBezTo>
                  <a:cubicBezTo>
                    <a:pt x="10516" y="21174"/>
                    <a:pt x="8526" y="21312"/>
                    <a:pt x="7816" y="20830"/>
                  </a:cubicBezTo>
                  <a:cubicBezTo>
                    <a:pt x="7105" y="20349"/>
                    <a:pt x="7674" y="19248"/>
                    <a:pt x="8242" y="18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3536950" y="3744383"/>
              <a:ext cx="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3657963" y="3579371"/>
              <a:ext cx="141231" cy="235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125" fill="norm" stroke="1" extrusionOk="0">
                  <a:moveTo>
                    <a:pt x="1851" y="5676"/>
                  </a:moveTo>
                  <a:cubicBezTo>
                    <a:pt x="1851" y="10224"/>
                    <a:pt x="1851" y="14771"/>
                    <a:pt x="1533" y="17518"/>
                  </a:cubicBezTo>
                  <a:cubicBezTo>
                    <a:pt x="1216" y="20266"/>
                    <a:pt x="580" y="21213"/>
                    <a:pt x="263" y="21118"/>
                  </a:cubicBezTo>
                  <a:cubicBezTo>
                    <a:pt x="-55" y="21024"/>
                    <a:pt x="-55" y="19887"/>
                    <a:pt x="104" y="16760"/>
                  </a:cubicBezTo>
                  <a:cubicBezTo>
                    <a:pt x="263" y="13634"/>
                    <a:pt x="580" y="8518"/>
                    <a:pt x="1057" y="5392"/>
                  </a:cubicBezTo>
                  <a:cubicBezTo>
                    <a:pt x="1533" y="2266"/>
                    <a:pt x="2169" y="1129"/>
                    <a:pt x="4233" y="466"/>
                  </a:cubicBezTo>
                  <a:cubicBezTo>
                    <a:pt x="6298" y="-198"/>
                    <a:pt x="9792" y="-387"/>
                    <a:pt x="12969" y="1508"/>
                  </a:cubicBezTo>
                  <a:cubicBezTo>
                    <a:pt x="16145" y="3402"/>
                    <a:pt x="19004" y="7381"/>
                    <a:pt x="20274" y="10887"/>
                  </a:cubicBezTo>
                  <a:cubicBezTo>
                    <a:pt x="21545" y="14392"/>
                    <a:pt x="21227" y="17424"/>
                    <a:pt x="20910" y="20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3905250" y="3523280"/>
              <a:ext cx="164151" cy="341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265" fill="norm" stroke="1" extrusionOk="0">
                  <a:moveTo>
                    <a:pt x="4985" y="4275"/>
                  </a:moveTo>
                  <a:cubicBezTo>
                    <a:pt x="4708" y="7699"/>
                    <a:pt x="4431" y="11124"/>
                    <a:pt x="4292" y="13428"/>
                  </a:cubicBezTo>
                  <a:cubicBezTo>
                    <a:pt x="4154" y="15733"/>
                    <a:pt x="4154" y="16919"/>
                    <a:pt x="4015" y="17182"/>
                  </a:cubicBezTo>
                  <a:cubicBezTo>
                    <a:pt x="3877" y="17445"/>
                    <a:pt x="3600" y="16787"/>
                    <a:pt x="3462" y="14285"/>
                  </a:cubicBezTo>
                  <a:cubicBezTo>
                    <a:pt x="3323" y="11782"/>
                    <a:pt x="3323" y="7436"/>
                    <a:pt x="3600" y="4867"/>
                  </a:cubicBezTo>
                  <a:cubicBezTo>
                    <a:pt x="3877" y="2299"/>
                    <a:pt x="4431" y="1509"/>
                    <a:pt x="5262" y="850"/>
                  </a:cubicBezTo>
                  <a:cubicBezTo>
                    <a:pt x="6092" y="192"/>
                    <a:pt x="7200" y="-335"/>
                    <a:pt x="9554" y="258"/>
                  </a:cubicBezTo>
                  <a:cubicBezTo>
                    <a:pt x="11908" y="850"/>
                    <a:pt x="15508" y="2563"/>
                    <a:pt x="17862" y="4670"/>
                  </a:cubicBezTo>
                  <a:cubicBezTo>
                    <a:pt x="20215" y="6777"/>
                    <a:pt x="21323" y="9280"/>
                    <a:pt x="21462" y="11255"/>
                  </a:cubicBezTo>
                  <a:cubicBezTo>
                    <a:pt x="21600" y="13231"/>
                    <a:pt x="20769" y="14680"/>
                    <a:pt x="17031" y="16260"/>
                  </a:cubicBezTo>
                  <a:cubicBezTo>
                    <a:pt x="13292" y="17841"/>
                    <a:pt x="6646" y="19553"/>
                    <a:pt x="0" y="21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4032250" y="3830975"/>
              <a:ext cx="101601" cy="126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4" fill="norm" stroke="1" extrusionOk="0">
                  <a:moveTo>
                    <a:pt x="0" y="3573"/>
                  </a:moveTo>
                  <a:cubicBezTo>
                    <a:pt x="1800" y="2511"/>
                    <a:pt x="3600" y="1448"/>
                    <a:pt x="6075" y="740"/>
                  </a:cubicBezTo>
                  <a:cubicBezTo>
                    <a:pt x="8550" y="32"/>
                    <a:pt x="11700" y="-322"/>
                    <a:pt x="13500" y="386"/>
                  </a:cubicBezTo>
                  <a:cubicBezTo>
                    <a:pt x="15300" y="1094"/>
                    <a:pt x="15750" y="2865"/>
                    <a:pt x="14850" y="5521"/>
                  </a:cubicBezTo>
                  <a:cubicBezTo>
                    <a:pt x="13950" y="8176"/>
                    <a:pt x="11700" y="11717"/>
                    <a:pt x="9225" y="14373"/>
                  </a:cubicBezTo>
                  <a:cubicBezTo>
                    <a:pt x="6750" y="17029"/>
                    <a:pt x="4050" y="18799"/>
                    <a:pt x="3825" y="19862"/>
                  </a:cubicBezTo>
                  <a:cubicBezTo>
                    <a:pt x="3600" y="20924"/>
                    <a:pt x="5850" y="21278"/>
                    <a:pt x="9225" y="21101"/>
                  </a:cubicBezTo>
                  <a:cubicBezTo>
                    <a:pt x="12600" y="20924"/>
                    <a:pt x="17100" y="20216"/>
                    <a:pt x="21600" y="19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4273550" y="3420533"/>
              <a:ext cx="31751" cy="736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855"/>
                    <a:pt x="21600" y="5710"/>
                    <a:pt x="20880" y="8286"/>
                  </a:cubicBezTo>
                  <a:cubicBezTo>
                    <a:pt x="20160" y="10862"/>
                    <a:pt x="18720" y="13159"/>
                    <a:pt x="15120" y="15331"/>
                  </a:cubicBezTo>
                  <a:cubicBezTo>
                    <a:pt x="11520" y="17503"/>
                    <a:pt x="5760" y="195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4381500" y="3653102"/>
              <a:ext cx="143166" cy="351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249" fill="norm" stroke="1" extrusionOk="0">
                  <a:moveTo>
                    <a:pt x="5554" y="8962"/>
                  </a:moveTo>
                  <a:cubicBezTo>
                    <a:pt x="4320" y="11135"/>
                    <a:pt x="3086" y="13308"/>
                    <a:pt x="2469" y="15161"/>
                  </a:cubicBezTo>
                  <a:cubicBezTo>
                    <a:pt x="1851" y="17014"/>
                    <a:pt x="1851" y="18548"/>
                    <a:pt x="2160" y="19635"/>
                  </a:cubicBezTo>
                  <a:cubicBezTo>
                    <a:pt x="2469" y="20721"/>
                    <a:pt x="3086" y="21360"/>
                    <a:pt x="3394" y="21232"/>
                  </a:cubicBezTo>
                  <a:cubicBezTo>
                    <a:pt x="3703" y="21104"/>
                    <a:pt x="3703" y="20210"/>
                    <a:pt x="3240" y="17973"/>
                  </a:cubicBezTo>
                  <a:cubicBezTo>
                    <a:pt x="2777" y="15736"/>
                    <a:pt x="1851" y="12158"/>
                    <a:pt x="1234" y="9410"/>
                  </a:cubicBezTo>
                  <a:cubicBezTo>
                    <a:pt x="617" y="6662"/>
                    <a:pt x="309" y="4745"/>
                    <a:pt x="926" y="3211"/>
                  </a:cubicBezTo>
                  <a:cubicBezTo>
                    <a:pt x="1543" y="1677"/>
                    <a:pt x="3086" y="527"/>
                    <a:pt x="5863" y="143"/>
                  </a:cubicBezTo>
                  <a:cubicBezTo>
                    <a:pt x="8640" y="-240"/>
                    <a:pt x="12651" y="143"/>
                    <a:pt x="15891" y="1294"/>
                  </a:cubicBezTo>
                  <a:cubicBezTo>
                    <a:pt x="19131" y="2444"/>
                    <a:pt x="21600" y="4361"/>
                    <a:pt x="20674" y="5959"/>
                  </a:cubicBezTo>
                  <a:cubicBezTo>
                    <a:pt x="19749" y="7556"/>
                    <a:pt x="15429" y="8835"/>
                    <a:pt x="11880" y="9538"/>
                  </a:cubicBezTo>
                  <a:cubicBezTo>
                    <a:pt x="8331" y="10240"/>
                    <a:pt x="5554" y="10368"/>
                    <a:pt x="3703" y="10177"/>
                  </a:cubicBezTo>
                  <a:cubicBezTo>
                    <a:pt x="1851" y="9985"/>
                    <a:pt x="926" y="9474"/>
                    <a:pt x="0" y="8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4578350" y="3484033"/>
              <a:ext cx="103742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600" fill="norm" stroke="1" extrusionOk="0">
                  <a:moveTo>
                    <a:pt x="0" y="0"/>
                  </a:moveTo>
                  <a:cubicBezTo>
                    <a:pt x="6646" y="3423"/>
                    <a:pt x="13292" y="6846"/>
                    <a:pt x="17031" y="9502"/>
                  </a:cubicBezTo>
                  <a:cubicBezTo>
                    <a:pt x="20769" y="12157"/>
                    <a:pt x="21600" y="14046"/>
                    <a:pt x="18277" y="15934"/>
                  </a:cubicBezTo>
                  <a:cubicBezTo>
                    <a:pt x="14954" y="17823"/>
                    <a:pt x="7477" y="197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4832350" y="375073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4965700" y="3412832"/>
              <a:ext cx="146051" cy="464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21600" y="5340"/>
                  </a:moveTo>
                  <a:cubicBezTo>
                    <a:pt x="21600" y="4070"/>
                    <a:pt x="21600" y="2799"/>
                    <a:pt x="21443" y="1919"/>
                  </a:cubicBezTo>
                  <a:cubicBezTo>
                    <a:pt x="21287" y="1040"/>
                    <a:pt x="20974" y="551"/>
                    <a:pt x="20035" y="258"/>
                  </a:cubicBezTo>
                  <a:cubicBezTo>
                    <a:pt x="19096" y="-35"/>
                    <a:pt x="17530" y="-133"/>
                    <a:pt x="15652" y="258"/>
                  </a:cubicBezTo>
                  <a:cubicBezTo>
                    <a:pt x="13774" y="649"/>
                    <a:pt x="11583" y="1529"/>
                    <a:pt x="9235" y="3532"/>
                  </a:cubicBezTo>
                  <a:cubicBezTo>
                    <a:pt x="6887" y="5536"/>
                    <a:pt x="4383" y="8663"/>
                    <a:pt x="2817" y="11840"/>
                  </a:cubicBezTo>
                  <a:cubicBezTo>
                    <a:pt x="1252" y="15016"/>
                    <a:pt x="626" y="18242"/>
                    <a:pt x="0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4895850" y="3668183"/>
              <a:ext cx="2032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" y="18327"/>
                    <a:pt x="450" y="15055"/>
                    <a:pt x="2812" y="11782"/>
                  </a:cubicBezTo>
                  <a:cubicBezTo>
                    <a:pt x="5175" y="8509"/>
                    <a:pt x="9675" y="5236"/>
                    <a:pt x="13162" y="3273"/>
                  </a:cubicBezTo>
                  <a:cubicBezTo>
                    <a:pt x="16650" y="1309"/>
                    <a:pt x="19125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5140633" y="3484033"/>
              <a:ext cx="129868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21375" y="3142"/>
                  </a:moveTo>
                  <a:cubicBezTo>
                    <a:pt x="20330" y="2356"/>
                    <a:pt x="19285" y="1571"/>
                    <a:pt x="18065" y="982"/>
                  </a:cubicBezTo>
                  <a:cubicBezTo>
                    <a:pt x="16846" y="393"/>
                    <a:pt x="15452" y="0"/>
                    <a:pt x="13885" y="0"/>
                  </a:cubicBezTo>
                  <a:cubicBezTo>
                    <a:pt x="12317" y="0"/>
                    <a:pt x="10575" y="393"/>
                    <a:pt x="8310" y="2356"/>
                  </a:cubicBezTo>
                  <a:cubicBezTo>
                    <a:pt x="6046" y="4320"/>
                    <a:pt x="3259" y="7855"/>
                    <a:pt x="1691" y="11062"/>
                  </a:cubicBezTo>
                  <a:cubicBezTo>
                    <a:pt x="123" y="14269"/>
                    <a:pt x="-225" y="17149"/>
                    <a:pt x="123" y="18851"/>
                  </a:cubicBezTo>
                  <a:cubicBezTo>
                    <a:pt x="472" y="20553"/>
                    <a:pt x="1517" y="21076"/>
                    <a:pt x="25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5221816" y="3583516"/>
              <a:ext cx="140370" cy="400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86" fill="norm" stroke="1" extrusionOk="0">
                  <a:moveTo>
                    <a:pt x="8382" y="7238"/>
                  </a:moveTo>
                  <a:cubicBezTo>
                    <a:pt x="6448" y="8821"/>
                    <a:pt x="4513" y="10404"/>
                    <a:pt x="3224" y="12440"/>
                  </a:cubicBezTo>
                  <a:cubicBezTo>
                    <a:pt x="1934" y="14475"/>
                    <a:pt x="1290" y="16963"/>
                    <a:pt x="806" y="18660"/>
                  </a:cubicBezTo>
                  <a:cubicBezTo>
                    <a:pt x="322" y="20356"/>
                    <a:pt x="0" y="21261"/>
                    <a:pt x="0" y="21374"/>
                  </a:cubicBezTo>
                  <a:cubicBezTo>
                    <a:pt x="0" y="21487"/>
                    <a:pt x="322" y="20808"/>
                    <a:pt x="1128" y="18829"/>
                  </a:cubicBezTo>
                  <a:cubicBezTo>
                    <a:pt x="1934" y="16850"/>
                    <a:pt x="3224" y="13571"/>
                    <a:pt x="4675" y="10630"/>
                  </a:cubicBezTo>
                  <a:cubicBezTo>
                    <a:pt x="6125" y="7690"/>
                    <a:pt x="7737" y="5089"/>
                    <a:pt x="9188" y="3393"/>
                  </a:cubicBezTo>
                  <a:cubicBezTo>
                    <a:pt x="10639" y="1696"/>
                    <a:pt x="11928" y="905"/>
                    <a:pt x="13540" y="452"/>
                  </a:cubicBezTo>
                  <a:cubicBezTo>
                    <a:pt x="15152" y="0"/>
                    <a:pt x="17087" y="-113"/>
                    <a:pt x="18537" y="113"/>
                  </a:cubicBezTo>
                  <a:cubicBezTo>
                    <a:pt x="19988" y="339"/>
                    <a:pt x="20955" y="905"/>
                    <a:pt x="21278" y="1810"/>
                  </a:cubicBezTo>
                  <a:cubicBezTo>
                    <a:pt x="21600" y="2714"/>
                    <a:pt x="21278" y="3958"/>
                    <a:pt x="18537" y="5541"/>
                  </a:cubicBezTo>
                  <a:cubicBezTo>
                    <a:pt x="15797" y="7125"/>
                    <a:pt x="10639" y="9047"/>
                    <a:pt x="5481" y="10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5295900" y="3481804"/>
              <a:ext cx="170222" cy="459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506" fill="norm" stroke="1" extrusionOk="0">
                  <a:moveTo>
                    <a:pt x="7902" y="996"/>
                  </a:moveTo>
                  <a:cubicBezTo>
                    <a:pt x="8956" y="600"/>
                    <a:pt x="10010" y="203"/>
                    <a:pt x="11459" y="55"/>
                  </a:cubicBezTo>
                  <a:cubicBezTo>
                    <a:pt x="12907" y="-94"/>
                    <a:pt x="14751" y="5"/>
                    <a:pt x="16595" y="1045"/>
                  </a:cubicBezTo>
                  <a:cubicBezTo>
                    <a:pt x="18439" y="2086"/>
                    <a:pt x="20283" y="4067"/>
                    <a:pt x="20941" y="6396"/>
                  </a:cubicBezTo>
                  <a:cubicBezTo>
                    <a:pt x="21600" y="8724"/>
                    <a:pt x="21073" y="11400"/>
                    <a:pt x="17385" y="13976"/>
                  </a:cubicBezTo>
                  <a:cubicBezTo>
                    <a:pt x="13698" y="16552"/>
                    <a:pt x="6849" y="19029"/>
                    <a:pt x="0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395437" y="4800660"/>
              <a:ext cx="303064" cy="61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77" fill="norm" stroke="1" extrusionOk="0">
                  <a:moveTo>
                    <a:pt x="6627" y="2348"/>
                  </a:moveTo>
                  <a:cubicBezTo>
                    <a:pt x="8127" y="2202"/>
                    <a:pt x="9627" y="2055"/>
                    <a:pt x="10827" y="1834"/>
                  </a:cubicBezTo>
                  <a:cubicBezTo>
                    <a:pt x="12027" y="1614"/>
                    <a:pt x="12927" y="1320"/>
                    <a:pt x="13602" y="989"/>
                  </a:cubicBezTo>
                  <a:cubicBezTo>
                    <a:pt x="14277" y="659"/>
                    <a:pt x="14727" y="291"/>
                    <a:pt x="14577" y="108"/>
                  </a:cubicBezTo>
                  <a:cubicBezTo>
                    <a:pt x="14427" y="-76"/>
                    <a:pt x="13677" y="-76"/>
                    <a:pt x="11577" y="512"/>
                  </a:cubicBezTo>
                  <a:cubicBezTo>
                    <a:pt x="9477" y="1100"/>
                    <a:pt x="6027" y="2275"/>
                    <a:pt x="4152" y="3083"/>
                  </a:cubicBezTo>
                  <a:cubicBezTo>
                    <a:pt x="2277" y="3891"/>
                    <a:pt x="1977" y="4332"/>
                    <a:pt x="2052" y="4700"/>
                  </a:cubicBezTo>
                  <a:cubicBezTo>
                    <a:pt x="2127" y="5067"/>
                    <a:pt x="2577" y="5361"/>
                    <a:pt x="3327" y="5544"/>
                  </a:cubicBezTo>
                  <a:cubicBezTo>
                    <a:pt x="4077" y="5728"/>
                    <a:pt x="5127" y="5802"/>
                    <a:pt x="6027" y="5875"/>
                  </a:cubicBezTo>
                  <a:cubicBezTo>
                    <a:pt x="6927" y="5948"/>
                    <a:pt x="7677" y="6022"/>
                    <a:pt x="8127" y="6242"/>
                  </a:cubicBezTo>
                  <a:cubicBezTo>
                    <a:pt x="8577" y="6463"/>
                    <a:pt x="8727" y="6830"/>
                    <a:pt x="7977" y="7344"/>
                  </a:cubicBezTo>
                  <a:cubicBezTo>
                    <a:pt x="7227" y="7859"/>
                    <a:pt x="5577" y="8520"/>
                    <a:pt x="4077" y="9291"/>
                  </a:cubicBezTo>
                  <a:cubicBezTo>
                    <a:pt x="2577" y="10063"/>
                    <a:pt x="1227" y="10944"/>
                    <a:pt x="552" y="11569"/>
                  </a:cubicBezTo>
                  <a:cubicBezTo>
                    <a:pt x="-123" y="12193"/>
                    <a:pt x="-123" y="12561"/>
                    <a:pt x="252" y="12781"/>
                  </a:cubicBezTo>
                  <a:cubicBezTo>
                    <a:pt x="627" y="13002"/>
                    <a:pt x="1377" y="13075"/>
                    <a:pt x="3777" y="12818"/>
                  </a:cubicBezTo>
                  <a:cubicBezTo>
                    <a:pt x="6177" y="12561"/>
                    <a:pt x="10227" y="11973"/>
                    <a:pt x="12777" y="11422"/>
                  </a:cubicBezTo>
                  <a:cubicBezTo>
                    <a:pt x="15327" y="10871"/>
                    <a:pt x="16377" y="10357"/>
                    <a:pt x="16977" y="9916"/>
                  </a:cubicBezTo>
                  <a:cubicBezTo>
                    <a:pt x="17577" y="9475"/>
                    <a:pt x="17727" y="9108"/>
                    <a:pt x="17427" y="8851"/>
                  </a:cubicBezTo>
                  <a:cubicBezTo>
                    <a:pt x="17127" y="8593"/>
                    <a:pt x="16377" y="8446"/>
                    <a:pt x="15177" y="8483"/>
                  </a:cubicBezTo>
                  <a:cubicBezTo>
                    <a:pt x="13977" y="8520"/>
                    <a:pt x="12327" y="8740"/>
                    <a:pt x="11202" y="8961"/>
                  </a:cubicBezTo>
                  <a:cubicBezTo>
                    <a:pt x="10077" y="9181"/>
                    <a:pt x="9477" y="9402"/>
                    <a:pt x="9102" y="9732"/>
                  </a:cubicBezTo>
                  <a:cubicBezTo>
                    <a:pt x="8727" y="10063"/>
                    <a:pt x="8577" y="10504"/>
                    <a:pt x="8952" y="10761"/>
                  </a:cubicBezTo>
                  <a:cubicBezTo>
                    <a:pt x="9327" y="11018"/>
                    <a:pt x="10227" y="11091"/>
                    <a:pt x="11577" y="11055"/>
                  </a:cubicBezTo>
                  <a:cubicBezTo>
                    <a:pt x="12927" y="11018"/>
                    <a:pt x="14727" y="10871"/>
                    <a:pt x="16077" y="10761"/>
                  </a:cubicBezTo>
                  <a:cubicBezTo>
                    <a:pt x="17427" y="10651"/>
                    <a:pt x="18327" y="10577"/>
                    <a:pt x="19002" y="10687"/>
                  </a:cubicBezTo>
                  <a:cubicBezTo>
                    <a:pt x="19677" y="10797"/>
                    <a:pt x="20127" y="11091"/>
                    <a:pt x="20577" y="11863"/>
                  </a:cubicBezTo>
                  <a:cubicBezTo>
                    <a:pt x="21027" y="12634"/>
                    <a:pt x="21477" y="13883"/>
                    <a:pt x="20577" y="15426"/>
                  </a:cubicBezTo>
                  <a:cubicBezTo>
                    <a:pt x="19677" y="16969"/>
                    <a:pt x="17427" y="18806"/>
                    <a:pt x="15702" y="19871"/>
                  </a:cubicBezTo>
                  <a:cubicBezTo>
                    <a:pt x="13977" y="20936"/>
                    <a:pt x="12777" y="21230"/>
                    <a:pt x="11577" y="21377"/>
                  </a:cubicBezTo>
                  <a:cubicBezTo>
                    <a:pt x="10377" y="21524"/>
                    <a:pt x="9177" y="21524"/>
                    <a:pt x="8577" y="21267"/>
                  </a:cubicBezTo>
                  <a:cubicBezTo>
                    <a:pt x="7977" y="21010"/>
                    <a:pt x="7977" y="20495"/>
                    <a:pt x="9177" y="19834"/>
                  </a:cubicBezTo>
                  <a:cubicBezTo>
                    <a:pt x="10377" y="19173"/>
                    <a:pt x="12777" y="18365"/>
                    <a:pt x="15027" y="17740"/>
                  </a:cubicBezTo>
                  <a:cubicBezTo>
                    <a:pt x="17277" y="17116"/>
                    <a:pt x="19377" y="16675"/>
                    <a:pt x="21477" y="16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323850" y="5268383"/>
              <a:ext cx="4000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14" y="16200"/>
                    <a:pt x="6629" y="10800"/>
                    <a:pt x="10229" y="7200"/>
                  </a:cubicBezTo>
                  <a:cubicBezTo>
                    <a:pt x="13829" y="3600"/>
                    <a:pt x="1771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527050" y="5300133"/>
              <a:ext cx="139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882650" y="4995333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933450" y="5141383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1766514" y="4947936"/>
              <a:ext cx="214951" cy="732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533" fill="norm" stroke="1" extrusionOk="0">
                  <a:moveTo>
                    <a:pt x="5436" y="2327"/>
                  </a:moveTo>
                  <a:cubicBezTo>
                    <a:pt x="5025" y="4568"/>
                    <a:pt x="4613" y="6809"/>
                    <a:pt x="4819" y="8863"/>
                  </a:cubicBezTo>
                  <a:cubicBezTo>
                    <a:pt x="5025" y="10918"/>
                    <a:pt x="5847" y="12785"/>
                    <a:pt x="6670" y="14715"/>
                  </a:cubicBezTo>
                  <a:cubicBezTo>
                    <a:pt x="7493" y="16644"/>
                    <a:pt x="8316" y="18636"/>
                    <a:pt x="8830" y="19850"/>
                  </a:cubicBezTo>
                  <a:cubicBezTo>
                    <a:pt x="9345" y="21064"/>
                    <a:pt x="9550" y="21500"/>
                    <a:pt x="9550" y="21531"/>
                  </a:cubicBezTo>
                  <a:cubicBezTo>
                    <a:pt x="9550" y="21562"/>
                    <a:pt x="9345" y="21189"/>
                    <a:pt x="8522" y="19850"/>
                  </a:cubicBezTo>
                  <a:cubicBezTo>
                    <a:pt x="7699" y="18512"/>
                    <a:pt x="6259" y="16209"/>
                    <a:pt x="4819" y="14061"/>
                  </a:cubicBezTo>
                  <a:cubicBezTo>
                    <a:pt x="3379" y="11914"/>
                    <a:pt x="1939" y="9922"/>
                    <a:pt x="1013" y="8085"/>
                  </a:cubicBezTo>
                  <a:cubicBezTo>
                    <a:pt x="87" y="6249"/>
                    <a:pt x="-324" y="4568"/>
                    <a:pt x="293" y="3355"/>
                  </a:cubicBezTo>
                  <a:cubicBezTo>
                    <a:pt x="910" y="2141"/>
                    <a:pt x="2556" y="1394"/>
                    <a:pt x="3790" y="927"/>
                  </a:cubicBezTo>
                  <a:cubicBezTo>
                    <a:pt x="5025" y="460"/>
                    <a:pt x="5847" y="273"/>
                    <a:pt x="6876" y="149"/>
                  </a:cubicBezTo>
                  <a:cubicBezTo>
                    <a:pt x="7905" y="24"/>
                    <a:pt x="9139" y="-38"/>
                    <a:pt x="10167" y="24"/>
                  </a:cubicBezTo>
                  <a:cubicBezTo>
                    <a:pt x="11196" y="86"/>
                    <a:pt x="12019" y="273"/>
                    <a:pt x="13767" y="927"/>
                  </a:cubicBezTo>
                  <a:cubicBezTo>
                    <a:pt x="15516" y="1580"/>
                    <a:pt x="18190" y="2701"/>
                    <a:pt x="19630" y="3852"/>
                  </a:cubicBezTo>
                  <a:cubicBezTo>
                    <a:pt x="21070" y="5004"/>
                    <a:pt x="21276" y="6187"/>
                    <a:pt x="20247" y="7058"/>
                  </a:cubicBezTo>
                  <a:cubicBezTo>
                    <a:pt x="19219" y="7930"/>
                    <a:pt x="16956" y="8490"/>
                    <a:pt x="13767" y="8708"/>
                  </a:cubicBezTo>
                  <a:cubicBezTo>
                    <a:pt x="10579" y="8926"/>
                    <a:pt x="6465" y="8801"/>
                    <a:pt x="4099" y="8614"/>
                  </a:cubicBezTo>
                  <a:cubicBezTo>
                    <a:pt x="1733" y="8428"/>
                    <a:pt x="1116" y="8179"/>
                    <a:pt x="499" y="7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2037866" y="4500033"/>
              <a:ext cx="184635" cy="258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86" fill="norm" stroke="1" extrusionOk="0">
                  <a:moveTo>
                    <a:pt x="21170" y="0"/>
                  </a:moveTo>
                  <a:cubicBezTo>
                    <a:pt x="17287" y="1229"/>
                    <a:pt x="13404" y="2459"/>
                    <a:pt x="10249" y="3512"/>
                  </a:cubicBezTo>
                  <a:cubicBezTo>
                    <a:pt x="7094" y="4566"/>
                    <a:pt x="4667" y="5444"/>
                    <a:pt x="3089" y="6234"/>
                  </a:cubicBezTo>
                  <a:cubicBezTo>
                    <a:pt x="1512" y="7024"/>
                    <a:pt x="783" y="7727"/>
                    <a:pt x="1026" y="8078"/>
                  </a:cubicBezTo>
                  <a:cubicBezTo>
                    <a:pt x="1269" y="8429"/>
                    <a:pt x="2482" y="8429"/>
                    <a:pt x="3696" y="8341"/>
                  </a:cubicBezTo>
                  <a:cubicBezTo>
                    <a:pt x="4909" y="8254"/>
                    <a:pt x="6123" y="8078"/>
                    <a:pt x="7700" y="7990"/>
                  </a:cubicBezTo>
                  <a:cubicBezTo>
                    <a:pt x="9278" y="7902"/>
                    <a:pt x="11219" y="7902"/>
                    <a:pt x="12069" y="8341"/>
                  </a:cubicBezTo>
                  <a:cubicBezTo>
                    <a:pt x="12918" y="8780"/>
                    <a:pt x="12676" y="9659"/>
                    <a:pt x="10734" y="11590"/>
                  </a:cubicBezTo>
                  <a:cubicBezTo>
                    <a:pt x="8792" y="13522"/>
                    <a:pt x="5152" y="16507"/>
                    <a:pt x="2846" y="18351"/>
                  </a:cubicBezTo>
                  <a:cubicBezTo>
                    <a:pt x="541" y="20195"/>
                    <a:pt x="-430" y="20898"/>
                    <a:pt x="177" y="21249"/>
                  </a:cubicBezTo>
                  <a:cubicBezTo>
                    <a:pt x="783" y="21600"/>
                    <a:pt x="2968" y="21600"/>
                    <a:pt x="6487" y="20985"/>
                  </a:cubicBezTo>
                  <a:cubicBezTo>
                    <a:pt x="10006" y="20371"/>
                    <a:pt x="14860" y="19141"/>
                    <a:pt x="19714" y="17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2292350" y="4480983"/>
              <a:ext cx="1841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21" y="3060"/>
                    <a:pt x="8441" y="6120"/>
                    <a:pt x="12041" y="9720"/>
                  </a:cubicBezTo>
                  <a:cubicBezTo>
                    <a:pt x="15641" y="13320"/>
                    <a:pt x="18621" y="174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2336800" y="4454451"/>
              <a:ext cx="123644" cy="312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32" fill="norm" stroke="1" extrusionOk="0">
                  <a:moveTo>
                    <a:pt x="20868" y="1391"/>
                  </a:moveTo>
                  <a:cubicBezTo>
                    <a:pt x="21234" y="662"/>
                    <a:pt x="21600" y="-68"/>
                    <a:pt x="21234" y="5"/>
                  </a:cubicBezTo>
                  <a:cubicBezTo>
                    <a:pt x="20868" y="78"/>
                    <a:pt x="19769" y="954"/>
                    <a:pt x="17939" y="2997"/>
                  </a:cubicBezTo>
                  <a:cubicBezTo>
                    <a:pt x="16108" y="5040"/>
                    <a:pt x="13546" y="8251"/>
                    <a:pt x="10434" y="11535"/>
                  </a:cubicBezTo>
                  <a:cubicBezTo>
                    <a:pt x="7322" y="14818"/>
                    <a:pt x="3661" y="18175"/>
                    <a:pt x="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2501900" y="4677833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2514600" y="4582583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2082800" y="4887383"/>
              <a:ext cx="1" cy="698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2063750" y="4817533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2165350" y="4887383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2159000" y="4944533"/>
              <a:ext cx="44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2298700" y="4792133"/>
              <a:ext cx="2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1911350" y="4402348"/>
              <a:ext cx="177801" cy="10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8" fill="norm" stroke="1" extrusionOk="0">
                  <a:moveTo>
                    <a:pt x="0" y="6460"/>
                  </a:moveTo>
                  <a:cubicBezTo>
                    <a:pt x="1286" y="8060"/>
                    <a:pt x="2571" y="9660"/>
                    <a:pt x="3214" y="11460"/>
                  </a:cubicBezTo>
                  <a:cubicBezTo>
                    <a:pt x="3857" y="13260"/>
                    <a:pt x="3857" y="15260"/>
                    <a:pt x="3857" y="17260"/>
                  </a:cubicBezTo>
                  <a:cubicBezTo>
                    <a:pt x="3857" y="19260"/>
                    <a:pt x="3857" y="21260"/>
                    <a:pt x="3857" y="20660"/>
                  </a:cubicBezTo>
                  <a:cubicBezTo>
                    <a:pt x="3857" y="20060"/>
                    <a:pt x="3857" y="16860"/>
                    <a:pt x="3857" y="14060"/>
                  </a:cubicBezTo>
                  <a:cubicBezTo>
                    <a:pt x="3857" y="11260"/>
                    <a:pt x="3857" y="8860"/>
                    <a:pt x="4500" y="7460"/>
                  </a:cubicBezTo>
                  <a:cubicBezTo>
                    <a:pt x="5143" y="6060"/>
                    <a:pt x="6429" y="5660"/>
                    <a:pt x="7457" y="6260"/>
                  </a:cubicBezTo>
                  <a:cubicBezTo>
                    <a:pt x="8486" y="6860"/>
                    <a:pt x="9257" y="8460"/>
                    <a:pt x="10157" y="8460"/>
                  </a:cubicBezTo>
                  <a:cubicBezTo>
                    <a:pt x="11057" y="8460"/>
                    <a:pt x="12086" y="6860"/>
                    <a:pt x="12986" y="4860"/>
                  </a:cubicBezTo>
                  <a:cubicBezTo>
                    <a:pt x="13886" y="2860"/>
                    <a:pt x="14657" y="460"/>
                    <a:pt x="15557" y="60"/>
                  </a:cubicBezTo>
                  <a:cubicBezTo>
                    <a:pt x="16457" y="-340"/>
                    <a:pt x="17486" y="1260"/>
                    <a:pt x="18514" y="4860"/>
                  </a:cubicBezTo>
                  <a:cubicBezTo>
                    <a:pt x="19543" y="8460"/>
                    <a:pt x="20571" y="14060"/>
                    <a:pt x="21600" y="19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2120900" y="4411133"/>
              <a:ext cx="63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457"/>
                    <a:pt x="0" y="11314"/>
                    <a:pt x="3600" y="7714"/>
                  </a:cubicBezTo>
                  <a:cubicBezTo>
                    <a:pt x="7200" y="4114"/>
                    <a:pt x="144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2146300" y="4379383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2209800" y="4323181"/>
              <a:ext cx="107951" cy="164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4861"/>
                  </a:moveTo>
                  <a:cubicBezTo>
                    <a:pt x="0" y="6245"/>
                    <a:pt x="0" y="7630"/>
                    <a:pt x="212" y="9430"/>
                  </a:cubicBezTo>
                  <a:cubicBezTo>
                    <a:pt x="424" y="11230"/>
                    <a:pt x="847" y="13445"/>
                    <a:pt x="1059" y="13861"/>
                  </a:cubicBezTo>
                  <a:cubicBezTo>
                    <a:pt x="1271" y="14276"/>
                    <a:pt x="1271" y="12891"/>
                    <a:pt x="1906" y="10676"/>
                  </a:cubicBezTo>
                  <a:cubicBezTo>
                    <a:pt x="2541" y="8461"/>
                    <a:pt x="3812" y="5414"/>
                    <a:pt x="5082" y="3338"/>
                  </a:cubicBezTo>
                  <a:cubicBezTo>
                    <a:pt x="6353" y="1261"/>
                    <a:pt x="7624" y="153"/>
                    <a:pt x="9106" y="14"/>
                  </a:cubicBezTo>
                  <a:cubicBezTo>
                    <a:pt x="10588" y="-124"/>
                    <a:pt x="12282" y="707"/>
                    <a:pt x="14188" y="3614"/>
                  </a:cubicBezTo>
                  <a:cubicBezTo>
                    <a:pt x="16094" y="6522"/>
                    <a:pt x="18212" y="11507"/>
                    <a:pt x="19482" y="14830"/>
                  </a:cubicBezTo>
                  <a:cubicBezTo>
                    <a:pt x="20753" y="18153"/>
                    <a:pt x="21176" y="19814"/>
                    <a:pt x="2160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2895676" y="4946649"/>
              <a:ext cx="129918" cy="397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600" fill="norm" stroke="1" extrusionOk="0">
                  <a:moveTo>
                    <a:pt x="20559" y="2643"/>
                  </a:moveTo>
                  <a:cubicBezTo>
                    <a:pt x="20902" y="2068"/>
                    <a:pt x="21245" y="1494"/>
                    <a:pt x="20902" y="977"/>
                  </a:cubicBezTo>
                  <a:cubicBezTo>
                    <a:pt x="20559" y="460"/>
                    <a:pt x="19531" y="0"/>
                    <a:pt x="18331" y="0"/>
                  </a:cubicBezTo>
                  <a:cubicBezTo>
                    <a:pt x="17131" y="0"/>
                    <a:pt x="15759" y="460"/>
                    <a:pt x="12845" y="2183"/>
                  </a:cubicBezTo>
                  <a:cubicBezTo>
                    <a:pt x="9931" y="3906"/>
                    <a:pt x="5474" y="6894"/>
                    <a:pt x="2902" y="9651"/>
                  </a:cubicBezTo>
                  <a:cubicBezTo>
                    <a:pt x="331" y="12409"/>
                    <a:pt x="-355" y="14936"/>
                    <a:pt x="159" y="16832"/>
                  </a:cubicBezTo>
                  <a:cubicBezTo>
                    <a:pt x="674" y="18728"/>
                    <a:pt x="2388" y="19991"/>
                    <a:pt x="4274" y="20681"/>
                  </a:cubicBezTo>
                  <a:cubicBezTo>
                    <a:pt x="6159" y="21370"/>
                    <a:pt x="8216" y="21485"/>
                    <a:pt x="102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3048000" y="5147733"/>
              <a:ext cx="25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3155950" y="5179483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7280"/>
                    <a:pt x="11314" y="12960"/>
                    <a:pt x="14914" y="9360"/>
                  </a:cubicBezTo>
                  <a:cubicBezTo>
                    <a:pt x="18514" y="5760"/>
                    <a:pt x="2005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3454933" y="5007314"/>
              <a:ext cx="134941" cy="570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397" fill="norm" stroke="1" extrusionOk="0">
                  <a:moveTo>
                    <a:pt x="4826" y="5030"/>
                  </a:moveTo>
                  <a:cubicBezTo>
                    <a:pt x="3844" y="7094"/>
                    <a:pt x="2862" y="9159"/>
                    <a:pt x="2372" y="11661"/>
                  </a:cubicBezTo>
                  <a:cubicBezTo>
                    <a:pt x="1881" y="14162"/>
                    <a:pt x="1881" y="17100"/>
                    <a:pt x="1717" y="18887"/>
                  </a:cubicBezTo>
                  <a:cubicBezTo>
                    <a:pt x="1553" y="20674"/>
                    <a:pt x="1226" y="21309"/>
                    <a:pt x="1062" y="21389"/>
                  </a:cubicBezTo>
                  <a:cubicBezTo>
                    <a:pt x="899" y="21468"/>
                    <a:pt x="899" y="20992"/>
                    <a:pt x="735" y="19324"/>
                  </a:cubicBezTo>
                  <a:cubicBezTo>
                    <a:pt x="572" y="17656"/>
                    <a:pt x="244" y="14797"/>
                    <a:pt x="81" y="11899"/>
                  </a:cubicBezTo>
                  <a:cubicBezTo>
                    <a:pt x="-83" y="9000"/>
                    <a:pt x="-83" y="6062"/>
                    <a:pt x="899" y="4077"/>
                  </a:cubicBezTo>
                  <a:cubicBezTo>
                    <a:pt x="1881" y="2092"/>
                    <a:pt x="3844" y="1059"/>
                    <a:pt x="5808" y="503"/>
                  </a:cubicBezTo>
                  <a:cubicBezTo>
                    <a:pt x="7772" y="-53"/>
                    <a:pt x="9735" y="-132"/>
                    <a:pt x="12026" y="186"/>
                  </a:cubicBezTo>
                  <a:cubicBezTo>
                    <a:pt x="14317" y="503"/>
                    <a:pt x="16935" y="1218"/>
                    <a:pt x="18735" y="2449"/>
                  </a:cubicBezTo>
                  <a:cubicBezTo>
                    <a:pt x="20535" y="3680"/>
                    <a:pt x="21517" y="5427"/>
                    <a:pt x="20372" y="6936"/>
                  </a:cubicBezTo>
                  <a:cubicBezTo>
                    <a:pt x="19226" y="8444"/>
                    <a:pt x="15953" y="9715"/>
                    <a:pt x="13662" y="10509"/>
                  </a:cubicBezTo>
                  <a:cubicBezTo>
                    <a:pt x="11372" y="11303"/>
                    <a:pt x="10062" y="11621"/>
                    <a:pt x="8590" y="11819"/>
                  </a:cubicBezTo>
                  <a:cubicBezTo>
                    <a:pt x="7117" y="12018"/>
                    <a:pt x="5481" y="12097"/>
                    <a:pt x="4499" y="11899"/>
                  </a:cubicBezTo>
                  <a:cubicBezTo>
                    <a:pt x="3517" y="11700"/>
                    <a:pt x="3190" y="11224"/>
                    <a:pt x="2862" y="10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3670300" y="4868333"/>
              <a:ext cx="112006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600" fill="norm" stroke="1" extrusionOk="0">
                  <a:moveTo>
                    <a:pt x="8247" y="0"/>
                  </a:moveTo>
                  <a:cubicBezTo>
                    <a:pt x="10211" y="0"/>
                    <a:pt x="12175" y="0"/>
                    <a:pt x="14138" y="554"/>
                  </a:cubicBezTo>
                  <a:cubicBezTo>
                    <a:pt x="16102" y="1108"/>
                    <a:pt x="18065" y="2215"/>
                    <a:pt x="19440" y="4385"/>
                  </a:cubicBezTo>
                  <a:cubicBezTo>
                    <a:pt x="20815" y="6554"/>
                    <a:pt x="21600" y="9785"/>
                    <a:pt x="19440" y="12692"/>
                  </a:cubicBezTo>
                  <a:cubicBezTo>
                    <a:pt x="17280" y="15600"/>
                    <a:pt x="12175" y="18185"/>
                    <a:pt x="8444" y="19615"/>
                  </a:cubicBezTo>
                  <a:cubicBezTo>
                    <a:pt x="4713" y="21046"/>
                    <a:pt x="2356" y="213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3618277" y="4514475"/>
              <a:ext cx="127282" cy="205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015" fill="norm" stroke="1" extrusionOk="0">
                  <a:moveTo>
                    <a:pt x="3391" y="3062"/>
                  </a:moveTo>
                  <a:cubicBezTo>
                    <a:pt x="3391" y="8462"/>
                    <a:pt x="3391" y="13862"/>
                    <a:pt x="3037" y="17102"/>
                  </a:cubicBezTo>
                  <a:cubicBezTo>
                    <a:pt x="2683" y="20342"/>
                    <a:pt x="1975" y="21422"/>
                    <a:pt x="1266" y="20882"/>
                  </a:cubicBezTo>
                  <a:cubicBezTo>
                    <a:pt x="558" y="20342"/>
                    <a:pt x="-150" y="18182"/>
                    <a:pt x="27" y="14618"/>
                  </a:cubicBezTo>
                  <a:cubicBezTo>
                    <a:pt x="204" y="11054"/>
                    <a:pt x="1266" y="6086"/>
                    <a:pt x="2506" y="3278"/>
                  </a:cubicBezTo>
                  <a:cubicBezTo>
                    <a:pt x="3745" y="470"/>
                    <a:pt x="5161" y="-178"/>
                    <a:pt x="7817" y="38"/>
                  </a:cubicBezTo>
                  <a:cubicBezTo>
                    <a:pt x="10473" y="254"/>
                    <a:pt x="14368" y="1334"/>
                    <a:pt x="17024" y="3926"/>
                  </a:cubicBezTo>
                  <a:cubicBezTo>
                    <a:pt x="19680" y="6518"/>
                    <a:pt x="21096" y="10622"/>
                    <a:pt x="21273" y="13214"/>
                  </a:cubicBezTo>
                  <a:cubicBezTo>
                    <a:pt x="21450" y="15806"/>
                    <a:pt x="20388" y="16886"/>
                    <a:pt x="19325" y="17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3860800" y="4601633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3911600" y="4550833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3994150" y="4552551"/>
              <a:ext cx="150284" cy="152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648"/>
                  </a:moveTo>
                  <a:cubicBezTo>
                    <a:pt x="0" y="6565"/>
                    <a:pt x="0" y="12483"/>
                    <a:pt x="0" y="16182"/>
                  </a:cubicBezTo>
                  <a:cubicBezTo>
                    <a:pt x="0" y="19881"/>
                    <a:pt x="0" y="21360"/>
                    <a:pt x="0" y="21360"/>
                  </a:cubicBezTo>
                  <a:cubicBezTo>
                    <a:pt x="0" y="21360"/>
                    <a:pt x="0" y="19881"/>
                    <a:pt x="761" y="16774"/>
                  </a:cubicBezTo>
                  <a:cubicBezTo>
                    <a:pt x="1521" y="13667"/>
                    <a:pt x="3042" y="8933"/>
                    <a:pt x="4259" y="5974"/>
                  </a:cubicBezTo>
                  <a:cubicBezTo>
                    <a:pt x="5476" y="3015"/>
                    <a:pt x="6389" y="1831"/>
                    <a:pt x="7301" y="1979"/>
                  </a:cubicBezTo>
                  <a:cubicBezTo>
                    <a:pt x="8214" y="2127"/>
                    <a:pt x="9127" y="3607"/>
                    <a:pt x="9583" y="5234"/>
                  </a:cubicBezTo>
                  <a:cubicBezTo>
                    <a:pt x="10039" y="6861"/>
                    <a:pt x="10039" y="8637"/>
                    <a:pt x="10039" y="10412"/>
                  </a:cubicBezTo>
                  <a:cubicBezTo>
                    <a:pt x="10039" y="12187"/>
                    <a:pt x="10039" y="13963"/>
                    <a:pt x="10192" y="13963"/>
                  </a:cubicBezTo>
                  <a:cubicBezTo>
                    <a:pt x="10344" y="13963"/>
                    <a:pt x="10648" y="12187"/>
                    <a:pt x="11713" y="9820"/>
                  </a:cubicBezTo>
                  <a:cubicBezTo>
                    <a:pt x="12777" y="7453"/>
                    <a:pt x="14603" y="4494"/>
                    <a:pt x="16276" y="2571"/>
                  </a:cubicBezTo>
                  <a:cubicBezTo>
                    <a:pt x="17949" y="648"/>
                    <a:pt x="19470" y="-240"/>
                    <a:pt x="20231" y="56"/>
                  </a:cubicBezTo>
                  <a:cubicBezTo>
                    <a:pt x="20992" y="352"/>
                    <a:pt x="20992" y="1831"/>
                    <a:pt x="21144" y="5234"/>
                  </a:cubicBezTo>
                  <a:cubicBezTo>
                    <a:pt x="21296" y="8637"/>
                    <a:pt x="21600" y="13963"/>
                    <a:pt x="21600" y="16922"/>
                  </a:cubicBezTo>
                  <a:cubicBezTo>
                    <a:pt x="21600" y="19881"/>
                    <a:pt x="21296" y="20472"/>
                    <a:pt x="20992" y="21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4273550" y="4633383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4592771" y="4519131"/>
              <a:ext cx="188830" cy="195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237" fill="norm" stroke="1" extrusionOk="0">
                  <a:moveTo>
                    <a:pt x="20458" y="2752"/>
                  </a:moveTo>
                  <a:cubicBezTo>
                    <a:pt x="20932" y="1603"/>
                    <a:pt x="21407" y="454"/>
                    <a:pt x="21051" y="110"/>
                  </a:cubicBezTo>
                  <a:cubicBezTo>
                    <a:pt x="20695" y="-235"/>
                    <a:pt x="19508" y="225"/>
                    <a:pt x="16897" y="1603"/>
                  </a:cubicBezTo>
                  <a:cubicBezTo>
                    <a:pt x="14286" y="2982"/>
                    <a:pt x="10251" y="5280"/>
                    <a:pt x="8115" y="7003"/>
                  </a:cubicBezTo>
                  <a:cubicBezTo>
                    <a:pt x="5978" y="8727"/>
                    <a:pt x="5741" y="9876"/>
                    <a:pt x="6334" y="10450"/>
                  </a:cubicBezTo>
                  <a:cubicBezTo>
                    <a:pt x="6928" y="11025"/>
                    <a:pt x="8352" y="11025"/>
                    <a:pt x="9776" y="11599"/>
                  </a:cubicBezTo>
                  <a:cubicBezTo>
                    <a:pt x="11200" y="12174"/>
                    <a:pt x="12625" y="13322"/>
                    <a:pt x="12625" y="14127"/>
                  </a:cubicBezTo>
                  <a:cubicBezTo>
                    <a:pt x="12625" y="14931"/>
                    <a:pt x="11200" y="15391"/>
                    <a:pt x="9064" y="16080"/>
                  </a:cubicBezTo>
                  <a:cubicBezTo>
                    <a:pt x="6928" y="16769"/>
                    <a:pt x="4080" y="17688"/>
                    <a:pt x="2299" y="18608"/>
                  </a:cubicBezTo>
                  <a:cubicBezTo>
                    <a:pt x="519" y="19527"/>
                    <a:pt x="-193" y="20446"/>
                    <a:pt x="44" y="20905"/>
                  </a:cubicBezTo>
                  <a:cubicBezTo>
                    <a:pt x="282" y="21365"/>
                    <a:pt x="1469" y="21365"/>
                    <a:pt x="5029" y="20791"/>
                  </a:cubicBezTo>
                  <a:cubicBezTo>
                    <a:pt x="8589" y="20216"/>
                    <a:pt x="14523" y="19067"/>
                    <a:pt x="20458" y="17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4820596" y="4538133"/>
              <a:ext cx="14510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2677" y="0"/>
                  </a:moveTo>
                  <a:cubicBezTo>
                    <a:pt x="1425" y="697"/>
                    <a:pt x="173" y="1394"/>
                    <a:pt x="17" y="2206"/>
                  </a:cubicBezTo>
                  <a:cubicBezTo>
                    <a:pt x="-140" y="3019"/>
                    <a:pt x="799" y="3948"/>
                    <a:pt x="3617" y="6503"/>
                  </a:cubicBezTo>
                  <a:cubicBezTo>
                    <a:pt x="6434" y="9058"/>
                    <a:pt x="11130" y="13239"/>
                    <a:pt x="14417" y="16026"/>
                  </a:cubicBezTo>
                  <a:cubicBezTo>
                    <a:pt x="17703" y="18813"/>
                    <a:pt x="19582" y="20206"/>
                    <a:pt x="214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4838700" y="4519083"/>
              <a:ext cx="1397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0"/>
                    <a:pt x="18327" y="0"/>
                    <a:pt x="17182" y="429"/>
                  </a:cubicBezTo>
                  <a:cubicBezTo>
                    <a:pt x="16036" y="857"/>
                    <a:pt x="15382" y="1714"/>
                    <a:pt x="12927" y="4629"/>
                  </a:cubicBezTo>
                  <a:cubicBezTo>
                    <a:pt x="10473" y="7543"/>
                    <a:pt x="6218" y="12514"/>
                    <a:pt x="3764" y="15686"/>
                  </a:cubicBezTo>
                  <a:cubicBezTo>
                    <a:pt x="1309" y="18857"/>
                    <a:pt x="655" y="20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5022850" y="4715933"/>
              <a:ext cx="25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5035550" y="4582583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4483100" y="4842933"/>
              <a:ext cx="1" cy="508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4483100" y="4760383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4552950" y="4836583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4540250" y="4874683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4686300" y="4849283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4527550" y="4360333"/>
              <a:ext cx="88901" cy="102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0"/>
                  </a:moveTo>
                  <a:cubicBezTo>
                    <a:pt x="2057" y="1322"/>
                    <a:pt x="4114" y="2645"/>
                    <a:pt x="5143" y="5510"/>
                  </a:cubicBezTo>
                  <a:cubicBezTo>
                    <a:pt x="6171" y="8376"/>
                    <a:pt x="6171" y="12784"/>
                    <a:pt x="5914" y="16090"/>
                  </a:cubicBezTo>
                  <a:cubicBezTo>
                    <a:pt x="5657" y="19396"/>
                    <a:pt x="5143" y="21600"/>
                    <a:pt x="4886" y="21380"/>
                  </a:cubicBezTo>
                  <a:cubicBezTo>
                    <a:pt x="4629" y="21159"/>
                    <a:pt x="4629" y="18514"/>
                    <a:pt x="5143" y="14988"/>
                  </a:cubicBezTo>
                  <a:cubicBezTo>
                    <a:pt x="5657" y="11461"/>
                    <a:pt x="6686" y="7053"/>
                    <a:pt x="8229" y="4188"/>
                  </a:cubicBezTo>
                  <a:cubicBezTo>
                    <a:pt x="9771" y="1322"/>
                    <a:pt x="11829" y="0"/>
                    <a:pt x="13886" y="441"/>
                  </a:cubicBezTo>
                  <a:cubicBezTo>
                    <a:pt x="15943" y="882"/>
                    <a:pt x="18000" y="3086"/>
                    <a:pt x="19286" y="6612"/>
                  </a:cubicBezTo>
                  <a:cubicBezTo>
                    <a:pt x="20571" y="10139"/>
                    <a:pt x="21086" y="14988"/>
                    <a:pt x="21600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4660900" y="4373033"/>
              <a:ext cx="88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4711700" y="4360333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4800600" y="4328583"/>
              <a:ext cx="1143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" y="3000"/>
                    <a:pt x="800" y="6000"/>
                    <a:pt x="800" y="9000"/>
                  </a:cubicBezTo>
                  <a:cubicBezTo>
                    <a:pt x="800" y="12000"/>
                    <a:pt x="400" y="15000"/>
                    <a:pt x="200" y="15000"/>
                  </a:cubicBezTo>
                  <a:cubicBezTo>
                    <a:pt x="0" y="15000"/>
                    <a:pt x="0" y="12000"/>
                    <a:pt x="600" y="9000"/>
                  </a:cubicBezTo>
                  <a:cubicBezTo>
                    <a:pt x="1200" y="6000"/>
                    <a:pt x="2400" y="3000"/>
                    <a:pt x="4000" y="2400"/>
                  </a:cubicBezTo>
                  <a:cubicBezTo>
                    <a:pt x="5600" y="1800"/>
                    <a:pt x="7600" y="3600"/>
                    <a:pt x="9400" y="3600"/>
                  </a:cubicBezTo>
                  <a:cubicBezTo>
                    <a:pt x="11200" y="3600"/>
                    <a:pt x="12800" y="1800"/>
                    <a:pt x="14600" y="1200"/>
                  </a:cubicBezTo>
                  <a:cubicBezTo>
                    <a:pt x="16400" y="600"/>
                    <a:pt x="18400" y="1200"/>
                    <a:pt x="19600" y="4800"/>
                  </a:cubicBezTo>
                  <a:cubicBezTo>
                    <a:pt x="20800" y="8400"/>
                    <a:pt x="21200" y="15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6222734" y="2046816"/>
              <a:ext cx="190767" cy="30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21392" y="2830"/>
                  </a:moveTo>
                  <a:cubicBezTo>
                    <a:pt x="21155" y="2086"/>
                    <a:pt x="20917" y="1341"/>
                    <a:pt x="20205" y="819"/>
                  </a:cubicBezTo>
                  <a:cubicBezTo>
                    <a:pt x="19493" y="298"/>
                    <a:pt x="18306" y="0"/>
                    <a:pt x="17119" y="0"/>
                  </a:cubicBezTo>
                  <a:cubicBezTo>
                    <a:pt x="15933" y="0"/>
                    <a:pt x="14746" y="298"/>
                    <a:pt x="12254" y="1788"/>
                  </a:cubicBezTo>
                  <a:cubicBezTo>
                    <a:pt x="9761" y="3277"/>
                    <a:pt x="5963" y="5959"/>
                    <a:pt x="3471" y="8714"/>
                  </a:cubicBezTo>
                  <a:cubicBezTo>
                    <a:pt x="979" y="11470"/>
                    <a:pt x="-208" y="14301"/>
                    <a:pt x="29" y="16461"/>
                  </a:cubicBezTo>
                  <a:cubicBezTo>
                    <a:pt x="267" y="18621"/>
                    <a:pt x="1928" y="20110"/>
                    <a:pt x="4183" y="20855"/>
                  </a:cubicBezTo>
                  <a:cubicBezTo>
                    <a:pt x="6438" y="21600"/>
                    <a:pt x="9287" y="21600"/>
                    <a:pt x="121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6401711" y="2255218"/>
              <a:ext cx="95553" cy="85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359" fill="norm" stroke="1" extrusionOk="0">
                  <a:moveTo>
                    <a:pt x="8250" y="3974"/>
                  </a:moveTo>
                  <a:cubicBezTo>
                    <a:pt x="6841" y="1866"/>
                    <a:pt x="5433" y="-241"/>
                    <a:pt x="4024" y="813"/>
                  </a:cubicBezTo>
                  <a:cubicBezTo>
                    <a:pt x="2615" y="1866"/>
                    <a:pt x="1207" y="6081"/>
                    <a:pt x="502" y="9505"/>
                  </a:cubicBezTo>
                  <a:cubicBezTo>
                    <a:pt x="-202" y="12930"/>
                    <a:pt x="-202" y="15564"/>
                    <a:pt x="737" y="17671"/>
                  </a:cubicBezTo>
                  <a:cubicBezTo>
                    <a:pt x="1676" y="19779"/>
                    <a:pt x="3555" y="21359"/>
                    <a:pt x="6607" y="21359"/>
                  </a:cubicBezTo>
                  <a:cubicBezTo>
                    <a:pt x="9659" y="21359"/>
                    <a:pt x="13885" y="19779"/>
                    <a:pt x="16702" y="16881"/>
                  </a:cubicBezTo>
                  <a:cubicBezTo>
                    <a:pt x="19520" y="13983"/>
                    <a:pt x="20928" y="9769"/>
                    <a:pt x="21163" y="6344"/>
                  </a:cubicBezTo>
                  <a:cubicBezTo>
                    <a:pt x="21398" y="2920"/>
                    <a:pt x="20459" y="286"/>
                    <a:pt x="17407" y="22"/>
                  </a:cubicBezTo>
                  <a:cubicBezTo>
                    <a:pt x="14355" y="-241"/>
                    <a:pt x="9189" y="1866"/>
                    <a:pt x="4024" y="3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6535048" y="2212827"/>
              <a:ext cx="107053" cy="159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78" fill="norm" stroke="1" extrusionOk="0">
                  <a:moveTo>
                    <a:pt x="2361" y="2720"/>
                  </a:moveTo>
                  <a:cubicBezTo>
                    <a:pt x="2361" y="5562"/>
                    <a:pt x="2361" y="8404"/>
                    <a:pt x="1938" y="11104"/>
                  </a:cubicBezTo>
                  <a:cubicBezTo>
                    <a:pt x="1514" y="13804"/>
                    <a:pt x="667" y="16362"/>
                    <a:pt x="244" y="16931"/>
                  </a:cubicBezTo>
                  <a:cubicBezTo>
                    <a:pt x="-180" y="17499"/>
                    <a:pt x="-180" y="16078"/>
                    <a:pt x="1302" y="13236"/>
                  </a:cubicBezTo>
                  <a:cubicBezTo>
                    <a:pt x="2785" y="10394"/>
                    <a:pt x="5749" y="6131"/>
                    <a:pt x="8079" y="3573"/>
                  </a:cubicBezTo>
                  <a:cubicBezTo>
                    <a:pt x="10408" y="1015"/>
                    <a:pt x="12102" y="162"/>
                    <a:pt x="14008" y="20"/>
                  </a:cubicBezTo>
                  <a:cubicBezTo>
                    <a:pt x="15914" y="-122"/>
                    <a:pt x="18032" y="446"/>
                    <a:pt x="19302" y="3431"/>
                  </a:cubicBezTo>
                  <a:cubicBezTo>
                    <a:pt x="20573" y="6415"/>
                    <a:pt x="20996" y="11815"/>
                    <a:pt x="21208" y="15225"/>
                  </a:cubicBezTo>
                  <a:cubicBezTo>
                    <a:pt x="21420" y="18636"/>
                    <a:pt x="21420" y="20057"/>
                    <a:pt x="21420" y="20767"/>
                  </a:cubicBezTo>
                  <a:cubicBezTo>
                    <a:pt x="21420" y="21478"/>
                    <a:pt x="21420" y="21478"/>
                    <a:pt x="21420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6708685" y="2179844"/>
              <a:ext cx="46433" cy="194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081" fill="norm" stroke="1" extrusionOk="0">
                  <a:moveTo>
                    <a:pt x="18353" y="6469"/>
                  </a:moveTo>
                  <a:cubicBezTo>
                    <a:pt x="19292" y="5320"/>
                    <a:pt x="20231" y="4171"/>
                    <a:pt x="20231" y="2907"/>
                  </a:cubicBezTo>
                  <a:cubicBezTo>
                    <a:pt x="20231" y="1643"/>
                    <a:pt x="19292" y="265"/>
                    <a:pt x="16944" y="35"/>
                  </a:cubicBezTo>
                  <a:cubicBezTo>
                    <a:pt x="14596" y="-195"/>
                    <a:pt x="10840" y="724"/>
                    <a:pt x="7083" y="2333"/>
                  </a:cubicBezTo>
                  <a:cubicBezTo>
                    <a:pt x="3327" y="3941"/>
                    <a:pt x="-430" y="6239"/>
                    <a:pt x="40" y="8307"/>
                  </a:cubicBezTo>
                  <a:cubicBezTo>
                    <a:pt x="509" y="10375"/>
                    <a:pt x="5205" y="12214"/>
                    <a:pt x="9431" y="13592"/>
                  </a:cubicBezTo>
                  <a:cubicBezTo>
                    <a:pt x="13657" y="14971"/>
                    <a:pt x="17413" y="15890"/>
                    <a:pt x="19292" y="17039"/>
                  </a:cubicBezTo>
                  <a:cubicBezTo>
                    <a:pt x="21170" y="18188"/>
                    <a:pt x="21170" y="19567"/>
                    <a:pt x="18353" y="20371"/>
                  </a:cubicBezTo>
                  <a:cubicBezTo>
                    <a:pt x="15535" y="21175"/>
                    <a:pt x="9900" y="21405"/>
                    <a:pt x="6613" y="20486"/>
                  </a:cubicBezTo>
                  <a:cubicBezTo>
                    <a:pt x="3327" y="19567"/>
                    <a:pt x="2387" y="17499"/>
                    <a:pt x="1448" y="15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6820908" y="2207683"/>
              <a:ext cx="106943" cy="133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264" fill="norm" stroke="1" extrusionOk="0">
                  <a:moveTo>
                    <a:pt x="3610" y="0"/>
                  </a:moveTo>
                  <a:cubicBezTo>
                    <a:pt x="2339" y="5737"/>
                    <a:pt x="1069" y="11475"/>
                    <a:pt x="433" y="15187"/>
                  </a:cubicBezTo>
                  <a:cubicBezTo>
                    <a:pt x="-202" y="18900"/>
                    <a:pt x="-202" y="20588"/>
                    <a:pt x="857" y="21094"/>
                  </a:cubicBezTo>
                  <a:cubicBezTo>
                    <a:pt x="1916" y="21600"/>
                    <a:pt x="4033" y="20925"/>
                    <a:pt x="5939" y="19744"/>
                  </a:cubicBezTo>
                  <a:cubicBezTo>
                    <a:pt x="7845" y="18563"/>
                    <a:pt x="9539" y="16875"/>
                    <a:pt x="11445" y="14344"/>
                  </a:cubicBezTo>
                  <a:cubicBezTo>
                    <a:pt x="13351" y="11812"/>
                    <a:pt x="15469" y="8437"/>
                    <a:pt x="16527" y="7762"/>
                  </a:cubicBezTo>
                  <a:cubicBezTo>
                    <a:pt x="17586" y="7087"/>
                    <a:pt x="17586" y="9112"/>
                    <a:pt x="18222" y="11812"/>
                  </a:cubicBezTo>
                  <a:cubicBezTo>
                    <a:pt x="18857" y="14512"/>
                    <a:pt x="20127" y="17887"/>
                    <a:pt x="21398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6985000" y="2205802"/>
              <a:ext cx="381000" cy="124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1400"/>
                  </a:moveTo>
                  <a:cubicBezTo>
                    <a:pt x="480" y="5000"/>
                    <a:pt x="960" y="8600"/>
                    <a:pt x="1200" y="11300"/>
                  </a:cubicBezTo>
                  <a:cubicBezTo>
                    <a:pt x="1440" y="14000"/>
                    <a:pt x="1440" y="15800"/>
                    <a:pt x="1440" y="17600"/>
                  </a:cubicBezTo>
                  <a:cubicBezTo>
                    <a:pt x="1440" y="19400"/>
                    <a:pt x="1440" y="21200"/>
                    <a:pt x="1440" y="21200"/>
                  </a:cubicBezTo>
                  <a:cubicBezTo>
                    <a:pt x="1440" y="21200"/>
                    <a:pt x="1440" y="19400"/>
                    <a:pt x="1680" y="16700"/>
                  </a:cubicBezTo>
                  <a:cubicBezTo>
                    <a:pt x="1920" y="14000"/>
                    <a:pt x="2400" y="10400"/>
                    <a:pt x="2820" y="7880"/>
                  </a:cubicBezTo>
                  <a:cubicBezTo>
                    <a:pt x="3240" y="5360"/>
                    <a:pt x="3600" y="3920"/>
                    <a:pt x="3960" y="4100"/>
                  </a:cubicBezTo>
                  <a:cubicBezTo>
                    <a:pt x="4320" y="4280"/>
                    <a:pt x="4680" y="6080"/>
                    <a:pt x="4860" y="7880"/>
                  </a:cubicBezTo>
                  <a:cubicBezTo>
                    <a:pt x="5040" y="9680"/>
                    <a:pt x="5040" y="11480"/>
                    <a:pt x="5040" y="13640"/>
                  </a:cubicBezTo>
                  <a:cubicBezTo>
                    <a:pt x="5040" y="15800"/>
                    <a:pt x="5040" y="18320"/>
                    <a:pt x="5220" y="18320"/>
                  </a:cubicBezTo>
                  <a:cubicBezTo>
                    <a:pt x="5400" y="18320"/>
                    <a:pt x="5760" y="15800"/>
                    <a:pt x="6060" y="13640"/>
                  </a:cubicBezTo>
                  <a:cubicBezTo>
                    <a:pt x="6360" y="11480"/>
                    <a:pt x="6600" y="9680"/>
                    <a:pt x="6960" y="8240"/>
                  </a:cubicBezTo>
                  <a:cubicBezTo>
                    <a:pt x="7320" y="6800"/>
                    <a:pt x="7800" y="5720"/>
                    <a:pt x="8340" y="5360"/>
                  </a:cubicBezTo>
                  <a:cubicBezTo>
                    <a:pt x="8880" y="5000"/>
                    <a:pt x="9480" y="5360"/>
                    <a:pt x="9780" y="6440"/>
                  </a:cubicBezTo>
                  <a:cubicBezTo>
                    <a:pt x="10080" y="7520"/>
                    <a:pt x="10080" y="9320"/>
                    <a:pt x="10140" y="11480"/>
                  </a:cubicBezTo>
                  <a:cubicBezTo>
                    <a:pt x="10200" y="13640"/>
                    <a:pt x="10320" y="16160"/>
                    <a:pt x="10680" y="17600"/>
                  </a:cubicBezTo>
                  <a:cubicBezTo>
                    <a:pt x="11040" y="19040"/>
                    <a:pt x="11640" y="19400"/>
                    <a:pt x="12300" y="18680"/>
                  </a:cubicBezTo>
                  <a:cubicBezTo>
                    <a:pt x="12960" y="17960"/>
                    <a:pt x="13680" y="16160"/>
                    <a:pt x="14340" y="14000"/>
                  </a:cubicBezTo>
                  <a:cubicBezTo>
                    <a:pt x="15000" y="11840"/>
                    <a:pt x="15600" y="9320"/>
                    <a:pt x="16080" y="6980"/>
                  </a:cubicBezTo>
                  <a:cubicBezTo>
                    <a:pt x="16560" y="4640"/>
                    <a:pt x="16920" y="2480"/>
                    <a:pt x="16800" y="1220"/>
                  </a:cubicBezTo>
                  <a:cubicBezTo>
                    <a:pt x="16680" y="-40"/>
                    <a:pt x="16080" y="-400"/>
                    <a:pt x="15540" y="500"/>
                  </a:cubicBezTo>
                  <a:cubicBezTo>
                    <a:pt x="15000" y="1400"/>
                    <a:pt x="14520" y="3560"/>
                    <a:pt x="14280" y="6260"/>
                  </a:cubicBezTo>
                  <a:cubicBezTo>
                    <a:pt x="14040" y="8960"/>
                    <a:pt x="14040" y="12200"/>
                    <a:pt x="14640" y="14360"/>
                  </a:cubicBezTo>
                  <a:cubicBezTo>
                    <a:pt x="15240" y="16520"/>
                    <a:pt x="16440" y="17600"/>
                    <a:pt x="17700" y="18140"/>
                  </a:cubicBezTo>
                  <a:cubicBezTo>
                    <a:pt x="18960" y="18680"/>
                    <a:pt x="20280" y="18680"/>
                    <a:pt x="21600" y="18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7696200" y="2000561"/>
              <a:ext cx="124884" cy="333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5492" y="8755"/>
                  </a:moveTo>
                  <a:cubicBezTo>
                    <a:pt x="4759" y="12535"/>
                    <a:pt x="4027" y="16315"/>
                    <a:pt x="3661" y="18542"/>
                  </a:cubicBezTo>
                  <a:cubicBezTo>
                    <a:pt x="3295" y="20770"/>
                    <a:pt x="3295" y="21445"/>
                    <a:pt x="3295" y="21242"/>
                  </a:cubicBezTo>
                  <a:cubicBezTo>
                    <a:pt x="3295" y="21040"/>
                    <a:pt x="3295" y="19960"/>
                    <a:pt x="3844" y="17395"/>
                  </a:cubicBezTo>
                  <a:cubicBezTo>
                    <a:pt x="4393" y="14830"/>
                    <a:pt x="5492" y="10780"/>
                    <a:pt x="6224" y="7945"/>
                  </a:cubicBezTo>
                  <a:cubicBezTo>
                    <a:pt x="6956" y="5110"/>
                    <a:pt x="7322" y="3490"/>
                    <a:pt x="8237" y="2275"/>
                  </a:cubicBezTo>
                  <a:cubicBezTo>
                    <a:pt x="9153" y="1060"/>
                    <a:pt x="10617" y="250"/>
                    <a:pt x="12081" y="48"/>
                  </a:cubicBezTo>
                  <a:cubicBezTo>
                    <a:pt x="13546" y="-155"/>
                    <a:pt x="15010" y="250"/>
                    <a:pt x="17024" y="2005"/>
                  </a:cubicBezTo>
                  <a:cubicBezTo>
                    <a:pt x="19037" y="3760"/>
                    <a:pt x="21600" y="6865"/>
                    <a:pt x="21600" y="9902"/>
                  </a:cubicBezTo>
                  <a:cubicBezTo>
                    <a:pt x="21600" y="12940"/>
                    <a:pt x="19037" y="15910"/>
                    <a:pt x="15010" y="17597"/>
                  </a:cubicBezTo>
                  <a:cubicBezTo>
                    <a:pt x="10983" y="19285"/>
                    <a:pt x="5492" y="19690"/>
                    <a:pt x="0" y="20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7874000" y="2290233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8382000" y="2194983"/>
              <a:ext cx="190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8388350" y="2144183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8433594" y="2163233"/>
              <a:ext cx="126207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263" fill="norm" stroke="1" extrusionOk="0">
                  <a:moveTo>
                    <a:pt x="3105" y="0"/>
                  </a:moveTo>
                  <a:cubicBezTo>
                    <a:pt x="2745" y="3374"/>
                    <a:pt x="2385" y="6749"/>
                    <a:pt x="1845" y="9956"/>
                  </a:cubicBezTo>
                  <a:cubicBezTo>
                    <a:pt x="1305" y="13162"/>
                    <a:pt x="585" y="16200"/>
                    <a:pt x="225" y="16200"/>
                  </a:cubicBezTo>
                  <a:cubicBezTo>
                    <a:pt x="-135" y="16200"/>
                    <a:pt x="-135" y="13162"/>
                    <a:pt x="765" y="10125"/>
                  </a:cubicBezTo>
                  <a:cubicBezTo>
                    <a:pt x="1665" y="7087"/>
                    <a:pt x="3465" y="4050"/>
                    <a:pt x="6165" y="2193"/>
                  </a:cubicBezTo>
                  <a:cubicBezTo>
                    <a:pt x="8865" y="337"/>
                    <a:pt x="12465" y="-338"/>
                    <a:pt x="15165" y="2193"/>
                  </a:cubicBezTo>
                  <a:cubicBezTo>
                    <a:pt x="17865" y="4724"/>
                    <a:pt x="19665" y="10462"/>
                    <a:pt x="20565" y="14175"/>
                  </a:cubicBezTo>
                  <a:cubicBezTo>
                    <a:pt x="21465" y="17887"/>
                    <a:pt x="21465" y="19575"/>
                    <a:pt x="21465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8915400" y="2137833"/>
              <a:ext cx="165100" cy="174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0"/>
                  </a:moveTo>
                  <a:cubicBezTo>
                    <a:pt x="2769" y="1041"/>
                    <a:pt x="5538" y="2082"/>
                    <a:pt x="7754" y="4684"/>
                  </a:cubicBezTo>
                  <a:cubicBezTo>
                    <a:pt x="9969" y="7287"/>
                    <a:pt x="11631" y="11451"/>
                    <a:pt x="12462" y="14183"/>
                  </a:cubicBezTo>
                  <a:cubicBezTo>
                    <a:pt x="13292" y="16916"/>
                    <a:pt x="13292" y="18217"/>
                    <a:pt x="12877" y="19388"/>
                  </a:cubicBezTo>
                  <a:cubicBezTo>
                    <a:pt x="12462" y="20559"/>
                    <a:pt x="11631" y="21600"/>
                    <a:pt x="10938" y="21470"/>
                  </a:cubicBezTo>
                  <a:cubicBezTo>
                    <a:pt x="10246" y="21340"/>
                    <a:pt x="9692" y="20039"/>
                    <a:pt x="9692" y="16916"/>
                  </a:cubicBezTo>
                  <a:cubicBezTo>
                    <a:pt x="9692" y="13793"/>
                    <a:pt x="10246" y="8848"/>
                    <a:pt x="12323" y="5855"/>
                  </a:cubicBezTo>
                  <a:cubicBezTo>
                    <a:pt x="14400" y="2863"/>
                    <a:pt x="18000" y="1822"/>
                    <a:pt x="21600" y="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9081446" y="2156883"/>
              <a:ext cx="107005" cy="122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148" fill="norm" stroke="1" extrusionOk="0">
                  <a:moveTo>
                    <a:pt x="21411" y="0"/>
                  </a:moveTo>
                  <a:cubicBezTo>
                    <a:pt x="15058" y="1831"/>
                    <a:pt x="8705" y="3661"/>
                    <a:pt x="4893" y="5858"/>
                  </a:cubicBezTo>
                  <a:cubicBezTo>
                    <a:pt x="1082" y="8054"/>
                    <a:pt x="-189" y="10617"/>
                    <a:pt x="23" y="13363"/>
                  </a:cubicBezTo>
                  <a:cubicBezTo>
                    <a:pt x="235" y="16108"/>
                    <a:pt x="1929" y="19037"/>
                    <a:pt x="4893" y="20319"/>
                  </a:cubicBezTo>
                  <a:cubicBezTo>
                    <a:pt x="7858" y="21600"/>
                    <a:pt x="12093" y="21234"/>
                    <a:pt x="15058" y="20319"/>
                  </a:cubicBezTo>
                  <a:cubicBezTo>
                    <a:pt x="18023" y="19403"/>
                    <a:pt x="19717" y="17939"/>
                    <a:pt x="19717" y="15193"/>
                  </a:cubicBezTo>
                  <a:cubicBezTo>
                    <a:pt x="19717" y="12447"/>
                    <a:pt x="18023" y="8420"/>
                    <a:pt x="16329" y="4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9243483" y="2157828"/>
              <a:ext cx="237068" cy="168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771" y="681"/>
                  </a:moveTo>
                  <a:cubicBezTo>
                    <a:pt x="386" y="5481"/>
                    <a:pt x="0" y="10281"/>
                    <a:pt x="0" y="13481"/>
                  </a:cubicBezTo>
                  <a:cubicBezTo>
                    <a:pt x="0" y="16681"/>
                    <a:pt x="386" y="18281"/>
                    <a:pt x="964" y="19481"/>
                  </a:cubicBezTo>
                  <a:cubicBezTo>
                    <a:pt x="1543" y="20681"/>
                    <a:pt x="2314" y="21481"/>
                    <a:pt x="2989" y="21214"/>
                  </a:cubicBezTo>
                  <a:cubicBezTo>
                    <a:pt x="3664" y="20948"/>
                    <a:pt x="4243" y="19614"/>
                    <a:pt x="4725" y="18281"/>
                  </a:cubicBezTo>
                  <a:cubicBezTo>
                    <a:pt x="5207" y="16948"/>
                    <a:pt x="5593" y="15614"/>
                    <a:pt x="5786" y="14281"/>
                  </a:cubicBezTo>
                  <a:cubicBezTo>
                    <a:pt x="5979" y="12948"/>
                    <a:pt x="5979" y="11614"/>
                    <a:pt x="5979" y="11614"/>
                  </a:cubicBezTo>
                  <a:cubicBezTo>
                    <a:pt x="5979" y="11614"/>
                    <a:pt x="5979" y="12948"/>
                    <a:pt x="6364" y="14281"/>
                  </a:cubicBezTo>
                  <a:cubicBezTo>
                    <a:pt x="6750" y="15614"/>
                    <a:pt x="7521" y="16948"/>
                    <a:pt x="8582" y="17614"/>
                  </a:cubicBezTo>
                  <a:cubicBezTo>
                    <a:pt x="9643" y="18281"/>
                    <a:pt x="10993" y="18281"/>
                    <a:pt x="12246" y="16681"/>
                  </a:cubicBezTo>
                  <a:cubicBezTo>
                    <a:pt x="13500" y="15081"/>
                    <a:pt x="14657" y="11881"/>
                    <a:pt x="15236" y="9614"/>
                  </a:cubicBezTo>
                  <a:cubicBezTo>
                    <a:pt x="15814" y="7348"/>
                    <a:pt x="15814" y="6014"/>
                    <a:pt x="15429" y="5748"/>
                  </a:cubicBezTo>
                  <a:cubicBezTo>
                    <a:pt x="15043" y="5481"/>
                    <a:pt x="14271" y="6281"/>
                    <a:pt x="13886" y="7748"/>
                  </a:cubicBezTo>
                  <a:cubicBezTo>
                    <a:pt x="13500" y="9214"/>
                    <a:pt x="13500" y="11348"/>
                    <a:pt x="13596" y="10548"/>
                  </a:cubicBezTo>
                  <a:cubicBezTo>
                    <a:pt x="13693" y="9748"/>
                    <a:pt x="13886" y="6014"/>
                    <a:pt x="14271" y="3614"/>
                  </a:cubicBezTo>
                  <a:cubicBezTo>
                    <a:pt x="14657" y="1214"/>
                    <a:pt x="15236" y="148"/>
                    <a:pt x="15911" y="14"/>
                  </a:cubicBezTo>
                  <a:cubicBezTo>
                    <a:pt x="16586" y="-119"/>
                    <a:pt x="17357" y="681"/>
                    <a:pt x="18032" y="2414"/>
                  </a:cubicBezTo>
                  <a:cubicBezTo>
                    <a:pt x="18707" y="4148"/>
                    <a:pt x="19286" y="6814"/>
                    <a:pt x="19864" y="9881"/>
                  </a:cubicBezTo>
                  <a:cubicBezTo>
                    <a:pt x="20443" y="12948"/>
                    <a:pt x="21021" y="16414"/>
                    <a:pt x="21600" y="19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9510419" y="1930400"/>
              <a:ext cx="140422" cy="39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414" fill="norm" stroke="1" extrusionOk="0">
                  <a:moveTo>
                    <a:pt x="11718" y="16518"/>
                  </a:moveTo>
                  <a:cubicBezTo>
                    <a:pt x="12353" y="15940"/>
                    <a:pt x="12988" y="15363"/>
                    <a:pt x="12671" y="14901"/>
                  </a:cubicBezTo>
                  <a:cubicBezTo>
                    <a:pt x="12353" y="14439"/>
                    <a:pt x="11082" y="14092"/>
                    <a:pt x="9653" y="14092"/>
                  </a:cubicBezTo>
                  <a:cubicBezTo>
                    <a:pt x="8223" y="14092"/>
                    <a:pt x="6635" y="14439"/>
                    <a:pt x="4888" y="15420"/>
                  </a:cubicBezTo>
                  <a:cubicBezTo>
                    <a:pt x="3141" y="16402"/>
                    <a:pt x="1235" y="18019"/>
                    <a:pt x="441" y="19117"/>
                  </a:cubicBezTo>
                  <a:cubicBezTo>
                    <a:pt x="-353" y="20214"/>
                    <a:pt x="-35" y="20791"/>
                    <a:pt x="1076" y="21138"/>
                  </a:cubicBezTo>
                  <a:cubicBezTo>
                    <a:pt x="2188" y="21484"/>
                    <a:pt x="4094" y="21600"/>
                    <a:pt x="6476" y="20907"/>
                  </a:cubicBezTo>
                  <a:cubicBezTo>
                    <a:pt x="8859" y="20214"/>
                    <a:pt x="11718" y="18712"/>
                    <a:pt x="14259" y="15882"/>
                  </a:cubicBezTo>
                  <a:cubicBezTo>
                    <a:pt x="16800" y="13052"/>
                    <a:pt x="19023" y="8894"/>
                    <a:pt x="20135" y="6180"/>
                  </a:cubicBezTo>
                  <a:cubicBezTo>
                    <a:pt x="21247" y="3465"/>
                    <a:pt x="21247" y="2195"/>
                    <a:pt x="20771" y="1328"/>
                  </a:cubicBezTo>
                  <a:cubicBezTo>
                    <a:pt x="20294" y="462"/>
                    <a:pt x="19341" y="0"/>
                    <a:pt x="18229" y="0"/>
                  </a:cubicBezTo>
                  <a:cubicBezTo>
                    <a:pt x="17118" y="0"/>
                    <a:pt x="15847" y="462"/>
                    <a:pt x="14576" y="2657"/>
                  </a:cubicBezTo>
                  <a:cubicBezTo>
                    <a:pt x="13306" y="4851"/>
                    <a:pt x="12035" y="8779"/>
                    <a:pt x="12671" y="12186"/>
                  </a:cubicBezTo>
                  <a:cubicBezTo>
                    <a:pt x="13306" y="15594"/>
                    <a:pt x="15847" y="18481"/>
                    <a:pt x="18388" y="21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9772650" y="2067983"/>
              <a:ext cx="444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5023"/>
                    <a:pt x="9257" y="10047"/>
                    <a:pt x="5657" y="13647"/>
                  </a:cubicBezTo>
                  <a:cubicBezTo>
                    <a:pt x="2057" y="17247"/>
                    <a:pt x="1029" y="194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6146800" y="2544233"/>
              <a:ext cx="31559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" y="17280"/>
                    <a:pt x="840" y="12960"/>
                    <a:pt x="1355" y="10800"/>
                  </a:cubicBezTo>
                  <a:cubicBezTo>
                    <a:pt x="1869" y="8640"/>
                    <a:pt x="2477" y="8640"/>
                    <a:pt x="3035" y="8280"/>
                  </a:cubicBezTo>
                  <a:cubicBezTo>
                    <a:pt x="3593" y="7920"/>
                    <a:pt x="4100" y="7200"/>
                    <a:pt x="4600" y="6480"/>
                  </a:cubicBezTo>
                  <a:cubicBezTo>
                    <a:pt x="5099" y="5760"/>
                    <a:pt x="5592" y="5040"/>
                    <a:pt x="6099" y="4320"/>
                  </a:cubicBezTo>
                  <a:cubicBezTo>
                    <a:pt x="6606" y="3600"/>
                    <a:pt x="7128" y="2880"/>
                    <a:pt x="7678" y="2160"/>
                  </a:cubicBezTo>
                  <a:cubicBezTo>
                    <a:pt x="8229" y="1440"/>
                    <a:pt x="8808" y="720"/>
                    <a:pt x="9373" y="360"/>
                  </a:cubicBezTo>
                  <a:cubicBezTo>
                    <a:pt x="9938" y="0"/>
                    <a:pt x="10489" y="0"/>
                    <a:pt x="11025" y="0"/>
                  </a:cubicBezTo>
                  <a:cubicBezTo>
                    <a:pt x="11561" y="0"/>
                    <a:pt x="12082" y="0"/>
                    <a:pt x="12640" y="0"/>
                  </a:cubicBezTo>
                  <a:cubicBezTo>
                    <a:pt x="13198" y="0"/>
                    <a:pt x="13792" y="0"/>
                    <a:pt x="14357" y="0"/>
                  </a:cubicBezTo>
                  <a:cubicBezTo>
                    <a:pt x="14922" y="0"/>
                    <a:pt x="15458" y="0"/>
                    <a:pt x="15994" y="360"/>
                  </a:cubicBezTo>
                  <a:cubicBezTo>
                    <a:pt x="16530" y="720"/>
                    <a:pt x="17066" y="1440"/>
                    <a:pt x="17616" y="1800"/>
                  </a:cubicBezTo>
                  <a:cubicBezTo>
                    <a:pt x="18167" y="2160"/>
                    <a:pt x="18732" y="2160"/>
                    <a:pt x="19326" y="2160"/>
                  </a:cubicBezTo>
                  <a:cubicBezTo>
                    <a:pt x="19920" y="2160"/>
                    <a:pt x="20542" y="2160"/>
                    <a:pt x="20926" y="1800"/>
                  </a:cubicBezTo>
                  <a:cubicBezTo>
                    <a:pt x="21310" y="1440"/>
                    <a:pt x="21455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9975850" y="2169583"/>
              <a:ext cx="19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9969500" y="2283883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6099301" y="3067375"/>
              <a:ext cx="85600" cy="359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454" fill="norm" stroke="1" extrusionOk="0">
                  <a:moveTo>
                    <a:pt x="20798" y="4022"/>
                  </a:moveTo>
                  <a:cubicBezTo>
                    <a:pt x="20798" y="3391"/>
                    <a:pt x="20798" y="2759"/>
                    <a:pt x="20284" y="2065"/>
                  </a:cubicBezTo>
                  <a:cubicBezTo>
                    <a:pt x="19769" y="1370"/>
                    <a:pt x="18741" y="612"/>
                    <a:pt x="16941" y="233"/>
                  </a:cubicBezTo>
                  <a:cubicBezTo>
                    <a:pt x="15141" y="-146"/>
                    <a:pt x="12569" y="-146"/>
                    <a:pt x="9227" y="865"/>
                  </a:cubicBezTo>
                  <a:cubicBezTo>
                    <a:pt x="5884" y="1875"/>
                    <a:pt x="1769" y="3896"/>
                    <a:pt x="484" y="6738"/>
                  </a:cubicBezTo>
                  <a:cubicBezTo>
                    <a:pt x="-802" y="9580"/>
                    <a:pt x="741" y="13243"/>
                    <a:pt x="2027" y="15833"/>
                  </a:cubicBezTo>
                  <a:cubicBezTo>
                    <a:pt x="3312" y="18422"/>
                    <a:pt x="4341" y="19938"/>
                    <a:pt x="5369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6032500" y="3268133"/>
              <a:ext cx="171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67" y="17280"/>
                    <a:pt x="5333" y="12960"/>
                    <a:pt x="8933" y="9360"/>
                  </a:cubicBezTo>
                  <a:cubicBezTo>
                    <a:pt x="12533" y="5760"/>
                    <a:pt x="1706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6243946" y="3093920"/>
              <a:ext cx="118755" cy="35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512" fill="norm" stroke="1" extrusionOk="0">
                  <a:moveTo>
                    <a:pt x="20894" y="928"/>
                  </a:moveTo>
                  <a:cubicBezTo>
                    <a:pt x="19404" y="547"/>
                    <a:pt x="17915" y="166"/>
                    <a:pt x="16239" y="39"/>
                  </a:cubicBezTo>
                  <a:cubicBezTo>
                    <a:pt x="14563" y="-88"/>
                    <a:pt x="12701" y="39"/>
                    <a:pt x="10094" y="1310"/>
                  </a:cubicBezTo>
                  <a:cubicBezTo>
                    <a:pt x="7487" y="2580"/>
                    <a:pt x="4135" y="4994"/>
                    <a:pt x="2087" y="7790"/>
                  </a:cubicBezTo>
                  <a:cubicBezTo>
                    <a:pt x="39" y="10585"/>
                    <a:pt x="-706" y="13761"/>
                    <a:pt x="784" y="16112"/>
                  </a:cubicBezTo>
                  <a:cubicBezTo>
                    <a:pt x="2273" y="18463"/>
                    <a:pt x="5997" y="19987"/>
                    <a:pt x="9722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6353721" y="3222468"/>
              <a:ext cx="133643" cy="427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1169" fill="norm" stroke="1" extrusionOk="0">
                  <a:moveTo>
                    <a:pt x="4334" y="5407"/>
                  </a:moveTo>
                  <a:cubicBezTo>
                    <a:pt x="3025" y="5722"/>
                    <a:pt x="1716" y="6037"/>
                    <a:pt x="1061" y="7347"/>
                  </a:cubicBezTo>
                  <a:cubicBezTo>
                    <a:pt x="407" y="8658"/>
                    <a:pt x="407" y="10965"/>
                    <a:pt x="734" y="13324"/>
                  </a:cubicBezTo>
                  <a:cubicBezTo>
                    <a:pt x="1061" y="15683"/>
                    <a:pt x="1716" y="18095"/>
                    <a:pt x="2043" y="19563"/>
                  </a:cubicBezTo>
                  <a:cubicBezTo>
                    <a:pt x="2370" y="21031"/>
                    <a:pt x="2370" y="21555"/>
                    <a:pt x="2043" y="20873"/>
                  </a:cubicBezTo>
                  <a:cubicBezTo>
                    <a:pt x="1716" y="20192"/>
                    <a:pt x="1061" y="18305"/>
                    <a:pt x="570" y="15631"/>
                  </a:cubicBezTo>
                  <a:cubicBezTo>
                    <a:pt x="79" y="12957"/>
                    <a:pt x="-248" y="9497"/>
                    <a:pt x="243" y="6875"/>
                  </a:cubicBezTo>
                  <a:cubicBezTo>
                    <a:pt x="734" y="4254"/>
                    <a:pt x="2043" y="2472"/>
                    <a:pt x="3352" y="1423"/>
                  </a:cubicBezTo>
                  <a:cubicBezTo>
                    <a:pt x="4661" y="374"/>
                    <a:pt x="5970" y="60"/>
                    <a:pt x="7443" y="7"/>
                  </a:cubicBezTo>
                  <a:cubicBezTo>
                    <a:pt x="8916" y="-45"/>
                    <a:pt x="10552" y="165"/>
                    <a:pt x="12679" y="741"/>
                  </a:cubicBezTo>
                  <a:cubicBezTo>
                    <a:pt x="14807" y="1318"/>
                    <a:pt x="17425" y="2262"/>
                    <a:pt x="19061" y="3258"/>
                  </a:cubicBezTo>
                  <a:cubicBezTo>
                    <a:pt x="20697" y="4254"/>
                    <a:pt x="21352" y="5303"/>
                    <a:pt x="19716" y="6246"/>
                  </a:cubicBezTo>
                  <a:cubicBezTo>
                    <a:pt x="18079" y="7190"/>
                    <a:pt x="14152" y="8029"/>
                    <a:pt x="10879" y="8291"/>
                  </a:cubicBezTo>
                  <a:cubicBezTo>
                    <a:pt x="7607" y="8553"/>
                    <a:pt x="4988" y="8238"/>
                    <a:pt x="2370" y="7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6644216" y="3071283"/>
              <a:ext cx="10585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695"/>
                    <a:pt x="12960" y="7389"/>
                    <a:pt x="8640" y="10753"/>
                  </a:cubicBezTo>
                  <a:cubicBezTo>
                    <a:pt x="4320" y="14116"/>
                    <a:pt x="0" y="17147"/>
                    <a:pt x="0" y="18900"/>
                  </a:cubicBezTo>
                  <a:cubicBezTo>
                    <a:pt x="0" y="20653"/>
                    <a:pt x="4320" y="21126"/>
                    <a:pt x="86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6756825" y="3172273"/>
              <a:ext cx="113347" cy="273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5" h="21318" fill="norm" stroke="1" extrusionOk="0">
                  <a:moveTo>
                    <a:pt x="3393" y="4994"/>
                  </a:moveTo>
                  <a:cubicBezTo>
                    <a:pt x="2236" y="8457"/>
                    <a:pt x="1079" y="11920"/>
                    <a:pt x="501" y="14145"/>
                  </a:cubicBezTo>
                  <a:cubicBezTo>
                    <a:pt x="-78" y="16371"/>
                    <a:pt x="-78" y="17361"/>
                    <a:pt x="115" y="18350"/>
                  </a:cubicBezTo>
                  <a:cubicBezTo>
                    <a:pt x="308" y="19339"/>
                    <a:pt x="693" y="20329"/>
                    <a:pt x="886" y="20081"/>
                  </a:cubicBezTo>
                  <a:cubicBezTo>
                    <a:pt x="1079" y="19834"/>
                    <a:pt x="1079" y="18350"/>
                    <a:pt x="1079" y="15217"/>
                  </a:cubicBezTo>
                  <a:cubicBezTo>
                    <a:pt x="1079" y="12084"/>
                    <a:pt x="1079" y="7303"/>
                    <a:pt x="1272" y="4500"/>
                  </a:cubicBezTo>
                  <a:cubicBezTo>
                    <a:pt x="1465" y="1697"/>
                    <a:pt x="1851" y="872"/>
                    <a:pt x="3008" y="378"/>
                  </a:cubicBezTo>
                  <a:cubicBezTo>
                    <a:pt x="4165" y="-117"/>
                    <a:pt x="6093" y="-282"/>
                    <a:pt x="9179" y="872"/>
                  </a:cubicBezTo>
                  <a:cubicBezTo>
                    <a:pt x="12265" y="2026"/>
                    <a:pt x="16508" y="4500"/>
                    <a:pt x="18822" y="7550"/>
                  </a:cubicBezTo>
                  <a:cubicBezTo>
                    <a:pt x="21136" y="10600"/>
                    <a:pt x="21522" y="14228"/>
                    <a:pt x="18436" y="16619"/>
                  </a:cubicBezTo>
                  <a:cubicBezTo>
                    <a:pt x="15351" y="19010"/>
                    <a:pt x="8793" y="20164"/>
                    <a:pt x="2236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6940550" y="3401483"/>
              <a:ext cx="1" cy="1016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7035800" y="3134783"/>
              <a:ext cx="92915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600" fill="norm" stroke="1" extrusionOk="0">
                  <a:moveTo>
                    <a:pt x="0" y="0"/>
                  </a:moveTo>
                  <a:cubicBezTo>
                    <a:pt x="2817" y="116"/>
                    <a:pt x="5635" y="232"/>
                    <a:pt x="9626" y="1510"/>
                  </a:cubicBezTo>
                  <a:cubicBezTo>
                    <a:pt x="13617" y="2787"/>
                    <a:pt x="18783" y="5226"/>
                    <a:pt x="20191" y="8187"/>
                  </a:cubicBezTo>
                  <a:cubicBezTo>
                    <a:pt x="21600" y="11148"/>
                    <a:pt x="19252" y="14632"/>
                    <a:pt x="16435" y="16955"/>
                  </a:cubicBezTo>
                  <a:cubicBezTo>
                    <a:pt x="13617" y="19277"/>
                    <a:pt x="10330" y="20439"/>
                    <a:pt x="70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7475396" y="3217333"/>
              <a:ext cx="23985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16924" y="0"/>
                  </a:moveTo>
                  <a:cubicBezTo>
                    <a:pt x="16545" y="3000"/>
                    <a:pt x="16166" y="6000"/>
                    <a:pt x="14839" y="8800"/>
                  </a:cubicBezTo>
                  <a:cubicBezTo>
                    <a:pt x="13513" y="11600"/>
                    <a:pt x="11239" y="14200"/>
                    <a:pt x="9060" y="15800"/>
                  </a:cubicBezTo>
                  <a:cubicBezTo>
                    <a:pt x="6882" y="17400"/>
                    <a:pt x="4797" y="18000"/>
                    <a:pt x="3282" y="17900"/>
                  </a:cubicBezTo>
                  <a:cubicBezTo>
                    <a:pt x="1766" y="17800"/>
                    <a:pt x="818" y="17000"/>
                    <a:pt x="345" y="15800"/>
                  </a:cubicBezTo>
                  <a:cubicBezTo>
                    <a:pt x="-129" y="14600"/>
                    <a:pt x="-129" y="13000"/>
                    <a:pt x="439" y="11800"/>
                  </a:cubicBezTo>
                  <a:cubicBezTo>
                    <a:pt x="1008" y="10600"/>
                    <a:pt x="2145" y="9800"/>
                    <a:pt x="4418" y="9700"/>
                  </a:cubicBezTo>
                  <a:cubicBezTo>
                    <a:pt x="6692" y="9600"/>
                    <a:pt x="10103" y="10200"/>
                    <a:pt x="13134" y="12300"/>
                  </a:cubicBezTo>
                  <a:cubicBezTo>
                    <a:pt x="16166" y="14400"/>
                    <a:pt x="18818" y="18000"/>
                    <a:pt x="214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8102600" y="3066634"/>
              <a:ext cx="88900" cy="398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21600" y="2994"/>
                  </a:moveTo>
                  <a:cubicBezTo>
                    <a:pt x="21600" y="2422"/>
                    <a:pt x="21600" y="1851"/>
                    <a:pt x="20571" y="1337"/>
                  </a:cubicBezTo>
                  <a:cubicBezTo>
                    <a:pt x="19543" y="822"/>
                    <a:pt x="17486" y="365"/>
                    <a:pt x="15171" y="137"/>
                  </a:cubicBezTo>
                  <a:cubicBezTo>
                    <a:pt x="12857" y="-92"/>
                    <a:pt x="10286" y="-92"/>
                    <a:pt x="7714" y="594"/>
                  </a:cubicBezTo>
                  <a:cubicBezTo>
                    <a:pt x="5143" y="1279"/>
                    <a:pt x="2571" y="2651"/>
                    <a:pt x="1286" y="5337"/>
                  </a:cubicBezTo>
                  <a:cubicBezTo>
                    <a:pt x="0" y="8022"/>
                    <a:pt x="0" y="12022"/>
                    <a:pt x="0" y="14937"/>
                  </a:cubicBezTo>
                  <a:cubicBezTo>
                    <a:pt x="0" y="17851"/>
                    <a:pt x="0" y="19679"/>
                    <a:pt x="0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8045450" y="3331633"/>
              <a:ext cx="177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9" y="16200"/>
                    <a:pt x="5657" y="10800"/>
                    <a:pt x="9257" y="7200"/>
                  </a:cubicBezTo>
                  <a:cubicBezTo>
                    <a:pt x="12857" y="3600"/>
                    <a:pt x="1722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8339439" y="3113922"/>
              <a:ext cx="163212" cy="389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66" fill="norm" stroke="1" extrusionOk="0">
                  <a:moveTo>
                    <a:pt x="21353" y="1501"/>
                  </a:moveTo>
                  <a:cubicBezTo>
                    <a:pt x="21353" y="917"/>
                    <a:pt x="21353" y="333"/>
                    <a:pt x="20661" y="100"/>
                  </a:cubicBezTo>
                  <a:cubicBezTo>
                    <a:pt x="19968" y="-134"/>
                    <a:pt x="18584" y="-17"/>
                    <a:pt x="15538" y="1092"/>
                  </a:cubicBezTo>
                  <a:cubicBezTo>
                    <a:pt x="12491" y="2201"/>
                    <a:pt x="7784" y="4303"/>
                    <a:pt x="4599" y="7105"/>
                  </a:cubicBezTo>
                  <a:cubicBezTo>
                    <a:pt x="1415" y="9907"/>
                    <a:pt x="-247" y="13410"/>
                    <a:pt x="30" y="15920"/>
                  </a:cubicBezTo>
                  <a:cubicBezTo>
                    <a:pt x="307" y="18430"/>
                    <a:pt x="2522" y="19948"/>
                    <a:pt x="4599" y="20707"/>
                  </a:cubicBezTo>
                  <a:cubicBezTo>
                    <a:pt x="6676" y="21466"/>
                    <a:pt x="8615" y="21466"/>
                    <a:pt x="10553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8509000" y="3150539"/>
              <a:ext cx="151310" cy="322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397" fill="norm" stroke="1" extrusionOk="0">
                  <a:moveTo>
                    <a:pt x="8757" y="6529"/>
                  </a:moveTo>
                  <a:cubicBezTo>
                    <a:pt x="7005" y="7932"/>
                    <a:pt x="5254" y="9335"/>
                    <a:pt x="4524" y="11579"/>
                  </a:cubicBezTo>
                  <a:cubicBezTo>
                    <a:pt x="3795" y="13823"/>
                    <a:pt x="4086" y="16909"/>
                    <a:pt x="4232" y="18802"/>
                  </a:cubicBezTo>
                  <a:cubicBezTo>
                    <a:pt x="4378" y="20696"/>
                    <a:pt x="4378" y="21397"/>
                    <a:pt x="4378" y="21397"/>
                  </a:cubicBezTo>
                  <a:cubicBezTo>
                    <a:pt x="4378" y="21397"/>
                    <a:pt x="4378" y="20696"/>
                    <a:pt x="4816" y="18031"/>
                  </a:cubicBezTo>
                  <a:cubicBezTo>
                    <a:pt x="5254" y="15366"/>
                    <a:pt x="6130" y="10737"/>
                    <a:pt x="6568" y="7792"/>
                  </a:cubicBezTo>
                  <a:cubicBezTo>
                    <a:pt x="7005" y="4846"/>
                    <a:pt x="7005" y="3584"/>
                    <a:pt x="7297" y="2462"/>
                  </a:cubicBezTo>
                  <a:cubicBezTo>
                    <a:pt x="7589" y="1340"/>
                    <a:pt x="8173" y="358"/>
                    <a:pt x="9049" y="78"/>
                  </a:cubicBezTo>
                  <a:cubicBezTo>
                    <a:pt x="9924" y="-203"/>
                    <a:pt x="11092" y="218"/>
                    <a:pt x="13427" y="2252"/>
                  </a:cubicBezTo>
                  <a:cubicBezTo>
                    <a:pt x="15762" y="4285"/>
                    <a:pt x="19265" y="7932"/>
                    <a:pt x="20432" y="10737"/>
                  </a:cubicBezTo>
                  <a:cubicBezTo>
                    <a:pt x="21600" y="13542"/>
                    <a:pt x="20432" y="15506"/>
                    <a:pt x="16638" y="16628"/>
                  </a:cubicBezTo>
                  <a:cubicBezTo>
                    <a:pt x="12843" y="17750"/>
                    <a:pt x="6422" y="18031"/>
                    <a:pt x="0" y="18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8674100" y="3445933"/>
              <a:ext cx="6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8814163" y="3083983"/>
              <a:ext cx="50437" cy="67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8" h="21600" fill="norm" stroke="1" extrusionOk="0">
                  <a:moveTo>
                    <a:pt x="20588" y="0"/>
                  </a:moveTo>
                  <a:cubicBezTo>
                    <a:pt x="19724" y="2019"/>
                    <a:pt x="18860" y="4037"/>
                    <a:pt x="17564" y="6224"/>
                  </a:cubicBezTo>
                  <a:cubicBezTo>
                    <a:pt x="16268" y="8411"/>
                    <a:pt x="14540" y="10766"/>
                    <a:pt x="11084" y="13021"/>
                  </a:cubicBezTo>
                  <a:cubicBezTo>
                    <a:pt x="7628" y="15275"/>
                    <a:pt x="2444" y="17428"/>
                    <a:pt x="716" y="18841"/>
                  </a:cubicBezTo>
                  <a:cubicBezTo>
                    <a:pt x="-1012" y="20254"/>
                    <a:pt x="716" y="20927"/>
                    <a:pt x="24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8953863" y="3273930"/>
              <a:ext cx="105700" cy="29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262" fill="norm" stroke="1" extrusionOk="0">
                  <a:moveTo>
                    <a:pt x="1198" y="8772"/>
                  </a:moveTo>
                  <a:cubicBezTo>
                    <a:pt x="1198" y="12449"/>
                    <a:pt x="1198" y="16125"/>
                    <a:pt x="986" y="18347"/>
                  </a:cubicBezTo>
                  <a:cubicBezTo>
                    <a:pt x="774" y="20568"/>
                    <a:pt x="351" y="21334"/>
                    <a:pt x="139" y="21257"/>
                  </a:cubicBezTo>
                  <a:cubicBezTo>
                    <a:pt x="-73" y="21181"/>
                    <a:pt x="-73" y="20262"/>
                    <a:pt x="351" y="17274"/>
                  </a:cubicBezTo>
                  <a:cubicBezTo>
                    <a:pt x="774" y="14287"/>
                    <a:pt x="1621" y="9232"/>
                    <a:pt x="3103" y="5938"/>
                  </a:cubicBezTo>
                  <a:cubicBezTo>
                    <a:pt x="4586" y="2645"/>
                    <a:pt x="6703" y="1113"/>
                    <a:pt x="8821" y="423"/>
                  </a:cubicBezTo>
                  <a:cubicBezTo>
                    <a:pt x="10939" y="-266"/>
                    <a:pt x="13056" y="-113"/>
                    <a:pt x="15174" y="883"/>
                  </a:cubicBezTo>
                  <a:cubicBezTo>
                    <a:pt x="17292" y="1879"/>
                    <a:pt x="19409" y="3717"/>
                    <a:pt x="20468" y="5172"/>
                  </a:cubicBezTo>
                  <a:cubicBezTo>
                    <a:pt x="21527" y="6628"/>
                    <a:pt x="21527" y="7700"/>
                    <a:pt x="19198" y="8619"/>
                  </a:cubicBezTo>
                  <a:cubicBezTo>
                    <a:pt x="16868" y="9538"/>
                    <a:pt x="12209" y="10304"/>
                    <a:pt x="9245" y="10381"/>
                  </a:cubicBezTo>
                  <a:cubicBezTo>
                    <a:pt x="6280" y="10457"/>
                    <a:pt x="5009" y="9845"/>
                    <a:pt x="3739" y="9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9137650" y="3122083"/>
              <a:ext cx="85493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600" fill="norm" stroke="1" extrusionOk="0">
                  <a:moveTo>
                    <a:pt x="3086" y="0"/>
                  </a:moveTo>
                  <a:cubicBezTo>
                    <a:pt x="7200" y="667"/>
                    <a:pt x="11314" y="1333"/>
                    <a:pt x="14914" y="3200"/>
                  </a:cubicBezTo>
                  <a:cubicBezTo>
                    <a:pt x="18514" y="5067"/>
                    <a:pt x="21600" y="8133"/>
                    <a:pt x="20571" y="11067"/>
                  </a:cubicBezTo>
                  <a:cubicBezTo>
                    <a:pt x="19543" y="14000"/>
                    <a:pt x="14400" y="16800"/>
                    <a:pt x="10286" y="18533"/>
                  </a:cubicBezTo>
                  <a:cubicBezTo>
                    <a:pt x="6171" y="20267"/>
                    <a:pt x="3086" y="20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9359900" y="3350683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9544050" y="3037281"/>
              <a:ext cx="177800" cy="484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21600" y="5453"/>
                  </a:moveTo>
                  <a:cubicBezTo>
                    <a:pt x="20571" y="4044"/>
                    <a:pt x="19543" y="2635"/>
                    <a:pt x="18643" y="1743"/>
                  </a:cubicBezTo>
                  <a:cubicBezTo>
                    <a:pt x="17743" y="851"/>
                    <a:pt x="16971" y="475"/>
                    <a:pt x="15943" y="241"/>
                  </a:cubicBezTo>
                  <a:cubicBezTo>
                    <a:pt x="14914" y="6"/>
                    <a:pt x="13629" y="-88"/>
                    <a:pt x="12600" y="100"/>
                  </a:cubicBezTo>
                  <a:cubicBezTo>
                    <a:pt x="11571" y="288"/>
                    <a:pt x="10800" y="757"/>
                    <a:pt x="9129" y="2682"/>
                  </a:cubicBezTo>
                  <a:cubicBezTo>
                    <a:pt x="7457" y="4608"/>
                    <a:pt x="4886" y="7989"/>
                    <a:pt x="3471" y="11135"/>
                  </a:cubicBezTo>
                  <a:cubicBezTo>
                    <a:pt x="2057" y="14281"/>
                    <a:pt x="1800" y="17192"/>
                    <a:pt x="1414" y="18882"/>
                  </a:cubicBezTo>
                  <a:cubicBezTo>
                    <a:pt x="1029" y="20573"/>
                    <a:pt x="514" y="21042"/>
                    <a:pt x="0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9480550" y="3280833"/>
              <a:ext cx="1968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" y="18831"/>
                    <a:pt x="465" y="16062"/>
                    <a:pt x="4065" y="12462"/>
                  </a:cubicBezTo>
                  <a:cubicBezTo>
                    <a:pt x="7665" y="8862"/>
                    <a:pt x="14632" y="44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9732828" y="3121911"/>
              <a:ext cx="154123" cy="368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64" fill="norm" stroke="1" extrusionOk="0">
                  <a:moveTo>
                    <a:pt x="21254" y="2587"/>
                  </a:moveTo>
                  <a:cubicBezTo>
                    <a:pt x="21254" y="1728"/>
                    <a:pt x="21254" y="869"/>
                    <a:pt x="20524" y="378"/>
                  </a:cubicBezTo>
                  <a:cubicBezTo>
                    <a:pt x="19795" y="-113"/>
                    <a:pt x="18335" y="-236"/>
                    <a:pt x="15562" y="684"/>
                  </a:cubicBezTo>
                  <a:cubicBezTo>
                    <a:pt x="12789" y="1605"/>
                    <a:pt x="8703" y="3569"/>
                    <a:pt x="5638" y="6391"/>
                  </a:cubicBezTo>
                  <a:cubicBezTo>
                    <a:pt x="2573" y="9214"/>
                    <a:pt x="530" y="12896"/>
                    <a:pt x="92" y="15412"/>
                  </a:cubicBezTo>
                  <a:cubicBezTo>
                    <a:pt x="-346" y="17928"/>
                    <a:pt x="822" y="19278"/>
                    <a:pt x="2865" y="20075"/>
                  </a:cubicBezTo>
                  <a:cubicBezTo>
                    <a:pt x="4908" y="20873"/>
                    <a:pt x="7827" y="21119"/>
                    <a:pt x="10746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9849275" y="3251993"/>
              <a:ext cx="160060" cy="41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559" fill="norm" stroke="1" extrusionOk="0">
                  <a:moveTo>
                    <a:pt x="9201" y="6428"/>
                  </a:moveTo>
                  <a:cubicBezTo>
                    <a:pt x="6957" y="8840"/>
                    <a:pt x="4713" y="11252"/>
                    <a:pt x="3310" y="13281"/>
                  </a:cubicBezTo>
                  <a:cubicBezTo>
                    <a:pt x="1908" y="15309"/>
                    <a:pt x="1347" y="16954"/>
                    <a:pt x="1066" y="18050"/>
                  </a:cubicBezTo>
                  <a:cubicBezTo>
                    <a:pt x="786" y="19147"/>
                    <a:pt x="786" y="19695"/>
                    <a:pt x="645" y="20298"/>
                  </a:cubicBezTo>
                  <a:cubicBezTo>
                    <a:pt x="505" y="20901"/>
                    <a:pt x="225" y="21559"/>
                    <a:pt x="84" y="21559"/>
                  </a:cubicBezTo>
                  <a:cubicBezTo>
                    <a:pt x="-56" y="21559"/>
                    <a:pt x="-56" y="20901"/>
                    <a:pt x="365" y="18818"/>
                  </a:cubicBezTo>
                  <a:cubicBezTo>
                    <a:pt x="786" y="16735"/>
                    <a:pt x="1627" y="13226"/>
                    <a:pt x="2889" y="10101"/>
                  </a:cubicBezTo>
                  <a:cubicBezTo>
                    <a:pt x="4152" y="6976"/>
                    <a:pt x="5835" y="4235"/>
                    <a:pt x="7097" y="2645"/>
                  </a:cubicBezTo>
                  <a:cubicBezTo>
                    <a:pt x="8360" y="1055"/>
                    <a:pt x="9201" y="617"/>
                    <a:pt x="10323" y="343"/>
                  </a:cubicBezTo>
                  <a:cubicBezTo>
                    <a:pt x="11445" y="69"/>
                    <a:pt x="12848" y="-41"/>
                    <a:pt x="14391" y="14"/>
                  </a:cubicBezTo>
                  <a:cubicBezTo>
                    <a:pt x="15934" y="69"/>
                    <a:pt x="17617" y="288"/>
                    <a:pt x="19019" y="1001"/>
                  </a:cubicBezTo>
                  <a:cubicBezTo>
                    <a:pt x="20422" y="1713"/>
                    <a:pt x="21544" y="2919"/>
                    <a:pt x="21123" y="4345"/>
                  </a:cubicBezTo>
                  <a:cubicBezTo>
                    <a:pt x="20702" y="5770"/>
                    <a:pt x="18739" y="7415"/>
                    <a:pt x="16214" y="8292"/>
                  </a:cubicBezTo>
                  <a:cubicBezTo>
                    <a:pt x="13689" y="9169"/>
                    <a:pt x="10604" y="9279"/>
                    <a:pt x="7518" y="9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10077450" y="3185583"/>
              <a:ext cx="143175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8" h="21600" fill="norm" stroke="1" extrusionOk="0">
                  <a:moveTo>
                    <a:pt x="913" y="0"/>
                  </a:moveTo>
                  <a:cubicBezTo>
                    <a:pt x="7606" y="1600"/>
                    <a:pt x="14299" y="3200"/>
                    <a:pt x="17797" y="5200"/>
                  </a:cubicBezTo>
                  <a:cubicBezTo>
                    <a:pt x="21296" y="7200"/>
                    <a:pt x="21600" y="9600"/>
                    <a:pt x="18101" y="12400"/>
                  </a:cubicBezTo>
                  <a:cubicBezTo>
                    <a:pt x="14603" y="15200"/>
                    <a:pt x="7301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6278463" y="4180733"/>
              <a:ext cx="152377" cy="258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291" fill="norm" stroke="1" extrusionOk="0">
                  <a:moveTo>
                    <a:pt x="3735" y="4852"/>
                  </a:moveTo>
                  <a:cubicBezTo>
                    <a:pt x="6946" y="4677"/>
                    <a:pt x="10157" y="4503"/>
                    <a:pt x="12784" y="4068"/>
                  </a:cubicBezTo>
                  <a:cubicBezTo>
                    <a:pt x="15411" y="3632"/>
                    <a:pt x="17454" y="2935"/>
                    <a:pt x="18914" y="2239"/>
                  </a:cubicBezTo>
                  <a:cubicBezTo>
                    <a:pt x="20373" y="1542"/>
                    <a:pt x="21249" y="845"/>
                    <a:pt x="20957" y="410"/>
                  </a:cubicBezTo>
                  <a:cubicBezTo>
                    <a:pt x="20665" y="-26"/>
                    <a:pt x="19206" y="-200"/>
                    <a:pt x="17017" y="323"/>
                  </a:cubicBezTo>
                  <a:cubicBezTo>
                    <a:pt x="14827" y="845"/>
                    <a:pt x="11908" y="2065"/>
                    <a:pt x="10011" y="3023"/>
                  </a:cubicBezTo>
                  <a:cubicBezTo>
                    <a:pt x="8114" y="3981"/>
                    <a:pt x="7238" y="4677"/>
                    <a:pt x="6654" y="5461"/>
                  </a:cubicBezTo>
                  <a:cubicBezTo>
                    <a:pt x="6071" y="6245"/>
                    <a:pt x="5779" y="7116"/>
                    <a:pt x="6217" y="7813"/>
                  </a:cubicBezTo>
                  <a:cubicBezTo>
                    <a:pt x="6654" y="8510"/>
                    <a:pt x="7822" y="9032"/>
                    <a:pt x="7676" y="10077"/>
                  </a:cubicBezTo>
                  <a:cubicBezTo>
                    <a:pt x="7530" y="11123"/>
                    <a:pt x="6071" y="12690"/>
                    <a:pt x="4465" y="14171"/>
                  </a:cubicBezTo>
                  <a:cubicBezTo>
                    <a:pt x="2860" y="15652"/>
                    <a:pt x="1108" y="17045"/>
                    <a:pt x="379" y="18177"/>
                  </a:cubicBezTo>
                  <a:cubicBezTo>
                    <a:pt x="-351" y="19310"/>
                    <a:pt x="-59" y="20181"/>
                    <a:pt x="1546" y="20703"/>
                  </a:cubicBezTo>
                  <a:cubicBezTo>
                    <a:pt x="3152" y="21226"/>
                    <a:pt x="6071" y="21400"/>
                    <a:pt x="8114" y="21226"/>
                  </a:cubicBezTo>
                  <a:cubicBezTo>
                    <a:pt x="10157" y="21052"/>
                    <a:pt x="11325" y="20529"/>
                    <a:pt x="12492" y="20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6394450" y="4305299"/>
              <a:ext cx="184151" cy="131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923"/>
                  </a:moveTo>
                  <a:cubicBezTo>
                    <a:pt x="745" y="4529"/>
                    <a:pt x="1490" y="3135"/>
                    <a:pt x="2607" y="3658"/>
                  </a:cubicBezTo>
                  <a:cubicBezTo>
                    <a:pt x="3724" y="4181"/>
                    <a:pt x="5214" y="6619"/>
                    <a:pt x="5959" y="8710"/>
                  </a:cubicBezTo>
                  <a:cubicBezTo>
                    <a:pt x="6703" y="10800"/>
                    <a:pt x="6703" y="12542"/>
                    <a:pt x="6207" y="14284"/>
                  </a:cubicBezTo>
                  <a:cubicBezTo>
                    <a:pt x="5710" y="16026"/>
                    <a:pt x="4717" y="17768"/>
                    <a:pt x="3600" y="18987"/>
                  </a:cubicBezTo>
                  <a:cubicBezTo>
                    <a:pt x="2483" y="20206"/>
                    <a:pt x="1241" y="20903"/>
                    <a:pt x="869" y="20381"/>
                  </a:cubicBezTo>
                  <a:cubicBezTo>
                    <a:pt x="497" y="19858"/>
                    <a:pt x="993" y="18116"/>
                    <a:pt x="2855" y="14981"/>
                  </a:cubicBezTo>
                  <a:cubicBezTo>
                    <a:pt x="4717" y="11845"/>
                    <a:pt x="7945" y="7316"/>
                    <a:pt x="10179" y="4355"/>
                  </a:cubicBezTo>
                  <a:cubicBezTo>
                    <a:pt x="12414" y="1394"/>
                    <a:pt x="13655" y="0"/>
                    <a:pt x="13779" y="0"/>
                  </a:cubicBezTo>
                  <a:cubicBezTo>
                    <a:pt x="13903" y="0"/>
                    <a:pt x="12910" y="1394"/>
                    <a:pt x="11917" y="3658"/>
                  </a:cubicBezTo>
                  <a:cubicBezTo>
                    <a:pt x="10924" y="5923"/>
                    <a:pt x="9931" y="9058"/>
                    <a:pt x="10676" y="12194"/>
                  </a:cubicBezTo>
                  <a:cubicBezTo>
                    <a:pt x="11421" y="15329"/>
                    <a:pt x="13903" y="18465"/>
                    <a:pt x="16014" y="20032"/>
                  </a:cubicBezTo>
                  <a:cubicBezTo>
                    <a:pt x="18124" y="21600"/>
                    <a:pt x="19862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6292850" y="4500033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14400"/>
                    <a:pt x="8743" y="7200"/>
                    <a:pt x="12343" y="3600"/>
                  </a:cubicBezTo>
                  <a:cubicBezTo>
                    <a:pt x="15943" y="0"/>
                    <a:pt x="187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6445250" y="4480983"/>
              <a:ext cx="63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6629400" y="4315883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6642100" y="4436533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7385949" y="4276572"/>
              <a:ext cx="158253" cy="543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564" fill="norm" stroke="1" extrusionOk="0">
                  <a:moveTo>
                    <a:pt x="2406" y="6352"/>
                  </a:moveTo>
                  <a:cubicBezTo>
                    <a:pt x="2686" y="9125"/>
                    <a:pt x="2967" y="11899"/>
                    <a:pt x="3247" y="14294"/>
                  </a:cubicBezTo>
                  <a:cubicBezTo>
                    <a:pt x="3528" y="16689"/>
                    <a:pt x="3808" y="18706"/>
                    <a:pt x="3808" y="19925"/>
                  </a:cubicBezTo>
                  <a:cubicBezTo>
                    <a:pt x="3808" y="21144"/>
                    <a:pt x="3528" y="21564"/>
                    <a:pt x="3107" y="21564"/>
                  </a:cubicBezTo>
                  <a:cubicBezTo>
                    <a:pt x="2686" y="21564"/>
                    <a:pt x="2125" y="21144"/>
                    <a:pt x="1564" y="19547"/>
                  </a:cubicBezTo>
                  <a:cubicBezTo>
                    <a:pt x="1003" y="17950"/>
                    <a:pt x="442" y="15176"/>
                    <a:pt x="162" y="12361"/>
                  </a:cubicBezTo>
                  <a:cubicBezTo>
                    <a:pt x="-119" y="9545"/>
                    <a:pt x="-119" y="6688"/>
                    <a:pt x="863" y="4671"/>
                  </a:cubicBezTo>
                  <a:cubicBezTo>
                    <a:pt x="1845" y="2653"/>
                    <a:pt x="3808" y="1477"/>
                    <a:pt x="5491" y="804"/>
                  </a:cubicBezTo>
                  <a:cubicBezTo>
                    <a:pt x="7175" y="132"/>
                    <a:pt x="8577" y="-36"/>
                    <a:pt x="9980" y="6"/>
                  </a:cubicBezTo>
                  <a:cubicBezTo>
                    <a:pt x="11382" y="48"/>
                    <a:pt x="12785" y="300"/>
                    <a:pt x="14608" y="804"/>
                  </a:cubicBezTo>
                  <a:cubicBezTo>
                    <a:pt x="16432" y="1309"/>
                    <a:pt x="18676" y="2065"/>
                    <a:pt x="19938" y="2906"/>
                  </a:cubicBezTo>
                  <a:cubicBezTo>
                    <a:pt x="21200" y="3746"/>
                    <a:pt x="21481" y="4671"/>
                    <a:pt x="19798" y="5637"/>
                  </a:cubicBezTo>
                  <a:cubicBezTo>
                    <a:pt x="18115" y="6604"/>
                    <a:pt x="14468" y="7612"/>
                    <a:pt x="11663" y="8201"/>
                  </a:cubicBezTo>
                  <a:cubicBezTo>
                    <a:pt x="8858" y="8789"/>
                    <a:pt x="6894" y="8957"/>
                    <a:pt x="4930" y="9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7632174" y="3998383"/>
              <a:ext cx="140227" cy="195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480" fill="norm" stroke="1" extrusionOk="0">
                  <a:moveTo>
                    <a:pt x="20091" y="0"/>
                  </a:moveTo>
                  <a:cubicBezTo>
                    <a:pt x="16279" y="2323"/>
                    <a:pt x="12468" y="4645"/>
                    <a:pt x="9450" y="6503"/>
                  </a:cubicBezTo>
                  <a:cubicBezTo>
                    <a:pt x="6432" y="8361"/>
                    <a:pt x="4209" y="9755"/>
                    <a:pt x="4050" y="10452"/>
                  </a:cubicBezTo>
                  <a:cubicBezTo>
                    <a:pt x="3891" y="11148"/>
                    <a:pt x="5797" y="11148"/>
                    <a:pt x="7862" y="11381"/>
                  </a:cubicBezTo>
                  <a:cubicBezTo>
                    <a:pt x="9926" y="11613"/>
                    <a:pt x="12150" y="12077"/>
                    <a:pt x="12785" y="12890"/>
                  </a:cubicBezTo>
                  <a:cubicBezTo>
                    <a:pt x="13420" y="13703"/>
                    <a:pt x="12468" y="14865"/>
                    <a:pt x="10403" y="16026"/>
                  </a:cubicBezTo>
                  <a:cubicBezTo>
                    <a:pt x="8338" y="17187"/>
                    <a:pt x="5162" y="18348"/>
                    <a:pt x="2938" y="19277"/>
                  </a:cubicBezTo>
                  <a:cubicBezTo>
                    <a:pt x="715" y="20206"/>
                    <a:pt x="-556" y="20903"/>
                    <a:pt x="238" y="21252"/>
                  </a:cubicBezTo>
                  <a:cubicBezTo>
                    <a:pt x="1032" y="21600"/>
                    <a:pt x="3891" y="21600"/>
                    <a:pt x="7703" y="20903"/>
                  </a:cubicBezTo>
                  <a:cubicBezTo>
                    <a:pt x="11515" y="20206"/>
                    <a:pt x="16279" y="18813"/>
                    <a:pt x="21044" y="17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7835900" y="3998383"/>
              <a:ext cx="1143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055"/>
                    <a:pt x="7200" y="6109"/>
                    <a:pt x="10800" y="9709"/>
                  </a:cubicBezTo>
                  <a:cubicBezTo>
                    <a:pt x="14400" y="13309"/>
                    <a:pt x="18000" y="174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7829550" y="3998383"/>
              <a:ext cx="1333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516"/>
                    <a:pt x="16800" y="3032"/>
                    <a:pt x="13714" y="5495"/>
                  </a:cubicBezTo>
                  <a:cubicBezTo>
                    <a:pt x="10629" y="7958"/>
                    <a:pt x="6857" y="11368"/>
                    <a:pt x="4457" y="14211"/>
                  </a:cubicBezTo>
                  <a:cubicBezTo>
                    <a:pt x="2057" y="17053"/>
                    <a:pt x="1029" y="193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7981950" y="4144433"/>
              <a:ext cx="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8001000" y="4055533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7645400" y="4296833"/>
              <a:ext cx="12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7645400" y="4239683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7727950" y="4315883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7677150" y="4328583"/>
              <a:ext cx="101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7785100" y="4309533"/>
              <a:ext cx="38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7689850" y="4271433"/>
              <a:ext cx="444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7633341" y="3833283"/>
              <a:ext cx="8826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2930" y="0"/>
                  </a:moveTo>
                  <a:cubicBezTo>
                    <a:pt x="1901" y="4400"/>
                    <a:pt x="873" y="8800"/>
                    <a:pt x="358" y="10000"/>
                  </a:cubicBezTo>
                  <a:cubicBezTo>
                    <a:pt x="-156" y="11200"/>
                    <a:pt x="-156" y="9200"/>
                    <a:pt x="615" y="6800"/>
                  </a:cubicBezTo>
                  <a:cubicBezTo>
                    <a:pt x="1387" y="4400"/>
                    <a:pt x="2930" y="1600"/>
                    <a:pt x="6530" y="1400"/>
                  </a:cubicBezTo>
                  <a:cubicBezTo>
                    <a:pt x="10130" y="1200"/>
                    <a:pt x="15787" y="3600"/>
                    <a:pt x="18615" y="7400"/>
                  </a:cubicBezTo>
                  <a:cubicBezTo>
                    <a:pt x="21444" y="11200"/>
                    <a:pt x="21444" y="16400"/>
                    <a:pt x="214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8337607" y="4341283"/>
              <a:ext cx="133294" cy="276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343" fill="norm" stroke="1" extrusionOk="0">
                  <a:moveTo>
                    <a:pt x="21253" y="3436"/>
                  </a:moveTo>
                  <a:cubicBezTo>
                    <a:pt x="20915" y="2618"/>
                    <a:pt x="20578" y="1800"/>
                    <a:pt x="19734" y="1145"/>
                  </a:cubicBezTo>
                  <a:cubicBezTo>
                    <a:pt x="18890" y="491"/>
                    <a:pt x="17541" y="0"/>
                    <a:pt x="16190" y="0"/>
                  </a:cubicBezTo>
                  <a:cubicBezTo>
                    <a:pt x="14841" y="0"/>
                    <a:pt x="13490" y="491"/>
                    <a:pt x="10959" y="2455"/>
                  </a:cubicBezTo>
                  <a:cubicBezTo>
                    <a:pt x="8428" y="4418"/>
                    <a:pt x="4716" y="7855"/>
                    <a:pt x="2522" y="10718"/>
                  </a:cubicBezTo>
                  <a:cubicBezTo>
                    <a:pt x="328" y="13582"/>
                    <a:pt x="-347" y="15873"/>
                    <a:pt x="159" y="17673"/>
                  </a:cubicBezTo>
                  <a:cubicBezTo>
                    <a:pt x="666" y="19473"/>
                    <a:pt x="2353" y="20782"/>
                    <a:pt x="4716" y="21191"/>
                  </a:cubicBezTo>
                  <a:cubicBezTo>
                    <a:pt x="7078" y="21600"/>
                    <a:pt x="10115" y="21109"/>
                    <a:pt x="13153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8504351" y="4417483"/>
              <a:ext cx="23699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3857"/>
                    <a:pt x="2153" y="7714"/>
                    <a:pt x="353" y="11314"/>
                  </a:cubicBezTo>
                  <a:cubicBezTo>
                    <a:pt x="-1447" y="14914"/>
                    <a:pt x="3953" y="18257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8559800" y="4519083"/>
              <a:ext cx="1206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8" y="15429"/>
                    <a:pt x="8337" y="9257"/>
                    <a:pt x="11937" y="5657"/>
                  </a:cubicBezTo>
                  <a:cubicBezTo>
                    <a:pt x="15537" y="2057"/>
                    <a:pt x="18568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8789041" y="4363422"/>
              <a:ext cx="103077" cy="433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90" fill="norm" stroke="1" extrusionOk="0">
                  <a:moveTo>
                    <a:pt x="9123" y="10804"/>
                  </a:moveTo>
                  <a:cubicBezTo>
                    <a:pt x="7801" y="13413"/>
                    <a:pt x="6478" y="16022"/>
                    <a:pt x="5817" y="17639"/>
                  </a:cubicBezTo>
                  <a:cubicBezTo>
                    <a:pt x="5156" y="19256"/>
                    <a:pt x="5156" y="19882"/>
                    <a:pt x="4715" y="20456"/>
                  </a:cubicBezTo>
                  <a:cubicBezTo>
                    <a:pt x="4274" y="21030"/>
                    <a:pt x="3393" y="21552"/>
                    <a:pt x="2952" y="21343"/>
                  </a:cubicBezTo>
                  <a:cubicBezTo>
                    <a:pt x="2511" y="21135"/>
                    <a:pt x="2511" y="20195"/>
                    <a:pt x="2070" y="18056"/>
                  </a:cubicBezTo>
                  <a:cubicBezTo>
                    <a:pt x="1629" y="15917"/>
                    <a:pt x="748" y="12578"/>
                    <a:pt x="307" y="9500"/>
                  </a:cubicBezTo>
                  <a:cubicBezTo>
                    <a:pt x="-134" y="6422"/>
                    <a:pt x="-134" y="3604"/>
                    <a:pt x="527" y="1987"/>
                  </a:cubicBezTo>
                  <a:cubicBezTo>
                    <a:pt x="1188" y="369"/>
                    <a:pt x="2511" y="-48"/>
                    <a:pt x="5376" y="4"/>
                  </a:cubicBezTo>
                  <a:cubicBezTo>
                    <a:pt x="8242" y="56"/>
                    <a:pt x="12650" y="578"/>
                    <a:pt x="15956" y="1517"/>
                  </a:cubicBezTo>
                  <a:cubicBezTo>
                    <a:pt x="19262" y="2456"/>
                    <a:pt x="21466" y="3813"/>
                    <a:pt x="21466" y="5117"/>
                  </a:cubicBezTo>
                  <a:cubicBezTo>
                    <a:pt x="21466" y="6422"/>
                    <a:pt x="19262" y="7674"/>
                    <a:pt x="15735" y="8300"/>
                  </a:cubicBezTo>
                  <a:cubicBezTo>
                    <a:pt x="12209" y="8926"/>
                    <a:pt x="7360" y="8926"/>
                    <a:pt x="2511" y="8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8959850" y="4322233"/>
              <a:ext cx="66992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7" h="21600" fill="norm" stroke="1" extrusionOk="0">
                  <a:moveTo>
                    <a:pt x="0" y="0"/>
                  </a:moveTo>
                  <a:cubicBezTo>
                    <a:pt x="8894" y="2914"/>
                    <a:pt x="17788" y="5829"/>
                    <a:pt x="19694" y="9086"/>
                  </a:cubicBezTo>
                  <a:cubicBezTo>
                    <a:pt x="21600" y="12343"/>
                    <a:pt x="16518" y="15943"/>
                    <a:pt x="12388" y="18086"/>
                  </a:cubicBezTo>
                  <a:cubicBezTo>
                    <a:pt x="8259" y="20229"/>
                    <a:pt x="5082" y="20914"/>
                    <a:pt x="19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9115689" y="4093633"/>
              <a:ext cx="76995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185" fill="norm" stroke="1" extrusionOk="0">
                  <a:moveTo>
                    <a:pt x="4305" y="0"/>
                  </a:moveTo>
                  <a:cubicBezTo>
                    <a:pt x="4305" y="4154"/>
                    <a:pt x="4305" y="8308"/>
                    <a:pt x="3430" y="12254"/>
                  </a:cubicBezTo>
                  <a:cubicBezTo>
                    <a:pt x="2554" y="16200"/>
                    <a:pt x="803" y="19938"/>
                    <a:pt x="219" y="20769"/>
                  </a:cubicBezTo>
                  <a:cubicBezTo>
                    <a:pt x="-365" y="21600"/>
                    <a:pt x="219" y="19523"/>
                    <a:pt x="1970" y="16200"/>
                  </a:cubicBezTo>
                  <a:cubicBezTo>
                    <a:pt x="3721" y="12877"/>
                    <a:pt x="6640" y="8308"/>
                    <a:pt x="9851" y="5400"/>
                  </a:cubicBezTo>
                  <a:cubicBezTo>
                    <a:pt x="13062" y="2492"/>
                    <a:pt x="16565" y="1246"/>
                    <a:pt x="18608" y="1662"/>
                  </a:cubicBezTo>
                  <a:cubicBezTo>
                    <a:pt x="20651" y="2077"/>
                    <a:pt x="21235" y="4154"/>
                    <a:pt x="21235" y="7685"/>
                  </a:cubicBezTo>
                  <a:cubicBezTo>
                    <a:pt x="21235" y="11215"/>
                    <a:pt x="20651" y="16200"/>
                    <a:pt x="20067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9315450" y="4144433"/>
              <a:ext cx="101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9635331" y="3994149"/>
              <a:ext cx="162719" cy="193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58" fill="norm" stroke="1" extrusionOk="0">
                  <a:moveTo>
                    <a:pt x="16303" y="1878"/>
                  </a:moveTo>
                  <a:cubicBezTo>
                    <a:pt x="17134" y="939"/>
                    <a:pt x="17965" y="0"/>
                    <a:pt x="17688" y="0"/>
                  </a:cubicBezTo>
                  <a:cubicBezTo>
                    <a:pt x="17411" y="0"/>
                    <a:pt x="16026" y="939"/>
                    <a:pt x="14226" y="1996"/>
                  </a:cubicBezTo>
                  <a:cubicBezTo>
                    <a:pt x="12426" y="3052"/>
                    <a:pt x="10211" y="4226"/>
                    <a:pt x="8134" y="5517"/>
                  </a:cubicBezTo>
                  <a:cubicBezTo>
                    <a:pt x="6057" y="6809"/>
                    <a:pt x="4119" y="8217"/>
                    <a:pt x="3842" y="8922"/>
                  </a:cubicBezTo>
                  <a:cubicBezTo>
                    <a:pt x="3565" y="9626"/>
                    <a:pt x="4950" y="9626"/>
                    <a:pt x="6334" y="9626"/>
                  </a:cubicBezTo>
                  <a:cubicBezTo>
                    <a:pt x="7719" y="9626"/>
                    <a:pt x="9103" y="9626"/>
                    <a:pt x="10488" y="9626"/>
                  </a:cubicBezTo>
                  <a:cubicBezTo>
                    <a:pt x="11873" y="9626"/>
                    <a:pt x="13257" y="9626"/>
                    <a:pt x="13396" y="10213"/>
                  </a:cubicBezTo>
                  <a:cubicBezTo>
                    <a:pt x="13534" y="10800"/>
                    <a:pt x="12426" y="11974"/>
                    <a:pt x="10211" y="13500"/>
                  </a:cubicBezTo>
                  <a:cubicBezTo>
                    <a:pt x="7996" y="15026"/>
                    <a:pt x="4673" y="16904"/>
                    <a:pt x="2596" y="18313"/>
                  </a:cubicBezTo>
                  <a:cubicBezTo>
                    <a:pt x="519" y="19722"/>
                    <a:pt x="-312" y="20661"/>
                    <a:pt x="103" y="21130"/>
                  </a:cubicBezTo>
                  <a:cubicBezTo>
                    <a:pt x="519" y="21600"/>
                    <a:pt x="2180" y="21600"/>
                    <a:pt x="5919" y="20896"/>
                  </a:cubicBezTo>
                  <a:cubicBezTo>
                    <a:pt x="9657" y="20191"/>
                    <a:pt x="15473" y="18783"/>
                    <a:pt x="21288" y="17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9899650" y="4003674"/>
              <a:ext cx="139700" cy="191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0" y="118"/>
                  </a:moveTo>
                  <a:cubicBezTo>
                    <a:pt x="1636" y="-117"/>
                    <a:pt x="3273" y="-352"/>
                    <a:pt x="6873" y="3170"/>
                  </a:cubicBezTo>
                  <a:cubicBezTo>
                    <a:pt x="10473" y="6691"/>
                    <a:pt x="16036" y="13970"/>
                    <a:pt x="21600" y="21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9925050" y="3992033"/>
              <a:ext cx="1524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582"/>
                    <a:pt x="10800" y="9164"/>
                    <a:pt x="7200" y="12764"/>
                  </a:cubicBezTo>
                  <a:cubicBezTo>
                    <a:pt x="3600" y="16364"/>
                    <a:pt x="1800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10102850" y="4163483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10134600" y="4055533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9607550" y="4353983"/>
              <a:ext cx="254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9632950" y="4296833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9671050" y="4360333"/>
              <a:ext cx="381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900"/>
                    <a:pt x="12000" y="1800"/>
                    <a:pt x="15600" y="5400"/>
                  </a:cubicBezTo>
                  <a:cubicBezTo>
                    <a:pt x="19200" y="9000"/>
                    <a:pt x="20400" y="153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9683750" y="4430183"/>
              <a:ext cx="44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9785350" y="4385733"/>
              <a:ext cx="6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9658350" y="3831028"/>
              <a:ext cx="82550" cy="116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0" y="3883"/>
                  </a:moveTo>
                  <a:cubicBezTo>
                    <a:pt x="0" y="5811"/>
                    <a:pt x="0" y="7740"/>
                    <a:pt x="0" y="9669"/>
                  </a:cubicBezTo>
                  <a:cubicBezTo>
                    <a:pt x="0" y="11597"/>
                    <a:pt x="0" y="13526"/>
                    <a:pt x="277" y="13526"/>
                  </a:cubicBezTo>
                  <a:cubicBezTo>
                    <a:pt x="554" y="13526"/>
                    <a:pt x="1108" y="11597"/>
                    <a:pt x="1662" y="9669"/>
                  </a:cubicBezTo>
                  <a:cubicBezTo>
                    <a:pt x="2215" y="7740"/>
                    <a:pt x="2769" y="5811"/>
                    <a:pt x="3877" y="4076"/>
                  </a:cubicBezTo>
                  <a:cubicBezTo>
                    <a:pt x="4985" y="2340"/>
                    <a:pt x="6646" y="797"/>
                    <a:pt x="8862" y="219"/>
                  </a:cubicBezTo>
                  <a:cubicBezTo>
                    <a:pt x="11077" y="-360"/>
                    <a:pt x="13846" y="26"/>
                    <a:pt x="16062" y="3690"/>
                  </a:cubicBezTo>
                  <a:cubicBezTo>
                    <a:pt x="18277" y="7354"/>
                    <a:pt x="19938" y="14297"/>
                    <a:pt x="21600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1270641" y="1003623"/>
              <a:ext cx="188388" cy="378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196" fill="norm" stroke="1" extrusionOk="0">
                  <a:moveTo>
                    <a:pt x="2064" y="11968"/>
                  </a:moveTo>
                  <a:cubicBezTo>
                    <a:pt x="1590" y="14342"/>
                    <a:pt x="1115" y="16715"/>
                    <a:pt x="877" y="18377"/>
                  </a:cubicBezTo>
                  <a:cubicBezTo>
                    <a:pt x="640" y="20039"/>
                    <a:pt x="640" y="20988"/>
                    <a:pt x="759" y="21166"/>
                  </a:cubicBezTo>
                  <a:cubicBezTo>
                    <a:pt x="877" y="21344"/>
                    <a:pt x="1115" y="20751"/>
                    <a:pt x="996" y="18436"/>
                  </a:cubicBezTo>
                  <a:cubicBezTo>
                    <a:pt x="877" y="16122"/>
                    <a:pt x="403" y="12087"/>
                    <a:pt x="165" y="8882"/>
                  </a:cubicBezTo>
                  <a:cubicBezTo>
                    <a:pt x="-72" y="5678"/>
                    <a:pt x="-72" y="3304"/>
                    <a:pt x="284" y="1821"/>
                  </a:cubicBezTo>
                  <a:cubicBezTo>
                    <a:pt x="640" y="337"/>
                    <a:pt x="1352" y="-256"/>
                    <a:pt x="3844" y="100"/>
                  </a:cubicBezTo>
                  <a:cubicBezTo>
                    <a:pt x="6337" y="456"/>
                    <a:pt x="10609" y="1762"/>
                    <a:pt x="14170" y="4135"/>
                  </a:cubicBezTo>
                  <a:cubicBezTo>
                    <a:pt x="17730" y="6509"/>
                    <a:pt x="20579" y="9951"/>
                    <a:pt x="21053" y="12858"/>
                  </a:cubicBezTo>
                  <a:cubicBezTo>
                    <a:pt x="21528" y="15766"/>
                    <a:pt x="19629" y="18140"/>
                    <a:pt x="16425" y="19445"/>
                  </a:cubicBezTo>
                  <a:cubicBezTo>
                    <a:pt x="13220" y="20751"/>
                    <a:pt x="8710" y="20988"/>
                    <a:pt x="5862" y="20988"/>
                  </a:cubicBezTo>
                  <a:cubicBezTo>
                    <a:pt x="3014" y="20988"/>
                    <a:pt x="1827" y="20751"/>
                    <a:pt x="1827" y="20454"/>
                  </a:cubicBezTo>
                  <a:cubicBezTo>
                    <a:pt x="1827" y="20157"/>
                    <a:pt x="3014" y="19801"/>
                    <a:pt x="4201" y="19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1504950" y="1344083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1612900" y="1236133"/>
              <a:ext cx="82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1631950" y="1337733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1995223" y="1044198"/>
              <a:ext cx="151078" cy="418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78" fill="norm" stroke="1" extrusionOk="0">
                  <a:moveTo>
                    <a:pt x="21412" y="2017"/>
                  </a:moveTo>
                  <a:cubicBezTo>
                    <a:pt x="18712" y="1369"/>
                    <a:pt x="16012" y="721"/>
                    <a:pt x="13912" y="343"/>
                  </a:cubicBezTo>
                  <a:cubicBezTo>
                    <a:pt x="11812" y="-35"/>
                    <a:pt x="10312" y="-143"/>
                    <a:pt x="8812" y="235"/>
                  </a:cubicBezTo>
                  <a:cubicBezTo>
                    <a:pt x="7312" y="613"/>
                    <a:pt x="5812" y="1477"/>
                    <a:pt x="5062" y="2233"/>
                  </a:cubicBezTo>
                  <a:cubicBezTo>
                    <a:pt x="4312" y="2989"/>
                    <a:pt x="4312" y="3637"/>
                    <a:pt x="5212" y="4393"/>
                  </a:cubicBezTo>
                  <a:cubicBezTo>
                    <a:pt x="6112" y="5149"/>
                    <a:pt x="7912" y="6013"/>
                    <a:pt x="9412" y="7039"/>
                  </a:cubicBezTo>
                  <a:cubicBezTo>
                    <a:pt x="10912" y="8065"/>
                    <a:pt x="12112" y="9253"/>
                    <a:pt x="11812" y="10279"/>
                  </a:cubicBezTo>
                  <a:cubicBezTo>
                    <a:pt x="11512" y="11305"/>
                    <a:pt x="9712" y="12169"/>
                    <a:pt x="7912" y="12655"/>
                  </a:cubicBezTo>
                  <a:cubicBezTo>
                    <a:pt x="6112" y="13141"/>
                    <a:pt x="4312" y="13249"/>
                    <a:pt x="4012" y="13033"/>
                  </a:cubicBezTo>
                  <a:cubicBezTo>
                    <a:pt x="3712" y="12817"/>
                    <a:pt x="4912" y="12277"/>
                    <a:pt x="5962" y="12223"/>
                  </a:cubicBezTo>
                  <a:cubicBezTo>
                    <a:pt x="7012" y="12169"/>
                    <a:pt x="7912" y="12601"/>
                    <a:pt x="7612" y="13411"/>
                  </a:cubicBezTo>
                  <a:cubicBezTo>
                    <a:pt x="7312" y="14221"/>
                    <a:pt x="5812" y="15409"/>
                    <a:pt x="4312" y="16543"/>
                  </a:cubicBezTo>
                  <a:cubicBezTo>
                    <a:pt x="2812" y="17677"/>
                    <a:pt x="1312" y="18757"/>
                    <a:pt x="562" y="19567"/>
                  </a:cubicBezTo>
                  <a:cubicBezTo>
                    <a:pt x="-188" y="20377"/>
                    <a:pt x="-188" y="20917"/>
                    <a:pt x="562" y="21187"/>
                  </a:cubicBezTo>
                  <a:cubicBezTo>
                    <a:pt x="1312" y="21457"/>
                    <a:pt x="2812" y="21457"/>
                    <a:pt x="5812" y="21079"/>
                  </a:cubicBezTo>
                  <a:cubicBezTo>
                    <a:pt x="8812" y="20701"/>
                    <a:pt x="13312" y="19945"/>
                    <a:pt x="17812" y="19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2222500" y="1166283"/>
              <a:ext cx="1714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67" y="3600"/>
                    <a:pt x="8533" y="7200"/>
                    <a:pt x="12133" y="10800"/>
                  </a:cubicBezTo>
                  <a:cubicBezTo>
                    <a:pt x="15733" y="14400"/>
                    <a:pt x="18667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2286000" y="1140883"/>
              <a:ext cx="1016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800"/>
                    <a:pt x="14400" y="3600"/>
                    <a:pt x="11025" y="6930"/>
                  </a:cubicBezTo>
                  <a:cubicBezTo>
                    <a:pt x="7650" y="10260"/>
                    <a:pt x="4500" y="15120"/>
                    <a:pt x="2700" y="17820"/>
                  </a:cubicBezTo>
                  <a:cubicBezTo>
                    <a:pt x="900" y="20520"/>
                    <a:pt x="450" y="210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2476500" y="1293283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2660650" y="1344083"/>
              <a:ext cx="952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2895600" y="1331383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3054350" y="1109133"/>
              <a:ext cx="1460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0" y="4019"/>
                    <a:pt x="8139" y="8037"/>
                    <a:pt x="11739" y="11637"/>
                  </a:cubicBezTo>
                  <a:cubicBezTo>
                    <a:pt x="15339" y="15237"/>
                    <a:pt x="18470" y="184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3009900" y="1090083"/>
              <a:ext cx="2032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75" y="0"/>
                    <a:pt x="19350" y="0"/>
                    <a:pt x="17775" y="884"/>
                  </a:cubicBezTo>
                  <a:cubicBezTo>
                    <a:pt x="16200" y="1768"/>
                    <a:pt x="14175" y="3537"/>
                    <a:pt x="11475" y="6505"/>
                  </a:cubicBezTo>
                  <a:cubicBezTo>
                    <a:pt x="8775" y="9474"/>
                    <a:pt x="5400" y="13642"/>
                    <a:pt x="3375" y="16358"/>
                  </a:cubicBezTo>
                  <a:cubicBezTo>
                    <a:pt x="1350" y="19074"/>
                    <a:pt x="675" y="203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3177905" y="1363226"/>
              <a:ext cx="111396" cy="133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48" fill="norm" stroke="1" extrusionOk="0">
                  <a:moveTo>
                    <a:pt x="4331" y="6060"/>
                  </a:moveTo>
                  <a:cubicBezTo>
                    <a:pt x="3108" y="9436"/>
                    <a:pt x="1886" y="12811"/>
                    <a:pt x="1071" y="15511"/>
                  </a:cubicBezTo>
                  <a:cubicBezTo>
                    <a:pt x="256" y="18211"/>
                    <a:pt x="-152" y="20236"/>
                    <a:pt x="52" y="20236"/>
                  </a:cubicBezTo>
                  <a:cubicBezTo>
                    <a:pt x="256" y="20236"/>
                    <a:pt x="1071" y="18211"/>
                    <a:pt x="2701" y="14667"/>
                  </a:cubicBezTo>
                  <a:cubicBezTo>
                    <a:pt x="4331" y="11123"/>
                    <a:pt x="6776" y="6060"/>
                    <a:pt x="9425" y="3192"/>
                  </a:cubicBezTo>
                  <a:cubicBezTo>
                    <a:pt x="12074" y="323"/>
                    <a:pt x="14927" y="-352"/>
                    <a:pt x="16761" y="154"/>
                  </a:cubicBezTo>
                  <a:cubicBezTo>
                    <a:pt x="18595" y="660"/>
                    <a:pt x="19410" y="2348"/>
                    <a:pt x="20022" y="6060"/>
                  </a:cubicBezTo>
                  <a:cubicBezTo>
                    <a:pt x="20633" y="9773"/>
                    <a:pt x="21040" y="15511"/>
                    <a:pt x="21448" y="21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3371850" y="1148679"/>
              <a:ext cx="80086" cy="455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532" fill="norm" stroke="1" extrusionOk="0">
                  <a:moveTo>
                    <a:pt x="1662" y="1732"/>
                  </a:moveTo>
                  <a:cubicBezTo>
                    <a:pt x="1108" y="1132"/>
                    <a:pt x="554" y="532"/>
                    <a:pt x="2215" y="232"/>
                  </a:cubicBezTo>
                  <a:cubicBezTo>
                    <a:pt x="3877" y="-68"/>
                    <a:pt x="7754" y="-68"/>
                    <a:pt x="10523" y="182"/>
                  </a:cubicBezTo>
                  <a:cubicBezTo>
                    <a:pt x="13292" y="432"/>
                    <a:pt x="14954" y="932"/>
                    <a:pt x="15231" y="2082"/>
                  </a:cubicBezTo>
                  <a:cubicBezTo>
                    <a:pt x="15508" y="3232"/>
                    <a:pt x="14400" y="5032"/>
                    <a:pt x="12738" y="6432"/>
                  </a:cubicBezTo>
                  <a:cubicBezTo>
                    <a:pt x="11077" y="7832"/>
                    <a:pt x="8862" y="8832"/>
                    <a:pt x="7200" y="9582"/>
                  </a:cubicBezTo>
                  <a:cubicBezTo>
                    <a:pt x="5538" y="10332"/>
                    <a:pt x="4431" y="10832"/>
                    <a:pt x="4985" y="11232"/>
                  </a:cubicBezTo>
                  <a:cubicBezTo>
                    <a:pt x="5538" y="11632"/>
                    <a:pt x="7754" y="11932"/>
                    <a:pt x="10800" y="12732"/>
                  </a:cubicBezTo>
                  <a:cubicBezTo>
                    <a:pt x="13846" y="13532"/>
                    <a:pt x="17723" y="14832"/>
                    <a:pt x="19662" y="16082"/>
                  </a:cubicBezTo>
                  <a:cubicBezTo>
                    <a:pt x="21600" y="17332"/>
                    <a:pt x="21600" y="18532"/>
                    <a:pt x="18000" y="19432"/>
                  </a:cubicBezTo>
                  <a:cubicBezTo>
                    <a:pt x="14400" y="20332"/>
                    <a:pt x="7200" y="20932"/>
                    <a:pt x="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4597400" y="1255308"/>
              <a:ext cx="165739" cy="311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026" fill="norm" stroke="1" extrusionOk="0">
                  <a:moveTo>
                    <a:pt x="800" y="5141"/>
                  </a:moveTo>
                  <a:cubicBezTo>
                    <a:pt x="1600" y="10290"/>
                    <a:pt x="2400" y="15440"/>
                    <a:pt x="2933" y="17085"/>
                  </a:cubicBezTo>
                  <a:cubicBezTo>
                    <a:pt x="3467" y="18730"/>
                    <a:pt x="3733" y="16871"/>
                    <a:pt x="4000" y="14010"/>
                  </a:cubicBezTo>
                  <a:cubicBezTo>
                    <a:pt x="4267" y="11149"/>
                    <a:pt x="4533" y="7286"/>
                    <a:pt x="5067" y="4640"/>
                  </a:cubicBezTo>
                  <a:cubicBezTo>
                    <a:pt x="5600" y="1994"/>
                    <a:pt x="6400" y="563"/>
                    <a:pt x="7467" y="134"/>
                  </a:cubicBezTo>
                  <a:cubicBezTo>
                    <a:pt x="8533" y="-295"/>
                    <a:pt x="9867" y="277"/>
                    <a:pt x="12400" y="2208"/>
                  </a:cubicBezTo>
                  <a:cubicBezTo>
                    <a:pt x="14933" y="4139"/>
                    <a:pt x="18667" y="7430"/>
                    <a:pt x="20133" y="10219"/>
                  </a:cubicBezTo>
                  <a:cubicBezTo>
                    <a:pt x="21600" y="13008"/>
                    <a:pt x="20800" y="15297"/>
                    <a:pt x="18667" y="17157"/>
                  </a:cubicBezTo>
                  <a:cubicBezTo>
                    <a:pt x="16533" y="19016"/>
                    <a:pt x="13067" y="20447"/>
                    <a:pt x="9733" y="20876"/>
                  </a:cubicBezTo>
                  <a:cubicBezTo>
                    <a:pt x="6400" y="21305"/>
                    <a:pt x="3200" y="20733"/>
                    <a:pt x="0" y="20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4800600" y="1515013"/>
              <a:ext cx="82551" cy="111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4" fill="norm" stroke="1" extrusionOk="0">
                  <a:moveTo>
                    <a:pt x="0" y="3698"/>
                  </a:moveTo>
                  <a:cubicBezTo>
                    <a:pt x="1662" y="2098"/>
                    <a:pt x="3323" y="498"/>
                    <a:pt x="6092" y="98"/>
                  </a:cubicBezTo>
                  <a:cubicBezTo>
                    <a:pt x="8862" y="-302"/>
                    <a:pt x="12738" y="498"/>
                    <a:pt x="15231" y="2898"/>
                  </a:cubicBezTo>
                  <a:cubicBezTo>
                    <a:pt x="17723" y="5298"/>
                    <a:pt x="18831" y="9298"/>
                    <a:pt x="18277" y="12098"/>
                  </a:cubicBezTo>
                  <a:cubicBezTo>
                    <a:pt x="17723" y="14898"/>
                    <a:pt x="15508" y="16498"/>
                    <a:pt x="13292" y="17898"/>
                  </a:cubicBezTo>
                  <a:cubicBezTo>
                    <a:pt x="11077" y="19298"/>
                    <a:pt x="8862" y="20498"/>
                    <a:pt x="10246" y="20898"/>
                  </a:cubicBezTo>
                  <a:cubicBezTo>
                    <a:pt x="11631" y="21298"/>
                    <a:pt x="16615" y="20898"/>
                    <a:pt x="21600" y="20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5022850" y="1458383"/>
              <a:ext cx="57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5015374" y="1540933"/>
              <a:ext cx="134477" cy="34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0806" fill="norm" stroke="1" extrusionOk="0">
                  <a:moveTo>
                    <a:pt x="2170" y="11435"/>
                  </a:moveTo>
                  <a:cubicBezTo>
                    <a:pt x="841" y="15247"/>
                    <a:pt x="-488" y="19059"/>
                    <a:pt x="177" y="20329"/>
                  </a:cubicBezTo>
                  <a:cubicBezTo>
                    <a:pt x="841" y="21600"/>
                    <a:pt x="3500" y="20329"/>
                    <a:pt x="7321" y="16518"/>
                  </a:cubicBezTo>
                  <a:cubicBezTo>
                    <a:pt x="11143" y="12706"/>
                    <a:pt x="16127" y="6353"/>
                    <a:pt x="211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5262069" y="1290872"/>
              <a:ext cx="103682" cy="305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472" fill="norm" stroke="1" extrusionOk="0">
                  <a:moveTo>
                    <a:pt x="18569" y="4192"/>
                  </a:moveTo>
                  <a:cubicBezTo>
                    <a:pt x="15977" y="2851"/>
                    <a:pt x="13385" y="1511"/>
                    <a:pt x="11009" y="766"/>
                  </a:cubicBezTo>
                  <a:cubicBezTo>
                    <a:pt x="8633" y="21"/>
                    <a:pt x="6473" y="-128"/>
                    <a:pt x="4745" y="95"/>
                  </a:cubicBezTo>
                  <a:cubicBezTo>
                    <a:pt x="3017" y="319"/>
                    <a:pt x="1721" y="915"/>
                    <a:pt x="2153" y="2330"/>
                  </a:cubicBezTo>
                  <a:cubicBezTo>
                    <a:pt x="2585" y="3745"/>
                    <a:pt x="4745" y="5980"/>
                    <a:pt x="6689" y="7767"/>
                  </a:cubicBezTo>
                  <a:cubicBezTo>
                    <a:pt x="8633" y="9555"/>
                    <a:pt x="10361" y="10895"/>
                    <a:pt x="9929" y="12385"/>
                  </a:cubicBezTo>
                  <a:cubicBezTo>
                    <a:pt x="9497" y="13875"/>
                    <a:pt x="6905" y="15513"/>
                    <a:pt x="4961" y="16631"/>
                  </a:cubicBezTo>
                  <a:cubicBezTo>
                    <a:pt x="3017" y="17748"/>
                    <a:pt x="1721" y="18344"/>
                    <a:pt x="857" y="19014"/>
                  </a:cubicBezTo>
                  <a:cubicBezTo>
                    <a:pt x="-7" y="19684"/>
                    <a:pt x="-439" y="20429"/>
                    <a:pt x="641" y="20876"/>
                  </a:cubicBezTo>
                  <a:cubicBezTo>
                    <a:pt x="1721" y="21323"/>
                    <a:pt x="4313" y="21472"/>
                    <a:pt x="7985" y="21472"/>
                  </a:cubicBezTo>
                  <a:cubicBezTo>
                    <a:pt x="11657" y="21472"/>
                    <a:pt x="16409" y="21323"/>
                    <a:pt x="21161" y="21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5448300" y="1356783"/>
              <a:ext cx="1143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948"/>
                    <a:pt x="9600" y="7897"/>
                    <a:pt x="13200" y="11497"/>
                  </a:cubicBezTo>
                  <a:cubicBezTo>
                    <a:pt x="16800" y="15097"/>
                    <a:pt x="19200" y="18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5461000" y="1344083"/>
              <a:ext cx="1397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3600"/>
                    <a:pt x="11127" y="7200"/>
                    <a:pt x="7527" y="10800"/>
                  </a:cubicBezTo>
                  <a:cubicBezTo>
                    <a:pt x="3927" y="14400"/>
                    <a:pt x="1964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5591381" y="1532148"/>
              <a:ext cx="72820" cy="97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210" fill="norm" stroke="1" extrusionOk="0">
                  <a:moveTo>
                    <a:pt x="4568" y="6044"/>
                  </a:moveTo>
                  <a:cubicBezTo>
                    <a:pt x="3334" y="8342"/>
                    <a:pt x="2100" y="10640"/>
                    <a:pt x="1174" y="12938"/>
                  </a:cubicBezTo>
                  <a:cubicBezTo>
                    <a:pt x="248" y="15236"/>
                    <a:pt x="-369" y="17533"/>
                    <a:pt x="248" y="17763"/>
                  </a:cubicBezTo>
                  <a:cubicBezTo>
                    <a:pt x="865" y="17993"/>
                    <a:pt x="2717" y="16155"/>
                    <a:pt x="4260" y="13857"/>
                  </a:cubicBezTo>
                  <a:cubicBezTo>
                    <a:pt x="5802" y="11559"/>
                    <a:pt x="7037" y="8801"/>
                    <a:pt x="8580" y="6044"/>
                  </a:cubicBezTo>
                  <a:cubicBezTo>
                    <a:pt x="10122" y="3287"/>
                    <a:pt x="11974" y="529"/>
                    <a:pt x="13825" y="70"/>
                  </a:cubicBezTo>
                  <a:cubicBezTo>
                    <a:pt x="15677" y="-390"/>
                    <a:pt x="17528" y="1448"/>
                    <a:pt x="18762" y="5355"/>
                  </a:cubicBezTo>
                  <a:cubicBezTo>
                    <a:pt x="19997" y="9261"/>
                    <a:pt x="20614" y="15236"/>
                    <a:pt x="21231" y="21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5727700" y="1585383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5753100" y="1547283"/>
              <a:ext cx="25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5848350" y="1528233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5911850" y="1648883"/>
              <a:ext cx="889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6102350" y="1649825"/>
              <a:ext cx="3302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3877" y="10932"/>
                    <a:pt x="7754" y="1332"/>
                    <a:pt x="11354" y="132"/>
                  </a:cubicBezTo>
                  <a:cubicBezTo>
                    <a:pt x="14954" y="-1068"/>
                    <a:pt x="18277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6635750" y="1629833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6743700" y="1667933"/>
              <a:ext cx="44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6991350" y="1374584"/>
              <a:ext cx="177800" cy="29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91"/>
                  </a:moveTo>
                  <a:cubicBezTo>
                    <a:pt x="1286" y="-64"/>
                    <a:pt x="2571" y="-218"/>
                    <a:pt x="5014" y="1402"/>
                  </a:cubicBezTo>
                  <a:cubicBezTo>
                    <a:pt x="7457" y="3022"/>
                    <a:pt x="11057" y="6416"/>
                    <a:pt x="14014" y="10042"/>
                  </a:cubicBezTo>
                  <a:cubicBezTo>
                    <a:pt x="16971" y="13668"/>
                    <a:pt x="19286" y="17525"/>
                    <a:pt x="21600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7040154" y="1378922"/>
              <a:ext cx="148046" cy="327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536" fill="norm" stroke="1" extrusionOk="0">
                  <a:moveTo>
                    <a:pt x="21278" y="1469"/>
                  </a:moveTo>
                  <a:cubicBezTo>
                    <a:pt x="20974" y="772"/>
                    <a:pt x="20670" y="75"/>
                    <a:pt x="19909" y="6"/>
                  </a:cubicBezTo>
                  <a:cubicBezTo>
                    <a:pt x="19148" y="-64"/>
                    <a:pt x="17932" y="493"/>
                    <a:pt x="15650" y="2514"/>
                  </a:cubicBezTo>
                  <a:cubicBezTo>
                    <a:pt x="13368" y="4535"/>
                    <a:pt x="10022" y="8019"/>
                    <a:pt x="7132" y="11015"/>
                  </a:cubicBezTo>
                  <a:cubicBezTo>
                    <a:pt x="4241" y="14011"/>
                    <a:pt x="1808" y="16519"/>
                    <a:pt x="743" y="18191"/>
                  </a:cubicBezTo>
                  <a:cubicBezTo>
                    <a:pt x="-322" y="19864"/>
                    <a:pt x="-18" y="20700"/>
                    <a:pt x="286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7196666" y="1573493"/>
              <a:ext cx="74085" cy="100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0" fill="norm" stroke="1" extrusionOk="0">
                  <a:moveTo>
                    <a:pt x="1234" y="7766"/>
                  </a:moveTo>
                  <a:cubicBezTo>
                    <a:pt x="617" y="9970"/>
                    <a:pt x="0" y="12174"/>
                    <a:pt x="0" y="12174"/>
                  </a:cubicBezTo>
                  <a:cubicBezTo>
                    <a:pt x="0" y="12174"/>
                    <a:pt x="617" y="9970"/>
                    <a:pt x="2160" y="7325"/>
                  </a:cubicBezTo>
                  <a:cubicBezTo>
                    <a:pt x="3703" y="4680"/>
                    <a:pt x="6171" y="1594"/>
                    <a:pt x="8949" y="492"/>
                  </a:cubicBezTo>
                  <a:cubicBezTo>
                    <a:pt x="11726" y="-610"/>
                    <a:pt x="14811" y="272"/>
                    <a:pt x="16663" y="1814"/>
                  </a:cubicBezTo>
                  <a:cubicBezTo>
                    <a:pt x="18514" y="3357"/>
                    <a:pt x="19131" y="5561"/>
                    <a:pt x="19749" y="8868"/>
                  </a:cubicBezTo>
                  <a:cubicBezTo>
                    <a:pt x="20366" y="12174"/>
                    <a:pt x="20983" y="16582"/>
                    <a:pt x="21600" y="20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7327900" y="1598083"/>
              <a:ext cx="76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7366000" y="1559983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7448975" y="1570802"/>
              <a:ext cx="164676" cy="90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054" fill="norm" stroke="1" extrusionOk="0">
                  <a:moveTo>
                    <a:pt x="775" y="436"/>
                  </a:moveTo>
                  <a:cubicBezTo>
                    <a:pt x="498" y="2890"/>
                    <a:pt x="221" y="5345"/>
                    <a:pt x="82" y="7799"/>
                  </a:cubicBezTo>
                  <a:cubicBezTo>
                    <a:pt x="-56" y="10254"/>
                    <a:pt x="-56" y="12709"/>
                    <a:pt x="359" y="12954"/>
                  </a:cubicBezTo>
                  <a:cubicBezTo>
                    <a:pt x="775" y="13199"/>
                    <a:pt x="1606" y="11236"/>
                    <a:pt x="2575" y="8781"/>
                  </a:cubicBezTo>
                  <a:cubicBezTo>
                    <a:pt x="3544" y="6327"/>
                    <a:pt x="4652" y="3381"/>
                    <a:pt x="5898" y="1663"/>
                  </a:cubicBezTo>
                  <a:cubicBezTo>
                    <a:pt x="7144" y="-55"/>
                    <a:pt x="8529" y="-546"/>
                    <a:pt x="9221" y="681"/>
                  </a:cubicBezTo>
                  <a:cubicBezTo>
                    <a:pt x="9913" y="1909"/>
                    <a:pt x="9913" y="4854"/>
                    <a:pt x="10606" y="5836"/>
                  </a:cubicBezTo>
                  <a:cubicBezTo>
                    <a:pt x="11298" y="6818"/>
                    <a:pt x="12682" y="5836"/>
                    <a:pt x="14067" y="4609"/>
                  </a:cubicBezTo>
                  <a:cubicBezTo>
                    <a:pt x="15452" y="3381"/>
                    <a:pt x="16836" y="1909"/>
                    <a:pt x="18082" y="2890"/>
                  </a:cubicBezTo>
                  <a:cubicBezTo>
                    <a:pt x="19329" y="3872"/>
                    <a:pt x="20436" y="7309"/>
                    <a:pt x="20990" y="10745"/>
                  </a:cubicBezTo>
                  <a:cubicBezTo>
                    <a:pt x="21544" y="14181"/>
                    <a:pt x="21544" y="17618"/>
                    <a:pt x="21544" y="2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7715250" y="1356783"/>
              <a:ext cx="6867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11782" y="0"/>
                  </a:moveTo>
                  <a:cubicBezTo>
                    <a:pt x="15055" y="257"/>
                    <a:pt x="18327" y="514"/>
                    <a:pt x="19964" y="1800"/>
                  </a:cubicBezTo>
                  <a:cubicBezTo>
                    <a:pt x="21600" y="3086"/>
                    <a:pt x="21600" y="5400"/>
                    <a:pt x="20291" y="7136"/>
                  </a:cubicBezTo>
                  <a:cubicBezTo>
                    <a:pt x="18982" y="8871"/>
                    <a:pt x="16364" y="10029"/>
                    <a:pt x="16036" y="11314"/>
                  </a:cubicBezTo>
                  <a:cubicBezTo>
                    <a:pt x="15709" y="12600"/>
                    <a:pt x="17673" y="14014"/>
                    <a:pt x="15382" y="15750"/>
                  </a:cubicBezTo>
                  <a:cubicBezTo>
                    <a:pt x="13091" y="17486"/>
                    <a:pt x="6545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5850202" y="5275816"/>
              <a:ext cx="269977" cy="306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115" fill="norm" stroke="1" extrusionOk="0">
                  <a:moveTo>
                    <a:pt x="16802" y="801"/>
                  </a:moveTo>
                  <a:cubicBezTo>
                    <a:pt x="14143" y="217"/>
                    <a:pt x="11485" y="-367"/>
                    <a:pt x="9325" y="290"/>
                  </a:cubicBezTo>
                  <a:cubicBezTo>
                    <a:pt x="7165" y="947"/>
                    <a:pt x="5503" y="2844"/>
                    <a:pt x="3925" y="5763"/>
                  </a:cubicBezTo>
                  <a:cubicBezTo>
                    <a:pt x="2346" y="8682"/>
                    <a:pt x="851" y="12622"/>
                    <a:pt x="270" y="15030"/>
                  </a:cubicBezTo>
                  <a:cubicBezTo>
                    <a:pt x="-312" y="17438"/>
                    <a:pt x="20" y="18314"/>
                    <a:pt x="1516" y="18898"/>
                  </a:cubicBezTo>
                  <a:cubicBezTo>
                    <a:pt x="3011" y="19482"/>
                    <a:pt x="5670" y="19774"/>
                    <a:pt x="8411" y="19409"/>
                  </a:cubicBezTo>
                  <a:cubicBezTo>
                    <a:pt x="11153" y="19044"/>
                    <a:pt x="13977" y="18022"/>
                    <a:pt x="15722" y="17001"/>
                  </a:cubicBezTo>
                  <a:cubicBezTo>
                    <a:pt x="17466" y="15979"/>
                    <a:pt x="18131" y="14957"/>
                    <a:pt x="18048" y="14374"/>
                  </a:cubicBezTo>
                  <a:cubicBezTo>
                    <a:pt x="17965" y="13790"/>
                    <a:pt x="17134" y="13644"/>
                    <a:pt x="16054" y="14009"/>
                  </a:cubicBezTo>
                  <a:cubicBezTo>
                    <a:pt x="14974" y="14374"/>
                    <a:pt x="13645" y="15249"/>
                    <a:pt x="12897" y="16125"/>
                  </a:cubicBezTo>
                  <a:cubicBezTo>
                    <a:pt x="12150" y="17001"/>
                    <a:pt x="11983" y="17876"/>
                    <a:pt x="11983" y="18679"/>
                  </a:cubicBezTo>
                  <a:cubicBezTo>
                    <a:pt x="11983" y="19482"/>
                    <a:pt x="12150" y="20211"/>
                    <a:pt x="12648" y="20649"/>
                  </a:cubicBezTo>
                  <a:cubicBezTo>
                    <a:pt x="13146" y="21087"/>
                    <a:pt x="13977" y="21233"/>
                    <a:pt x="15223" y="21014"/>
                  </a:cubicBezTo>
                  <a:cubicBezTo>
                    <a:pt x="16470" y="20795"/>
                    <a:pt x="18131" y="20211"/>
                    <a:pt x="19211" y="19628"/>
                  </a:cubicBezTo>
                  <a:cubicBezTo>
                    <a:pt x="20291" y="19044"/>
                    <a:pt x="20790" y="18460"/>
                    <a:pt x="21039" y="17584"/>
                  </a:cubicBezTo>
                  <a:cubicBezTo>
                    <a:pt x="21288" y="16709"/>
                    <a:pt x="21288" y="15541"/>
                    <a:pt x="20623" y="14884"/>
                  </a:cubicBezTo>
                  <a:cubicBezTo>
                    <a:pt x="19959" y="14228"/>
                    <a:pt x="18630" y="14082"/>
                    <a:pt x="18131" y="14009"/>
                  </a:cubicBezTo>
                  <a:cubicBezTo>
                    <a:pt x="17633" y="13936"/>
                    <a:pt x="17965" y="13936"/>
                    <a:pt x="18297" y="13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6160350" y="5429594"/>
              <a:ext cx="119801" cy="143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36" fill="norm" stroke="1" extrusionOk="0">
                  <a:moveTo>
                    <a:pt x="3259" y="1514"/>
                  </a:moveTo>
                  <a:cubicBezTo>
                    <a:pt x="2880" y="6836"/>
                    <a:pt x="2501" y="12158"/>
                    <a:pt x="1932" y="15758"/>
                  </a:cubicBezTo>
                  <a:cubicBezTo>
                    <a:pt x="1364" y="19358"/>
                    <a:pt x="606" y="21236"/>
                    <a:pt x="227" y="20923"/>
                  </a:cubicBezTo>
                  <a:cubicBezTo>
                    <a:pt x="-152" y="20610"/>
                    <a:pt x="-152" y="18106"/>
                    <a:pt x="985" y="14975"/>
                  </a:cubicBezTo>
                  <a:cubicBezTo>
                    <a:pt x="2122" y="11845"/>
                    <a:pt x="4395" y="8088"/>
                    <a:pt x="6101" y="5427"/>
                  </a:cubicBezTo>
                  <a:cubicBezTo>
                    <a:pt x="7806" y="2766"/>
                    <a:pt x="8943" y="1201"/>
                    <a:pt x="10459" y="419"/>
                  </a:cubicBezTo>
                  <a:cubicBezTo>
                    <a:pt x="11974" y="-364"/>
                    <a:pt x="13869" y="-364"/>
                    <a:pt x="15764" y="3236"/>
                  </a:cubicBezTo>
                  <a:cubicBezTo>
                    <a:pt x="17659" y="6836"/>
                    <a:pt x="19553" y="14036"/>
                    <a:pt x="21448" y="21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6317318" y="5402645"/>
              <a:ext cx="89833" cy="195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209" fill="norm" stroke="1" extrusionOk="0">
                  <a:moveTo>
                    <a:pt x="20834" y="2658"/>
                  </a:moveTo>
                  <a:cubicBezTo>
                    <a:pt x="19361" y="1739"/>
                    <a:pt x="17889" y="820"/>
                    <a:pt x="15925" y="361"/>
                  </a:cubicBezTo>
                  <a:cubicBezTo>
                    <a:pt x="13961" y="-99"/>
                    <a:pt x="11507" y="-99"/>
                    <a:pt x="8807" y="246"/>
                  </a:cubicBezTo>
                  <a:cubicBezTo>
                    <a:pt x="6107" y="590"/>
                    <a:pt x="3161" y="1280"/>
                    <a:pt x="1443" y="2199"/>
                  </a:cubicBezTo>
                  <a:cubicBezTo>
                    <a:pt x="-275" y="3118"/>
                    <a:pt x="-766" y="4267"/>
                    <a:pt x="1689" y="5875"/>
                  </a:cubicBezTo>
                  <a:cubicBezTo>
                    <a:pt x="4143" y="7484"/>
                    <a:pt x="9543" y="9552"/>
                    <a:pt x="11998" y="12080"/>
                  </a:cubicBezTo>
                  <a:cubicBezTo>
                    <a:pt x="14452" y="14607"/>
                    <a:pt x="13961" y="17595"/>
                    <a:pt x="12489" y="19318"/>
                  </a:cubicBezTo>
                  <a:cubicBezTo>
                    <a:pt x="11016" y="21041"/>
                    <a:pt x="8561" y="21501"/>
                    <a:pt x="7089" y="21041"/>
                  </a:cubicBezTo>
                  <a:cubicBezTo>
                    <a:pt x="5616" y="20582"/>
                    <a:pt x="5125" y="19203"/>
                    <a:pt x="4634" y="17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6474089" y="5427133"/>
              <a:ext cx="129912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2569" y="0"/>
                  </a:moveTo>
                  <a:cubicBezTo>
                    <a:pt x="1524" y="3771"/>
                    <a:pt x="479" y="7543"/>
                    <a:pt x="130" y="10800"/>
                  </a:cubicBezTo>
                  <a:cubicBezTo>
                    <a:pt x="-218" y="14057"/>
                    <a:pt x="130" y="16800"/>
                    <a:pt x="1176" y="17657"/>
                  </a:cubicBezTo>
                  <a:cubicBezTo>
                    <a:pt x="2221" y="18514"/>
                    <a:pt x="3963" y="17486"/>
                    <a:pt x="5356" y="15771"/>
                  </a:cubicBezTo>
                  <a:cubicBezTo>
                    <a:pt x="6750" y="14057"/>
                    <a:pt x="7795" y="11657"/>
                    <a:pt x="8840" y="9771"/>
                  </a:cubicBezTo>
                  <a:cubicBezTo>
                    <a:pt x="9885" y="7886"/>
                    <a:pt x="10930" y="6514"/>
                    <a:pt x="11627" y="7371"/>
                  </a:cubicBezTo>
                  <a:cubicBezTo>
                    <a:pt x="12324" y="8229"/>
                    <a:pt x="12672" y="11314"/>
                    <a:pt x="14240" y="14057"/>
                  </a:cubicBezTo>
                  <a:cubicBezTo>
                    <a:pt x="15808" y="16800"/>
                    <a:pt x="18595" y="19200"/>
                    <a:pt x="213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6654800" y="5420783"/>
              <a:ext cx="463551" cy="157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0"/>
                  </a:moveTo>
                  <a:cubicBezTo>
                    <a:pt x="493" y="4608"/>
                    <a:pt x="986" y="9216"/>
                    <a:pt x="1282" y="12240"/>
                  </a:cubicBezTo>
                  <a:cubicBezTo>
                    <a:pt x="1578" y="15264"/>
                    <a:pt x="1677" y="16704"/>
                    <a:pt x="1677" y="18288"/>
                  </a:cubicBezTo>
                  <a:cubicBezTo>
                    <a:pt x="1677" y="19872"/>
                    <a:pt x="1578" y="21600"/>
                    <a:pt x="1578" y="21456"/>
                  </a:cubicBezTo>
                  <a:cubicBezTo>
                    <a:pt x="1578" y="21312"/>
                    <a:pt x="1677" y="19296"/>
                    <a:pt x="2022" y="16560"/>
                  </a:cubicBezTo>
                  <a:cubicBezTo>
                    <a:pt x="2367" y="13824"/>
                    <a:pt x="2959" y="10368"/>
                    <a:pt x="3452" y="8208"/>
                  </a:cubicBezTo>
                  <a:cubicBezTo>
                    <a:pt x="3945" y="6048"/>
                    <a:pt x="4340" y="5184"/>
                    <a:pt x="4586" y="5472"/>
                  </a:cubicBezTo>
                  <a:cubicBezTo>
                    <a:pt x="4833" y="5760"/>
                    <a:pt x="4932" y="7200"/>
                    <a:pt x="4981" y="8784"/>
                  </a:cubicBezTo>
                  <a:cubicBezTo>
                    <a:pt x="5030" y="10368"/>
                    <a:pt x="5030" y="12096"/>
                    <a:pt x="5129" y="12240"/>
                  </a:cubicBezTo>
                  <a:cubicBezTo>
                    <a:pt x="5227" y="12384"/>
                    <a:pt x="5425" y="10944"/>
                    <a:pt x="5721" y="9216"/>
                  </a:cubicBezTo>
                  <a:cubicBezTo>
                    <a:pt x="6016" y="7488"/>
                    <a:pt x="6411" y="5472"/>
                    <a:pt x="6805" y="4032"/>
                  </a:cubicBezTo>
                  <a:cubicBezTo>
                    <a:pt x="7200" y="2592"/>
                    <a:pt x="7595" y="1728"/>
                    <a:pt x="7989" y="1872"/>
                  </a:cubicBezTo>
                  <a:cubicBezTo>
                    <a:pt x="8384" y="2016"/>
                    <a:pt x="8778" y="3168"/>
                    <a:pt x="8975" y="5472"/>
                  </a:cubicBezTo>
                  <a:cubicBezTo>
                    <a:pt x="9173" y="7776"/>
                    <a:pt x="9173" y="11232"/>
                    <a:pt x="9173" y="13680"/>
                  </a:cubicBezTo>
                  <a:cubicBezTo>
                    <a:pt x="9173" y="16128"/>
                    <a:pt x="9173" y="17568"/>
                    <a:pt x="9419" y="18432"/>
                  </a:cubicBezTo>
                  <a:cubicBezTo>
                    <a:pt x="9666" y="19296"/>
                    <a:pt x="10159" y="19584"/>
                    <a:pt x="10800" y="18864"/>
                  </a:cubicBezTo>
                  <a:cubicBezTo>
                    <a:pt x="11441" y="18144"/>
                    <a:pt x="12230" y="16416"/>
                    <a:pt x="12921" y="14112"/>
                  </a:cubicBezTo>
                  <a:cubicBezTo>
                    <a:pt x="13611" y="11808"/>
                    <a:pt x="14203" y="8928"/>
                    <a:pt x="14499" y="6768"/>
                  </a:cubicBezTo>
                  <a:cubicBezTo>
                    <a:pt x="14795" y="4608"/>
                    <a:pt x="14795" y="3168"/>
                    <a:pt x="14548" y="2736"/>
                  </a:cubicBezTo>
                  <a:cubicBezTo>
                    <a:pt x="14301" y="2304"/>
                    <a:pt x="13808" y="2880"/>
                    <a:pt x="13364" y="4608"/>
                  </a:cubicBezTo>
                  <a:cubicBezTo>
                    <a:pt x="12921" y="6336"/>
                    <a:pt x="12526" y="9216"/>
                    <a:pt x="12427" y="11376"/>
                  </a:cubicBezTo>
                  <a:cubicBezTo>
                    <a:pt x="12329" y="13536"/>
                    <a:pt x="12526" y="14976"/>
                    <a:pt x="13463" y="15840"/>
                  </a:cubicBezTo>
                  <a:cubicBezTo>
                    <a:pt x="14400" y="16704"/>
                    <a:pt x="16077" y="16992"/>
                    <a:pt x="17556" y="16848"/>
                  </a:cubicBezTo>
                  <a:cubicBezTo>
                    <a:pt x="19036" y="16704"/>
                    <a:pt x="20318" y="16128"/>
                    <a:pt x="21600" y="15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7531100" y="5221505"/>
              <a:ext cx="134845" cy="327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17" fill="norm" stroke="1" extrusionOk="0">
                  <a:moveTo>
                    <a:pt x="8972" y="10128"/>
                  </a:moveTo>
                  <a:cubicBezTo>
                    <a:pt x="7311" y="10405"/>
                    <a:pt x="5649" y="10682"/>
                    <a:pt x="4652" y="11582"/>
                  </a:cubicBezTo>
                  <a:cubicBezTo>
                    <a:pt x="3655" y="12482"/>
                    <a:pt x="3323" y="14005"/>
                    <a:pt x="3323" y="15528"/>
                  </a:cubicBezTo>
                  <a:cubicBezTo>
                    <a:pt x="3323" y="17051"/>
                    <a:pt x="3655" y="18574"/>
                    <a:pt x="4154" y="19682"/>
                  </a:cubicBezTo>
                  <a:cubicBezTo>
                    <a:pt x="4652" y="20790"/>
                    <a:pt x="5317" y="21482"/>
                    <a:pt x="5982" y="21413"/>
                  </a:cubicBezTo>
                  <a:cubicBezTo>
                    <a:pt x="6646" y="21344"/>
                    <a:pt x="7311" y="20513"/>
                    <a:pt x="7975" y="17951"/>
                  </a:cubicBezTo>
                  <a:cubicBezTo>
                    <a:pt x="8640" y="15390"/>
                    <a:pt x="9305" y="11097"/>
                    <a:pt x="9803" y="8120"/>
                  </a:cubicBezTo>
                  <a:cubicBezTo>
                    <a:pt x="10302" y="5144"/>
                    <a:pt x="10634" y="3482"/>
                    <a:pt x="11132" y="2236"/>
                  </a:cubicBezTo>
                  <a:cubicBezTo>
                    <a:pt x="11631" y="990"/>
                    <a:pt x="12295" y="159"/>
                    <a:pt x="13292" y="20"/>
                  </a:cubicBezTo>
                  <a:cubicBezTo>
                    <a:pt x="14289" y="-118"/>
                    <a:pt x="15618" y="436"/>
                    <a:pt x="17446" y="2097"/>
                  </a:cubicBezTo>
                  <a:cubicBezTo>
                    <a:pt x="19274" y="3759"/>
                    <a:pt x="21600" y="6528"/>
                    <a:pt x="21102" y="9228"/>
                  </a:cubicBezTo>
                  <a:cubicBezTo>
                    <a:pt x="20603" y="11928"/>
                    <a:pt x="17280" y="14559"/>
                    <a:pt x="13292" y="16013"/>
                  </a:cubicBezTo>
                  <a:cubicBezTo>
                    <a:pt x="9305" y="17467"/>
                    <a:pt x="4652" y="17744"/>
                    <a:pt x="0" y="18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7713133" y="5519939"/>
              <a:ext cx="141818" cy="96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322" y="531"/>
                  </a:moveTo>
                  <a:cubicBezTo>
                    <a:pt x="1934" y="72"/>
                    <a:pt x="3546" y="-388"/>
                    <a:pt x="4675" y="531"/>
                  </a:cubicBezTo>
                  <a:cubicBezTo>
                    <a:pt x="5803" y="1450"/>
                    <a:pt x="6448" y="3748"/>
                    <a:pt x="6125" y="6506"/>
                  </a:cubicBezTo>
                  <a:cubicBezTo>
                    <a:pt x="5803" y="9263"/>
                    <a:pt x="4513" y="12480"/>
                    <a:pt x="3063" y="15008"/>
                  </a:cubicBezTo>
                  <a:cubicBezTo>
                    <a:pt x="1612" y="17535"/>
                    <a:pt x="0" y="19374"/>
                    <a:pt x="0" y="20293"/>
                  </a:cubicBezTo>
                  <a:cubicBezTo>
                    <a:pt x="0" y="21212"/>
                    <a:pt x="1612" y="21212"/>
                    <a:pt x="5481" y="20293"/>
                  </a:cubicBezTo>
                  <a:cubicBezTo>
                    <a:pt x="9349" y="19374"/>
                    <a:pt x="15475" y="17535"/>
                    <a:pt x="21600" y="15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8255000" y="5439833"/>
              <a:ext cx="1569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4500"/>
                    <a:pt x="16200" y="9000"/>
                    <a:pt x="18900" y="12600"/>
                  </a:cubicBezTo>
                  <a:cubicBezTo>
                    <a:pt x="21600" y="16200"/>
                    <a:pt x="18900" y="1890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8286750" y="5363633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8338055" y="5406061"/>
              <a:ext cx="120146" cy="122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439" fill="norm" stroke="1" extrusionOk="0">
                  <a:moveTo>
                    <a:pt x="1047" y="6712"/>
                  </a:moveTo>
                  <a:cubicBezTo>
                    <a:pt x="1047" y="10253"/>
                    <a:pt x="1047" y="13794"/>
                    <a:pt x="857" y="16450"/>
                  </a:cubicBezTo>
                  <a:cubicBezTo>
                    <a:pt x="668" y="19106"/>
                    <a:pt x="289" y="20876"/>
                    <a:pt x="99" y="20345"/>
                  </a:cubicBezTo>
                  <a:cubicBezTo>
                    <a:pt x="-90" y="19814"/>
                    <a:pt x="-90" y="16981"/>
                    <a:pt x="857" y="13440"/>
                  </a:cubicBezTo>
                  <a:cubicBezTo>
                    <a:pt x="1805" y="9899"/>
                    <a:pt x="3699" y="5650"/>
                    <a:pt x="5594" y="2994"/>
                  </a:cubicBezTo>
                  <a:cubicBezTo>
                    <a:pt x="7489" y="338"/>
                    <a:pt x="9384" y="-724"/>
                    <a:pt x="12036" y="515"/>
                  </a:cubicBezTo>
                  <a:cubicBezTo>
                    <a:pt x="14689" y="1755"/>
                    <a:pt x="18099" y="5296"/>
                    <a:pt x="19805" y="8660"/>
                  </a:cubicBezTo>
                  <a:cubicBezTo>
                    <a:pt x="21510" y="12024"/>
                    <a:pt x="21510" y="15210"/>
                    <a:pt x="21510" y="18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8909050" y="5357331"/>
              <a:ext cx="190500" cy="196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7" fill="norm" stroke="1" extrusionOk="0">
                  <a:moveTo>
                    <a:pt x="0" y="2723"/>
                  </a:moveTo>
                  <a:cubicBezTo>
                    <a:pt x="0" y="1586"/>
                    <a:pt x="0" y="449"/>
                    <a:pt x="600" y="108"/>
                  </a:cubicBezTo>
                  <a:cubicBezTo>
                    <a:pt x="1200" y="-233"/>
                    <a:pt x="2400" y="222"/>
                    <a:pt x="3960" y="1586"/>
                  </a:cubicBezTo>
                  <a:cubicBezTo>
                    <a:pt x="5520" y="2950"/>
                    <a:pt x="7440" y="5224"/>
                    <a:pt x="8280" y="8521"/>
                  </a:cubicBezTo>
                  <a:cubicBezTo>
                    <a:pt x="9120" y="11818"/>
                    <a:pt x="8880" y="16138"/>
                    <a:pt x="8160" y="18525"/>
                  </a:cubicBezTo>
                  <a:cubicBezTo>
                    <a:pt x="7440" y="20912"/>
                    <a:pt x="6240" y="21367"/>
                    <a:pt x="5520" y="21026"/>
                  </a:cubicBezTo>
                  <a:cubicBezTo>
                    <a:pt x="4800" y="20685"/>
                    <a:pt x="4560" y="19548"/>
                    <a:pt x="5400" y="16706"/>
                  </a:cubicBezTo>
                  <a:cubicBezTo>
                    <a:pt x="6240" y="13864"/>
                    <a:pt x="8160" y="9316"/>
                    <a:pt x="11040" y="6361"/>
                  </a:cubicBezTo>
                  <a:cubicBezTo>
                    <a:pt x="13920" y="3405"/>
                    <a:pt x="17760" y="2041"/>
                    <a:pt x="21600" y="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9077668" y="5376333"/>
              <a:ext cx="106041" cy="146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093" fill="norm" stroke="1" extrusionOk="0">
                  <a:moveTo>
                    <a:pt x="14263" y="0"/>
                  </a:moveTo>
                  <a:cubicBezTo>
                    <a:pt x="10525" y="0"/>
                    <a:pt x="6787" y="0"/>
                    <a:pt x="4294" y="1977"/>
                  </a:cubicBezTo>
                  <a:cubicBezTo>
                    <a:pt x="1802" y="3955"/>
                    <a:pt x="556" y="7910"/>
                    <a:pt x="140" y="11408"/>
                  </a:cubicBezTo>
                  <a:cubicBezTo>
                    <a:pt x="-275" y="14907"/>
                    <a:pt x="140" y="17949"/>
                    <a:pt x="2633" y="19623"/>
                  </a:cubicBezTo>
                  <a:cubicBezTo>
                    <a:pt x="5125" y="21296"/>
                    <a:pt x="9694" y="21600"/>
                    <a:pt x="13225" y="20231"/>
                  </a:cubicBezTo>
                  <a:cubicBezTo>
                    <a:pt x="16756" y="18862"/>
                    <a:pt x="19248" y="15820"/>
                    <a:pt x="20287" y="13386"/>
                  </a:cubicBezTo>
                  <a:cubicBezTo>
                    <a:pt x="21325" y="10952"/>
                    <a:pt x="20910" y="9127"/>
                    <a:pt x="18210" y="8062"/>
                  </a:cubicBezTo>
                  <a:cubicBezTo>
                    <a:pt x="15510" y="6997"/>
                    <a:pt x="10525" y="6693"/>
                    <a:pt x="5540" y="6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9260416" y="5374615"/>
              <a:ext cx="245535" cy="128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2607" y="3418"/>
                  </a:moveTo>
                  <a:cubicBezTo>
                    <a:pt x="1862" y="4812"/>
                    <a:pt x="1117" y="6205"/>
                    <a:pt x="652" y="7947"/>
                  </a:cubicBezTo>
                  <a:cubicBezTo>
                    <a:pt x="186" y="9689"/>
                    <a:pt x="0" y="11780"/>
                    <a:pt x="0" y="13696"/>
                  </a:cubicBezTo>
                  <a:cubicBezTo>
                    <a:pt x="0" y="15612"/>
                    <a:pt x="186" y="17354"/>
                    <a:pt x="745" y="18051"/>
                  </a:cubicBezTo>
                  <a:cubicBezTo>
                    <a:pt x="1303" y="18747"/>
                    <a:pt x="2234" y="18399"/>
                    <a:pt x="2979" y="17528"/>
                  </a:cubicBezTo>
                  <a:cubicBezTo>
                    <a:pt x="3724" y="16657"/>
                    <a:pt x="4283" y="15263"/>
                    <a:pt x="5028" y="13696"/>
                  </a:cubicBezTo>
                  <a:cubicBezTo>
                    <a:pt x="5772" y="12128"/>
                    <a:pt x="6703" y="10386"/>
                    <a:pt x="7169" y="10386"/>
                  </a:cubicBezTo>
                  <a:cubicBezTo>
                    <a:pt x="7634" y="10386"/>
                    <a:pt x="7634" y="12128"/>
                    <a:pt x="8007" y="13521"/>
                  </a:cubicBezTo>
                  <a:cubicBezTo>
                    <a:pt x="8379" y="14915"/>
                    <a:pt x="9124" y="15960"/>
                    <a:pt x="9962" y="15960"/>
                  </a:cubicBezTo>
                  <a:cubicBezTo>
                    <a:pt x="10800" y="15960"/>
                    <a:pt x="11731" y="14915"/>
                    <a:pt x="12383" y="13521"/>
                  </a:cubicBezTo>
                  <a:cubicBezTo>
                    <a:pt x="13034" y="12128"/>
                    <a:pt x="13407" y="10386"/>
                    <a:pt x="13407" y="10386"/>
                  </a:cubicBezTo>
                  <a:cubicBezTo>
                    <a:pt x="13407" y="10386"/>
                    <a:pt x="13034" y="12128"/>
                    <a:pt x="12848" y="14392"/>
                  </a:cubicBezTo>
                  <a:cubicBezTo>
                    <a:pt x="12662" y="16657"/>
                    <a:pt x="12662" y="19444"/>
                    <a:pt x="12755" y="19967"/>
                  </a:cubicBezTo>
                  <a:cubicBezTo>
                    <a:pt x="12848" y="20489"/>
                    <a:pt x="13034" y="18747"/>
                    <a:pt x="13407" y="15960"/>
                  </a:cubicBezTo>
                  <a:cubicBezTo>
                    <a:pt x="13779" y="13173"/>
                    <a:pt x="14338" y="9341"/>
                    <a:pt x="14897" y="6554"/>
                  </a:cubicBezTo>
                  <a:cubicBezTo>
                    <a:pt x="15455" y="3767"/>
                    <a:pt x="16014" y="2025"/>
                    <a:pt x="16852" y="980"/>
                  </a:cubicBezTo>
                  <a:cubicBezTo>
                    <a:pt x="17690" y="-66"/>
                    <a:pt x="18807" y="-414"/>
                    <a:pt x="19366" y="631"/>
                  </a:cubicBezTo>
                  <a:cubicBezTo>
                    <a:pt x="19924" y="1676"/>
                    <a:pt x="19924" y="4115"/>
                    <a:pt x="19831" y="7076"/>
                  </a:cubicBezTo>
                  <a:cubicBezTo>
                    <a:pt x="19738" y="10038"/>
                    <a:pt x="19552" y="13521"/>
                    <a:pt x="19831" y="15960"/>
                  </a:cubicBezTo>
                  <a:cubicBezTo>
                    <a:pt x="20110" y="18399"/>
                    <a:pt x="20855" y="19792"/>
                    <a:pt x="21600" y="21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9549855" y="5100023"/>
              <a:ext cx="158445" cy="406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396" fill="norm" stroke="1" extrusionOk="0">
                  <a:moveTo>
                    <a:pt x="13715" y="16539"/>
                  </a:moveTo>
                  <a:cubicBezTo>
                    <a:pt x="14284" y="15759"/>
                    <a:pt x="14852" y="14980"/>
                    <a:pt x="14426" y="14479"/>
                  </a:cubicBezTo>
                  <a:cubicBezTo>
                    <a:pt x="14000" y="13978"/>
                    <a:pt x="12578" y="13755"/>
                    <a:pt x="10447" y="13978"/>
                  </a:cubicBezTo>
                  <a:cubicBezTo>
                    <a:pt x="8315" y="14201"/>
                    <a:pt x="5473" y="14869"/>
                    <a:pt x="3484" y="15759"/>
                  </a:cubicBezTo>
                  <a:cubicBezTo>
                    <a:pt x="1494" y="16650"/>
                    <a:pt x="357" y="17763"/>
                    <a:pt x="73" y="18765"/>
                  </a:cubicBezTo>
                  <a:cubicBezTo>
                    <a:pt x="-211" y="19768"/>
                    <a:pt x="357" y="20658"/>
                    <a:pt x="1352" y="21104"/>
                  </a:cubicBezTo>
                  <a:cubicBezTo>
                    <a:pt x="2347" y="21549"/>
                    <a:pt x="3768" y="21549"/>
                    <a:pt x="6326" y="20658"/>
                  </a:cubicBezTo>
                  <a:cubicBezTo>
                    <a:pt x="8884" y="19768"/>
                    <a:pt x="12578" y="17986"/>
                    <a:pt x="15278" y="15147"/>
                  </a:cubicBezTo>
                  <a:cubicBezTo>
                    <a:pt x="17978" y="12308"/>
                    <a:pt x="19684" y="8411"/>
                    <a:pt x="20536" y="5906"/>
                  </a:cubicBezTo>
                  <a:cubicBezTo>
                    <a:pt x="21389" y="3401"/>
                    <a:pt x="21389" y="2287"/>
                    <a:pt x="21105" y="1452"/>
                  </a:cubicBezTo>
                  <a:cubicBezTo>
                    <a:pt x="20821" y="617"/>
                    <a:pt x="20252" y="60"/>
                    <a:pt x="19400" y="5"/>
                  </a:cubicBezTo>
                  <a:cubicBezTo>
                    <a:pt x="18547" y="-51"/>
                    <a:pt x="17410" y="394"/>
                    <a:pt x="16273" y="2343"/>
                  </a:cubicBezTo>
                  <a:cubicBezTo>
                    <a:pt x="15136" y="4291"/>
                    <a:pt x="14000" y="7743"/>
                    <a:pt x="14284" y="10693"/>
                  </a:cubicBezTo>
                  <a:cubicBezTo>
                    <a:pt x="14568" y="13644"/>
                    <a:pt x="16273" y="16093"/>
                    <a:pt x="17978" y="18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9988550" y="5194137"/>
              <a:ext cx="228600" cy="213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2980"/>
                  </a:moveTo>
                  <a:cubicBezTo>
                    <a:pt x="600" y="1922"/>
                    <a:pt x="1200" y="863"/>
                    <a:pt x="2000" y="333"/>
                  </a:cubicBezTo>
                  <a:cubicBezTo>
                    <a:pt x="2800" y="-196"/>
                    <a:pt x="3800" y="-196"/>
                    <a:pt x="4900" y="1075"/>
                  </a:cubicBezTo>
                  <a:cubicBezTo>
                    <a:pt x="6000" y="2345"/>
                    <a:pt x="7200" y="4886"/>
                    <a:pt x="7500" y="7216"/>
                  </a:cubicBezTo>
                  <a:cubicBezTo>
                    <a:pt x="7800" y="9545"/>
                    <a:pt x="7200" y="11663"/>
                    <a:pt x="6500" y="13251"/>
                  </a:cubicBezTo>
                  <a:cubicBezTo>
                    <a:pt x="5800" y="14839"/>
                    <a:pt x="5000" y="15898"/>
                    <a:pt x="4000" y="17169"/>
                  </a:cubicBezTo>
                  <a:cubicBezTo>
                    <a:pt x="3000" y="18439"/>
                    <a:pt x="1800" y="19922"/>
                    <a:pt x="2100" y="20663"/>
                  </a:cubicBezTo>
                  <a:cubicBezTo>
                    <a:pt x="2400" y="21404"/>
                    <a:pt x="4200" y="21404"/>
                    <a:pt x="7700" y="21404"/>
                  </a:cubicBezTo>
                  <a:cubicBezTo>
                    <a:pt x="11200" y="21404"/>
                    <a:pt x="16400" y="21404"/>
                    <a:pt x="21600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6083300" y="5573183"/>
              <a:ext cx="40132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3" y="21420"/>
                    <a:pt x="1025" y="21240"/>
                    <a:pt x="1509" y="21060"/>
                  </a:cubicBezTo>
                  <a:cubicBezTo>
                    <a:pt x="1994" y="20880"/>
                    <a:pt x="2449" y="20700"/>
                    <a:pt x="2905" y="20520"/>
                  </a:cubicBezTo>
                  <a:cubicBezTo>
                    <a:pt x="3361" y="20340"/>
                    <a:pt x="3816" y="20160"/>
                    <a:pt x="4272" y="19890"/>
                  </a:cubicBezTo>
                  <a:cubicBezTo>
                    <a:pt x="4728" y="19620"/>
                    <a:pt x="5184" y="19260"/>
                    <a:pt x="5611" y="18900"/>
                  </a:cubicBezTo>
                  <a:cubicBezTo>
                    <a:pt x="6038" y="18540"/>
                    <a:pt x="6437" y="18180"/>
                    <a:pt x="6853" y="17910"/>
                  </a:cubicBezTo>
                  <a:cubicBezTo>
                    <a:pt x="7268" y="17640"/>
                    <a:pt x="7701" y="17460"/>
                    <a:pt x="8140" y="17100"/>
                  </a:cubicBezTo>
                  <a:cubicBezTo>
                    <a:pt x="8578" y="16740"/>
                    <a:pt x="9023" y="16200"/>
                    <a:pt x="9473" y="15750"/>
                  </a:cubicBezTo>
                  <a:cubicBezTo>
                    <a:pt x="9923" y="15300"/>
                    <a:pt x="10378" y="14940"/>
                    <a:pt x="10828" y="14580"/>
                  </a:cubicBezTo>
                  <a:cubicBezTo>
                    <a:pt x="11278" y="14220"/>
                    <a:pt x="11723" y="13860"/>
                    <a:pt x="12144" y="13500"/>
                  </a:cubicBezTo>
                  <a:cubicBezTo>
                    <a:pt x="12566" y="13140"/>
                    <a:pt x="12965" y="12780"/>
                    <a:pt x="13369" y="12510"/>
                  </a:cubicBezTo>
                  <a:cubicBezTo>
                    <a:pt x="13773" y="12240"/>
                    <a:pt x="14184" y="12060"/>
                    <a:pt x="14599" y="11790"/>
                  </a:cubicBezTo>
                  <a:cubicBezTo>
                    <a:pt x="15015" y="11520"/>
                    <a:pt x="15437" y="11160"/>
                    <a:pt x="15864" y="10710"/>
                  </a:cubicBezTo>
                  <a:cubicBezTo>
                    <a:pt x="16291" y="10260"/>
                    <a:pt x="16724" y="9720"/>
                    <a:pt x="17140" y="9270"/>
                  </a:cubicBezTo>
                  <a:cubicBezTo>
                    <a:pt x="17556" y="8820"/>
                    <a:pt x="17954" y="8460"/>
                    <a:pt x="18376" y="8010"/>
                  </a:cubicBezTo>
                  <a:cubicBezTo>
                    <a:pt x="18797" y="7560"/>
                    <a:pt x="19242" y="7020"/>
                    <a:pt x="19686" y="6120"/>
                  </a:cubicBezTo>
                  <a:cubicBezTo>
                    <a:pt x="20130" y="5220"/>
                    <a:pt x="20575" y="3960"/>
                    <a:pt x="20894" y="2880"/>
                  </a:cubicBezTo>
                  <a:cubicBezTo>
                    <a:pt x="21213" y="1800"/>
                    <a:pt x="21406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10325100" y="5242983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10325100" y="5363633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5884003" y="6097716"/>
              <a:ext cx="104048" cy="352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384" fill="norm" stroke="1" extrusionOk="0">
                  <a:moveTo>
                    <a:pt x="21235" y="2082"/>
                  </a:moveTo>
                  <a:cubicBezTo>
                    <a:pt x="19939" y="1439"/>
                    <a:pt x="18643" y="796"/>
                    <a:pt x="16267" y="410"/>
                  </a:cubicBezTo>
                  <a:cubicBezTo>
                    <a:pt x="13891" y="25"/>
                    <a:pt x="10435" y="-104"/>
                    <a:pt x="8059" y="89"/>
                  </a:cubicBezTo>
                  <a:cubicBezTo>
                    <a:pt x="5683" y="282"/>
                    <a:pt x="4387" y="796"/>
                    <a:pt x="2875" y="2596"/>
                  </a:cubicBezTo>
                  <a:cubicBezTo>
                    <a:pt x="1363" y="4396"/>
                    <a:pt x="-365" y="7482"/>
                    <a:pt x="67" y="10503"/>
                  </a:cubicBezTo>
                  <a:cubicBezTo>
                    <a:pt x="499" y="13525"/>
                    <a:pt x="3091" y="16482"/>
                    <a:pt x="4603" y="18410"/>
                  </a:cubicBezTo>
                  <a:cubicBezTo>
                    <a:pt x="6115" y="20339"/>
                    <a:pt x="6547" y="21239"/>
                    <a:pt x="5899" y="21367"/>
                  </a:cubicBezTo>
                  <a:cubicBezTo>
                    <a:pt x="5251" y="21496"/>
                    <a:pt x="3523" y="20853"/>
                    <a:pt x="1795" y="20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5834520" y="6284383"/>
              <a:ext cx="14718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3867" y="21600"/>
                  </a:moveTo>
                  <a:cubicBezTo>
                    <a:pt x="2016" y="19600"/>
                    <a:pt x="165" y="17600"/>
                    <a:pt x="10" y="15800"/>
                  </a:cubicBezTo>
                  <a:cubicBezTo>
                    <a:pt x="-144" y="14000"/>
                    <a:pt x="1399" y="12400"/>
                    <a:pt x="5256" y="9800"/>
                  </a:cubicBezTo>
                  <a:cubicBezTo>
                    <a:pt x="9113" y="7200"/>
                    <a:pt x="15285" y="3600"/>
                    <a:pt x="214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6047046" y="6143486"/>
              <a:ext cx="106105" cy="318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396" fill="norm" stroke="1" extrusionOk="0">
                  <a:moveTo>
                    <a:pt x="20822" y="1785"/>
                  </a:moveTo>
                  <a:cubicBezTo>
                    <a:pt x="19576" y="1217"/>
                    <a:pt x="18330" y="649"/>
                    <a:pt x="16668" y="293"/>
                  </a:cubicBezTo>
                  <a:cubicBezTo>
                    <a:pt x="15007" y="-62"/>
                    <a:pt x="12930" y="-204"/>
                    <a:pt x="10230" y="507"/>
                  </a:cubicBezTo>
                  <a:cubicBezTo>
                    <a:pt x="7530" y="1217"/>
                    <a:pt x="4207" y="2780"/>
                    <a:pt x="2130" y="5054"/>
                  </a:cubicBezTo>
                  <a:cubicBezTo>
                    <a:pt x="53" y="7328"/>
                    <a:pt x="-778" y="10312"/>
                    <a:pt x="884" y="13154"/>
                  </a:cubicBezTo>
                  <a:cubicBezTo>
                    <a:pt x="2545" y="15996"/>
                    <a:pt x="6699" y="18696"/>
                    <a:pt x="10853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6191976" y="6247195"/>
              <a:ext cx="99932" cy="364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388" fill="norm" stroke="1" extrusionOk="0">
                  <a:moveTo>
                    <a:pt x="3896" y="5906"/>
                  </a:moveTo>
                  <a:cubicBezTo>
                    <a:pt x="2996" y="9506"/>
                    <a:pt x="2096" y="13106"/>
                    <a:pt x="1646" y="15278"/>
                  </a:cubicBezTo>
                  <a:cubicBezTo>
                    <a:pt x="1196" y="17450"/>
                    <a:pt x="1196" y="18195"/>
                    <a:pt x="1196" y="19126"/>
                  </a:cubicBezTo>
                  <a:cubicBezTo>
                    <a:pt x="1196" y="20057"/>
                    <a:pt x="1196" y="21175"/>
                    <a:pt x="1196" y="21361"/>
                  </a:cubicBezTo>
                  <a:cubicBezTo>
                    <a:pt x="1196" y="21547"/>
                    <a:pt x="1196" y="20802"/>
                    <a:pt x="1421" y="18692"/>
                  </a:cubicBezTo>
                  <a:cubicBezTo>
                    <a:pt x="1646" y="16581"/>
                    <a:pt x="2096" y="13106"/>
                    <a:pt x="1871" y="10313"/>
                  </a:cubicBezTo>
                  <a:cubicBezTo>
                    <a:pt x="1646" y="7519"/>
                    <a:pt x="746" y="5409"/>
                    <a:pt x="296" y="4044"/>
                  </a:cubicBezTo>
                  <a:cubicBezTo>
                    <a:pt x="-154" y="2678"/>
                    <a:pt x="-154" y="2057"/>
                    <a:pt x="746" y="1499"/>
                  </a:cubicBezTo>
                  <a:cubicBezTo>
                    <a:pt x="1646" y="940"/>
                    <a:pt x="3446" y="444"/>
                    <a:pt x="5471" y="195"/>
                  </a:cubicBezTo>
                  <a:cubicBezTo>
                    <a:pt x="7496" y="-53"/>
                    <a:pt x="9746" y="-53"/>
                    <a:pt x="11996" y="133"/>
                  </a:cubicBezTo>
                  <a:cubicBezTo>
                    <a:pt x="14246" y="319"/>
                    <a:pt x="16496" y="692"/>
                    <a:pt x="18296" y="1126"/>
                  </a:cubicBezTo>
                  <a:cubicBezTo>
                    <a:pt x="20096" y="1561"/>
                    <a:pt x="21446" y="2057"/>
                    <a:pt x="21221" y="2926"/>
                  </a:cubicBezTo>
                  <a:cubicBezTo>
                    <a:pt x="20996" y="3795"/>
                    <a:pt x="19196" y="5037"/>
                    <a:pt x="17171" y="5781"/>
                  </a:cubicBezTo>
                  <a:cubicBezTo>
                    <a:pt x="15146" y="6526"/>
                    <a:pt x="12896" y="6775"/>
                    <a:pt x="10646" y="7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6426200" y="6093883"/>
              <a:ext cx="127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133"/>
                    <a:pt x="14400" y="8267"/>
                    <a:pt x="10800" y="11867"/>
                  </a:cubicBezTo>
                  <a:cubicBezTo>
                    <a:pt x="7200" y="15467"/>
                    <a:pt x="3600" y="185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6491816" y="6172483"/>
              <a:ext cx="96806" cy="241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387" fill="norm" stroke="1" extrusionOk="0">
                  <a:moveTo>
                    <a:pt x="919" y="4295"/>
                  </a:moveTo>
                  <a:cubicBezTo>
                    <a:pt x="919" y="9366"/>
                    <a:pt x="919" y="14437"/>
                    <a:pt x="919" y="17443"/>
                  </a:cubicBezTo>
                  <a:cubicBezTo>
                    <a:pt x="919" y="20448"/>
                    <a:pt x="919" y="21387"/>
                    <a:pt x="689" y="21387"/>
                  </a:cubicBezTo>
                  <a:cubicBezTo>
                    <a:pt x="460" y="21387"/>
                    <a:pt x="0" y="20448"/>
                    <a:pt x="0" y="17161"/>
                  </a:cubicBezTo>
                  <a:cubicBezTo>
                    <a:pt x="0" y="13874"/>
                    <a:pt x="460" y="8239"/>
                    <a:pt x="1609" y="4858"/>
                  </a:cubicBezTo>
                  <a:cubicBezTo>
                    <a:pt x="2757" y="1477"/>
                    <a:pt x="4596" y="350"/>
                    <a:pt x="6434" y="69"/>
                  </a:cubicBezTo>
                  <a:cubicBezTo>
                    <a:pt x="8272" y="-213"/>
                    <a:pt x="10111" y="350"/>
                    <a:pt x="13098" y="2135"/>
                  </a:cubicBezTo>
                  <a:cubicBezTo>
                    <a:pt x="16085" y="3919"/>
                    <a:pt x="20221" y="6924"/>
                    <a:pt x="20911" y="10024"/>
                  </a:cubicBezTo>
                  <a:cubicBezTo>
                    <a:pt x="21600" y="13123"/>
                    <a:pt x="18843" y="16316"/>
                    <a:pt x="16545" y="18194"/>
                  </a:cubicBezTo>
                  <a:cubicBezTo>
                    <a:pt x="14247" y="20072"/>
                    <a:pt x="12409" y="20636"/>
                    <a:pt x="10111" y="20730"/>
                  </a:cubicBezTo>
                  <a:cubicBezTo>
                    <a:pt x="7813" y="20824"/>
                    <a:pt x="5055" y="20448"/>
                    <a:pt x="2298" y="20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6659033" y="6373283"/>
              <a:ext cx="846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6788150" y="6131983"/>
              <a:ext cx="1" cy="3302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6886727" y="6143553"/>
              <a:ext cx="98454" cy="276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380" fill="norm" stroke="1" extrusionOk="0">
                  <a:moveTo>
                    <a:pt x="3343" y="7451"/>
                  </a:moveTo>
                  <a:cubicBezTo>
                    <a:pt x="1993" y="8106"/>
                    <a:pt x="643" y="8760"/>
                    <a:pt x="193" y="9906"/>
                  </a:cubicBezTo>
                  <a:cubicBezTo>
                    <a:pt x="-257" y="11051"/>
                    <a:pt x="193" y="12688"/>
                    <a:pt x="418" y="11379"/>
                  </a:cubicBezTo>
                  <a:cubicBezTo>
                    <a:pt x="643" y="10069"/>
                    <a:pt x="643" y="5815"/>
                    <a:pt x="868" y="3279"/>
                  </a:cubicBezTo>
                  <a:cubicBezTo>
                    <a:pt x="1093" y="742"/>
                    <a:pt x="1543" y="-76"/>
                    <a:pt x="3343" y="6"/>
                  </a:cubicBezTo>
                  <a:cubicBezTo>
                    <a:pt x="5143" y="88"/>
                    <a:pt x="8293" y="1069"/>
                    <a:pt x="12118" y="2788"/>
                  </a:cubicBezTo>
                  <a:cubicBezTo>
                    <a:pt x="15943" y="4506"/>
                    <a:pt x="20443" y="6960"/>
                    <a:pt x="20893" y="9988"/>
                  </a:cubicBezTo>
                  <a:cubicBezTo>
                    <a:pt x="21343" y="13015"/>
                    <a:pt x="17743" y="16615"/>
                    <a:pt x="14818" y="18579"/>
                  </a:cubicBezTo>
                  <a:cubicBezTo>
                    <a:pt x="11893" y="20542"/>
                    <a:pt x="9643" y="20869"/>
                    <a:pt x="7393" y="21115"/>
                  </a:cubicBezTo>
                  <a:cubicBezTo>
                    <a:pt x="5143" y="21360"/>
                    <a:pt x="2893" y="21524"/>
                    <a:pt x="2218" y="21197"/>
                  </a:cubicBezTo>
                  <a:cubicBezTo>
                    <a:pt x="1543" y="20869"/>
                    <a:pt x="2443" y="20051"/>
                    <a:pt x="3343" y="19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6881283" y="6252633"/>
              <a:ext cx="846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959"/>
                    <a:pt x="0" y="11917"/>
                    <a:pt x="0" y="15517"/>
                  </a:cubicBezTo>
                  <a:cubicBezTo>
                    <a:pt x="0" y="19117"/>
                    <a:pt x="10800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7023100" y="6379582"/>
              <a:ext cx="133350" cy="81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5" fill="norm" stroke="1" extrusionOk="0">
                  <a:moveTo>
                    <a:pt x="0" y="1633"/>
                  </a:moveTo>
                  <a:cubicBezTo>
                    <a:pt x="1714" y="553"/>
                    <a:pt x="3429" y="-527"/>
                    <a:pt x="4629" y="283"/>
                  </a:cubicBezTo>
                  <a:cubicBezTo>
                    <a:pt x="5829" y="1093"/>
                    <a:pt x="6514" y="3793"/>
                    <a:pt x="6514" y="6493"/>
                  </a:cubicBezTo>
                  <a:cubicBezTo>
                    <a:pt x="6514" y="9193"/>
                    <a:pt x="5829" y="11893"/>
                    <a:pt x="4800" y="14323"/>
                  </a:cubicBezTo>
                  <a:cubicBezTo>
                    <a:pt x="3771" y="16753"/>
                    <a:pt x="2400" y="18913"/>
                    <a:pt x="2571" y="19993"/>
                  </a:cubicBezTo>
                  <a:cubicBezTo>
                    <a:pt x="2743" y="21073"/>
                    <a:pt x="4457" y="21073"/>
                    <a:pt x="7886" y="19453"/>
                  </a:cubicBezTo>
                  <a:cubicBezTo>
                    <a:pt x="11314" y="17833"/>
                    <a:pt x="16457" y="14593"/>
                    <a:pt x="21600" y="1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7175500" y="6068483"/>
              <a:ext cx="133376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600" fill="norm" stroke="1" extrusionOk="0">
                  <a:moveTo>
                    <a:pt x="0" y="0"/>
                  </a:moveTo>
                  <a:cubicBezTo>
                    <a:pt x="6978" y="2713"/>
                    <a:pt x="13957" y="5426"/>
                    <a:pt x="17612" y="8296"/>
                  </a:cubicBezTo>
                  <a:cubicBezTo>
                    <a:pt x="21268" y="11165"/>
                    <a:pt x="21600" y="14191"/>
                    <a:pt x="20105" y="16435"/>
                  </a:cubicBezTo>
                  <a:cubicBezTo>
                    <a:pt x="18609" y="18678"/>
                    <a:pt x="15286" y="20139"/>
                    <a:pt x="119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7554383" y="6208183"/>
              <a:ext cx="25611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22" y="3927"/>
                    <a:pt x="16245" y="7855"/>
                    <a:pt x="13745" y="10800"/>
                  </a:cubicBezTo>
                  <a:cubicBezTo>
                    <a:pt x="11246" y="13745"/>
                    <a:pt x="8926" y="15709"/>
                    <a:pt x="7230" y="16800"/>
                  </a:cubicBezTo>
                  <a:cubicBezTo>
                    <a:pt x="5534" y="17891"/>
                    <a:pt x="4463" y="18109"/>
                    <a:pt x="3481" y="18109"/>
                  </a:cubicBezTo>
                  <a:cubicBezTo>
                    <a:pt x="2499" y="18109"/>
                    <a:pt x="1607" y="17891"/>
                    <a:pt x="982" y="17236"/>
                  </a:cubicBezTo>
                  <a:cubicBezTo>
                    <a:pt x="357" y="16582"/>
                    <a:pt x="0" y="15491"/>
                    <a:pt x="0" y="14291"/>
                  </a:cubicBezTo>
                  <a:cubicBezTo>
                    <a:pt x="0" y="13091"/>
                    <a:pt x="357" y="11782"/>
                    <a:pt x="1964" y="10691"/>
                  </a:cubicBezTo>
                  <a:cubicBezTo>
                    <a:pt x="3570" y="9600"/>
                    <a:pt x="6426" y="8727"/>
                    <a:pt x="8747" y="8727"/>
                  </a:cubicBezTo>
                  <a:cubicBezTo>
                    <a:pt x="11068" y="8727"/>
                    <a:pt x="12853" y="9600"/>
                    <a:pt x="14549" y="11891"/>
                  </a:cubicBezTo>
                  <a:cubicBezTo>
                    <a:pt x="16245" y="14182"/>
                    <a:pt x="17851" y="17891"/>
                    <a:pt x="194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8157072" y="6046998"/>
              <a:ext cx="84434" cy="396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502" fill="norm" stroke="1" extrusionOk="0">
                  <a:moveTo>
                    <a:pt x="18052" y="4613"/>
                  </a:moveTo>
                  <a:cubicBezTo>
                    <a:pt x="19106" y="4038"/>
                    <a:pt x="20159" y="3464"/>
                    <a:pt x="20686" y="2717"/>
                  </a:cubicBezTo>
                  <a:cubicBezTo>
                    <a:pt x="21213" y="1970"/>
                    <a:pt x="21213" y="1051"/>
                    <a:pt x="19896" y="534"/>
                  </a:cubicBezTo>
                  <a:cubicBezTo>
                    <a:pt x="18579" y="17"/>
                    <a:pt x="15945" y="-98"/>
                    <a:pt x="13311" y="74"/>
                  </a:cubicBezTo>
                  <a:cubicBezTo>
                    <a:pt x="10676" y="247"/>
                    <a:pt x="8042" y="706"/>
                    <a:pt x="5672" y="2200"/>
                  </a:cubicBezTo>
                  <a:cubicBezTo>
                    <a:pt x="3301" y="3693"/>
                    <a:pt x="1193" y="6221"/>
                    <a:pt x="403" y="9611"/>
                  </a:cubicBezTo>
                  <a:cubicBezTo>
                    <a:pt x="-387" y="13000"/>
                    <a:pt x="140" y="17251"/>
                    <a:pt x="667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8121650" y="6246283"/>
              <a:ext cx="158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7486"/>
                    <a:pt x="11520" y="13371"/>
                    <a:pt x="15120" y="9771"/>
                  </a:cubicBezTo>
                  <a:cubicBezTo>
                    <a:pt x="18720" y="6171"/>
                    <a:pt x="2016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8339342" y="6086190"/>
              <a:ext cx="87109" cy="38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1438" fill="norm" stroke="1" extrusionOk="0">
                  <a:moveTo>
                    <a:pt x="20672" y="1856"/>
                  </a:moveTo>
                  <a:cubicBezTo>
                    <a:pt x="20170" y="1143"/>
                    <a:pt x="19667" y="431"/>
                    <a:pt x="18160" y="135"/>
                  </a:cubicBezTo>
                  <a:cubicBezTo>
                    <a:pt x="16653" y="-162"/>
                    <a:pt x="14142" y="-43"/>
                    <a:pt x="11128" y="1262"/>
                  </a:cubicBezTo>
                  <a:cubicBezTo>
                    <a:pt x="8114" y="2568"/>
                    <a:pt x="4598" y="5060"/>
                    <a:pt x="2337" y="7968"/>
                  </a:cubicBezTo>
                  <a:cubicBezTo>
                    <a:pt x="77" y="10875"/>
                    <a:pt x="-928" y="14198"/>
                    <a:pt x="1081" y="16513"/>
                  </a:cubicBezTo>
                  <a:cubicBezTo>
                    <a:pt x="3091" y="18827"/>
                    <a:pt x="8114" y="20133"/>
                    <a:pt x="13137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8473016" y="6106246"/>
              <a:ext cx="148168" cy="323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4320" y="8330"/>
                  </a:moveTo>
                  <a:cubicBezTo>
                    <a:pt x="3086" y="12207"/>
                    <a:pt x="1851" y="16083"/>
                    <a:pt x="1234" y="18368"/>
                  </a:cubicBezTo>
                  <a:cubicBezTo>
                    <a:pt x="617" y="20653"/>
                    <a:pt x="617" y="21345"/>
                    <a:pt x="617" y="21137"/>
                  </a:cubicBezTo>
                  <a:cubicBezTo>
                    <a:pt x="617" y="20930"/>
                    <a:pt x="617" y="19822"/>
                    <a:pt x="463" y="16845"/>
                  </a:cubicBezTo>
                  <a:cubicBezTo>
                    <a:pt x="309" y="13868"/>
                    <a:pt x="0" y="9022"/>
                    <a:pt x="0" y="5907"/>
                  </a:cubicBezTo>
                  <a:cubicBezTo>
                    <a:pt x="0" y="2791"/>
                    <a:pt x="309" y="1407"/>
                    <a:pt x="1234" y="645"/>
                  </a:cubicBezTo>
                  <a:cubicBezTo>
                    <a:pt x="2160" y="-117"/>
                    <a:pt x="3703" y="-255"/>
                    <a:pt x="6480" y="507"/>
                  </a:cubicBezTo>
                  <a:cubicBezTo>
                    <a:pt x="9257" y="1268"/>
                    <a:pt x="13269" y="2930"/>
                    <a:pt x="16354" y="5214"/>
                  </a:cubicBezTo>
                  <a:cubicBezTo>
                    <a:pt x="19440" y="7499"/>
                    <a:pt x="21600" y="10407"/>
                    <a:pt x="21600" y="12760"/>
                  </a:cubicBezTo>
                  <a:cubicBezTo>
                    <a:pt x="21600" y="15114"/>
                    <a:pt x="19440" y="16914"/>
                    <a:pt x="16817" y="17883"/>
                  </a:cubicBezTo>
                  <a:cubicBezTo>
                    <a:pt x="14194" y="18853"/>
                    <a:pt x="11109" y="18991"/>
                    <a:pt x="8794" y="18991"/>
                  </a:cubicBezTo>
                  <a:cubicBezTo>
                    <a:pt x="6480" y="18991"/>
                    <a:pt x="4937" y="18853"/>
                    <a:pt x="4937" y="18576"/>
                  </a:cubicBezTo>
                  <a:cubicBezTo>
                    <a:pt x="4937" y="18299"/>
                    <a:pt x="6480" y="17883"/>
                    <a:pt x="8023" y="17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8655050" y="6373283"/>
              <a:ext cx="1" cy="1016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8753193" y="6159949"/>
              <a:ext cx="130458" cy="198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126" fill="norm" stroke="1" extrusionOk="0">
                  <a:moveTo>
                    <a:pt x="3704" y="10527"/>
                  </a:moveTo>
                  <a:cubicBezTo>
                    <a:pt x="3704" y="12777"/>
                    <a:pt x="3704" y="15027"/>
                    <a:pt x="3356" y="17052"/>
                  </a:cubicBezTo>
                  <a:cubicBezTo>
                    <a:pt x="3007" y="19077"/>
                    <a:pt x="2311" y="20877"/>
                    <a:pt x="1788" y="21102"/>
                  </a:cubicBezTo>
                  <a:cubicBezTo>
                    <a:pt x="1266" y="21327"/>
                    <a:pt x="917" y="19977"/>
                    <a:pt x="569" y="17052"/>
                  </a:cubicBezTo>
                  <a:cubicBezTo>
                    <a:pt x="220" y="14127"/>
                    <a:pt x="-128" y="9627"/>
                    <a:pt x="46" y="6477"/>
                  </a:cubicBezTo>
                  <a:cubicBezTo>
                    <a:pt x="220" y="3327"/>
                    <a:pt x="917" y="1527"/>
                    <a:pt x="2137" y="627"/>
                  </a:cubicBezTo>
                  <a:cubicBezTo>
                    <a:pt x="3356" y="-273"/>
                    <a:pt x="5098" y="-273"/>
                    <a:pt x="8233" y="1077"/>
                  </a:cubicBezTo>
                  <a:cubicBezTo>
                    <a:pt x="11369" y="2427"/>
                    <a:pt x="15898" y="5127"/>
                    <a:pt x="18337" y="8277"/>
                  </a:cubicBezTo>
                  <a:cubicBezTo>
                    <a:pt x="20775" y="11427"/>
                    <a:pt x="21124" y="15027"/>
                    <a:pt x="21472" y="18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8981016" y="6077182"/>
              <a:ext cx="90013" cy="279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268" fill="norm" stroke="1" extrusionOk="0">
                  <a:moveTo>
                    <a:pt x="2512" y="7558"/>
                  </a:moveTo>
                  <a:cubicBezTo>
                    <a:pt x="3014" y="11105"/>
                    <a:pt x="3516" y="14651"/>
                    <a:pt x="3265" y="16827"/>
                  </a:cubicBezTo>
                  <a:cubicBezTo>
                    <a:pt x="3014" y="19003"/>
                    <a:pt x="2009" y="19809"/>
                    <a:pt x="1256" y="19728"/>
                  </a:cubicBezTo>
                  <a:cubicBezTo>
                    <a:pt x="502" y="19648"/>
                    <a:pt x="0" y="18681"/>
                    <a:pt x="0" y="15860"/>
                  </a:cubicBezTo>
                  <a:cubicBezTo>
                    <a:pt x="0" y="13039"/>
                    <a:pt x="502" y="8364"/>
                    <a:pt x="753" y="5543"/>
                  </a:cubicBezTo>
                  <a:cubicBezTo>
                    <a:pt x="1005" y="2722"/>
                    <a:pt x="1005" y="1755"/>
                    <a:pt x="2009" y="1030"/>
                  </a:cubicBezTo>
                  <a:cubicBezTo>
                    <a:pt x="3014" y="305"/>
                    <a:pt x="5023" y="-179"/>
                    <a:pt x="7033" y="63"/>
                  </a:cubicBezTo>
                  <a:cubicBezTo>
                    <a:pt x="9042" y="305"/>
                    <a:pt x="11051" y="1272"/>
                    <a:pt x="14065" y="3206"/>
                  </a:cubicBezTo>
                  <a:cubicBezTo>
                    <a:pt x="17079" y="5140"/>
                    <a:pt x="21098" y="8042"/>
                    <a:pt x="21349" y="11185"/>
                  </a:cubicBezTo>
                  <a:cubicBezTo>
                    <a:pt x="21600" y="14328"/>
                    <a:pt x="18084" y="17714"/>
                    <a:pt x="14819" y="19487"/>
                  </a:cubicBezTo>
                  <a:cubicBezTo>
                    <a:pt x="11553" y="21260"/>
                    <a:pt x="8540" y="21421"/>
                    <a:pt x="6279" y="21179"/>
                  </a:cubicBezTo>
                  <a:cubicBezTo>
                    <a:pt x="4019" y="20937"/>
                    <a:pt x="2512" y="20293"/>
                    <a:pt x="1005" y="19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9107608" y="6335183"/>
              <a:ext cx="106243" cy="138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360" fill="norm" stroke="1" extrusionOk="0">
                  <a:moveTo>
                    <a:pt x="3470" y="0"/>
                  </a:moveTo>
                  <a:cubicBezTo>
                    <a:pt x="5587" y="655"/>
                    <a:pt x="7705" y="1309"/>
                    <a:pt x="8764" y="2455"/>
                  </a:cubicBezTo>
                  <a:cubicBezTo>
                    <a:pt x="9823" y="3600"/>
                    <a:pt x="9823" y="5236"/>
                    <a:pt x="8552" y="7691"/>
                  </a:cubicBezTo>
                  <a:cubicBezTo>
                    <a:pt x="7282" y="10145"/>
                    <a:pt x="4740" y="13418"/>
                    <a:pt x="2834" y="15873"/>
                  </a:cubicBezTo>
                  <a:cubicBezTo>
                    <a:pt x="929" y="18327"/>
                    <a:pt x="-342" y="19964"/>
                    <a:pt x="82" y="20782"/>
                  </a:cubicBezTo>
                  <a:cubicBezTo>
                    <a:pt x="505" y="21600"/>
                    <a:pt x="2623" y="21600"/>
                    <a:pt x="6434" y="20455"/>
                  </a:cubicBezTo>
                  <a:cubicBezTo>
                    <a:pt x="10246" y="19309"/>
                    <a:pt x="15752" y="17018"/>
                    <a:pt x="21258" y="14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9315450" y="5992283"/>
              <a:ext cx="9807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2046"/>
                    <a:pt x="17280" y="4093"/>
                    <a:pt x="19440" y="6518"/>
                  </a:cubicBezTo>
                  <a:cubicBezTo>
                    <a:pt x="21600" y="8943"/>
                    <a:pt x="17280" y="11747"/>
                    <a:pt x="12960" y="14324"/>
                  </a:cubicBezTo>
                  <a:cubicBezTo>
                    <a:pt x="8640" y="16901"/>
                    <a:pt x="4320" y="192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9404350" y="6114457"/>
              <a:ext cx="134565" cy="290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180" fill="norm" stroke="1" extrusionOk="0">
                  <a:moveTo>
                    <a:pt x="0" y="9609"/>
                  </a:moveTo>
                  <a:cubicBezTo>
                    <a:pt x="2362" y="12849"/>
                    <a:pt x="4725" y="16089"/>
                    <a:pt x="5906" y="18249"/>
                  </a:cubicBezTo>
                  <a:cubicBezTo>
                    <a:pt x="7087" y="20409"/>
                    <a:pt x="7087" y="21489"/>
                    <a:pt x="6919" y="21103"/>
                  </a:cubicBezTo>
                  <a:cubicBezTo>
                    <a:pt x="6750" y="20718"/>
                    <a:pt x="6412" y="18866"/>
                    <a:pt x="6075" y="15780"/>
                  </a:cubicBezTo>
                  <a:cubicBezTo>
                    <a:pt x="5737" y="12695"/>
                    <a:pt x="5400" y="8375"/>
                    <a:pt x="5906" y="5520"/>
                  </a:cubicBezTo>
                  <a:cubicBezTo>
                    <a:pt x="6412" y="2666"/>
                    <a:pt x="7762" y="1278"/>
                    <a:pt x="10125" y="583"/>
                  </a:cubicBezTo>
                  <a:cubicBezTo>
                    <a:pt x="12487" y="-111"/>
                    <a:pt x="15862" y="-111"/>
                    <a:pt x="18056" y="198"/>
                  </a:cubicBezTo>
                  <a:cubicBezTo>
                    <a:pt x="20250" y="506"/>
                    <a:pt x="21262" y="1123"/>
                    <a:pt x="21431" y="2358"/>
                  </a:cubicBezTo>
                  <a:cubicBezTo>
                    <a:pt x="21600" y="3592"/>
                    <a:pt x="20925" y="5443"/>
                    <a:pt x="18900" y="6523"/>
                  </a:cubicBezTo>
                  <a:cubicBezTo>
                    <a:pt x="16875" y="7603"/>
                    <a:pt x="13500" y="7912"/>
                    <a:pt x="10969" y="7835"/>
                  </a:cubicBezTo>
                  <a:cubicBezTo>
                    <a:pt x="8437" y="7758"/>
                    <a:pt x="6750" y="7295"/>
                    <a:pt x="5062" y="6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9607550" y="5988263"/>
              <a:ext cx="95985" cy="321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445" fill="norm" stroke="1" extrusionOk="0">
                  <a:moveTo>
                    <a:pt x="0" y="692"/>
                  </a:moveTo>
                  <a:cubicBezTo>
                    <a:pt x="1838" y="269"/>
                    <a:pt x="3677" y="-155"/>
                    <a:pt x="6204" y="57"/>
                  </a:cubicBezTo>
                  <a:cubicBezTo>
                    <a:pt x="8732" y="269"/>
                    <a:pt x="11949" y="1116"/>
                    <a:pt x="15166" y="2951"/>
                  </a:cubicBezTo>
                  <a:cubicBezTo>
                    <a:pt x="18383" y="4786"/>
                    <a:pt x="21600" y="7610"/>
                    <a:pt x="20681" y="10645"/>
                  </a:cubicBezTo>
                  <a:cubicBezTo>
                    <a:pt x="19762" y="13680"/>
                    <a:pt x="14706" y="16927"/>
                    <a:pt x="11030" y="18763"/>
                  </a:cubicBezTo>
                  <a:cubicBezTo>
                    <a:pt x="7353" y="20598"/>
                    <a:pt x="5055" y="21021"/>
                    <a:pt x="2757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9785350" y="6214533"/>
              <a:ext cx="38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10128250" y="5930529"/>
              <a:ext cx="76785" cy="423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511" fill="norm" stroke="1" extrusionOk="0">
                  <a:moveTo>
                    <a:pt x="21016" y="4747"/>
                  </a:moveTo>
                  <a:cubicBezTo>
                    <a:pt x="20432" y="3565"/>
                    <a:pt x="19849" y="2383"/>
                    <a:pt x="20141" y="1523"/>
                  </a:cubicBezTo>
                  <a:cubicBezTo>
                    <a:pt x="20432" y="663"/>
                    <a:pt x="21600" y="126"/>
                    <a:pt x="21016" y="18"/>
                  </a:cubicBezTo>
                  <a:cubicBezTo>
                    <a:pt x="20432" y="-89"/>
                    <a:pt x="18097" y="233"/>
                    <a:pt x="14303" y="1792"/>
                  </a:cubicBezTo>
                  <a:cubicBezTo>
                    <a:pt x="10508" y="3350"/>
                    <a:pt x="5254" y="6144"/>
                    <a:pt x="2627" y="9368"/>
                  </a:cubicBezTo>
                  <a:cubicBezTo>
                    <a:pt x="0" y="12592"/>
                    <a:pt x="0" y="16245"/>
                    <a:pt x="0" y="18341"/>
                  </a:cubicBezTo>
                  <a:cubicBezTo>
                    <a:pt x="0" y="20436"/>
                    <a:pt x="0" y="20974"/>
                    <a:pt x="0" y="21242"/>
                  </a:cubicBezTo>
                  <a:cubicBezTo>
                    <a:pt x="0" y="21511"/>
                    <a:pt x="0" y="21511"/>
                    <a:pt x="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10054166" y="6144683"/>
              <a:ext cx="201085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19" y="21600"/>
                  </a:moveTo>
                  <a:cubicBezTo>
                    <a:pt x="909" y="17550"/>
                    <a:pt x="0" y="13500"/>
                    <a:pt x="0" y="10800"/>
                  </a:cubicBezTo>
                  <a:cubicBezTo>
                    <a:pt x="0" y="8100"/>
                    <a:pt x="909" y="6750"/>
                    <a:pt x="4093" y="5625"/>
                  </a:cubicBezTo>
                  <a:cubicBezTo>
                    <a:pt x="7276" y="4500"/>
                    <a:pt x="12733" y="3600"/>
                    <a:pt x="16029" y="2700"/>
                  </a:cubicBezTo>
                  <a:cubicBezTo>
                    <a:pt x="19326" y="1800"/>
                    <a:pt x="20463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10283116" y="5988158"/>
              <a:ext cx="124535" cy="33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457" fill="norm" stroke="1" extrusionOk="0">
                  <a:moveTo>
                    <a:pt x="21181" y="1895"/>
                  </a:moveTo>
                  <a:cubicBezTo>
                    <a:pt x="20101" y="1215"/>
                    <a:pt x="19021" y="536"/>
                    <a:pt x="17401" y="197"/>
                  </a:cubicBezTo>
                  <a:cubicBezTo>
                    <a:pt x="15781" y="-143"/>
                    <a:pt x="13621" y="-143"/>
                    <a:pt x="10561" y="1012"/>
                  </a:cubicBezTo>
                  <a:cubicBezTo>
                    <a:pt x="7501" y="2166"/>
                    <a:pt x="3541" y="4476"/>
                    <a:pt x="1561" y="7465"/>
                  </a:cubicBezTo>
                  <a:cubicBezTo>
                    <a:pt x="-419" y="10453"/>
                    <a:pt x="-419" y="14121"/>
                    <a:pt x="1021" y="16566"/>
                  </a:cubicBezTo>
                  <a:cubicBezTo>
                    <a:pt x="2461" y="19012"/>
                    <a:pt x="5341" y="20234"/>
                    <a:pt x="8221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10378016" y="6097746"/>
              <a:ext cx="95251" cy="423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11040" y="7863"/>
                  </a:moveTo>
                  <a:cubicBezTo>
                    <a:pt x="8640" y="10442"/>
                    <a:pt x="6240" y="13021"/>
                    <a:pt x="5040" y="15117"/>
                  </a:cubicBezTo>
                  <a:cubicBezTo>
                    <a:pt x="3840" y="17212"/>
                    <a:pt x="3840" y="18824"/>
                    <a:pt x="3360" y="19899"/>
                  </a:cubicBezTo>
                  <a:cubicBezTo>
                    <a:pt x="2880" y="20974"/>
                    <a:pt x="1920" y="21511"/>
                    <a:pt x="1200" y="21511"/>
                  </a:cubicBezTo>
                  <a:cubicBezTo>
                    <a:pt x="480" y="21511"/>
                    <a:pt x="0" y="20974"/>
                    <a:pt x="0" y="18663"/>
                  </a:cubicBezTo>
                  <a:cubicBezTo>
                    <a:pt x="0" y="16353"/>
                    <a:pt x="480" y="12269"/>
                    <a:pt x="720" y="9207"/>
                  </a:cubicBezTo>
                  <a:cubicBezTo>
                    <a:pt x="960" y="6144"/>
                    <a:pt x="960" y="4102"/>
                    <a:pt x="1440" y="2759"/>
                  </a:cubicBezTo>
                  <a:cubicBezTo>
                    <a:pt x="1920" y="1415"/>
                    <a:pt x="2880" y="771"/>
                    <a:pt x="4560" y="395"/>
                  </a:cubicBezTo>
                  <a:cubicBezTo>
                    <a:pt x="6240" y="18"/>
                    <a:pt x="8640" y="-89"/>
                    <a:pt x="10800" y="72"/>
                  </a:cubicBezTo>
                  <a:cubicBezTo>
                    <a:pt x="12960" y="233"/>
                    <a:pt x="14880" y="663"/>
                    <a:pt x="17040" y="1469"/>
                  </a:cubicBezTo>
                  <a:cubicBezTo>
                    <a:pt x="19200" y="2275"/>
                    <a:pt x="21600" y="3457"/>
                    <a:pt x="21600" y="4693"/>
                  </a:cubicBezTo>
                  <a:cubicBezTo>
                    <a:pt x="21600" y="5929"/>
                    <a:pt x="19200" y="7218"/>
                    <a:pt x="16800" y="7863"/>
                  </a:cubicBezTo>
                  <a:cubicBezTo>
                    <a:pt x="14400" y="8508"/>
                    <a:pt x="12000" y="8508"/>
                    <a:pt x="10560" y="7971"/>
                  </a:cubicBezTo>
                  <a:cubicBezTo>
                    <a:pt x="9120" y="7433"/>
                    <a:pt x="8640" y="6359"/>
                    <a:pt x="8160" y="5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10490200" y="5992283"/>
              <a:ext cx="140417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600" fill="norm" stroke="1" extrusionOk="0">
                  <a:moveTo>
                    <a:pt x="0" y="0"/>
                  </a:moveTo>
                  <a:cubicBezTo>
                    <a:pt x="5718" y="1029"/>
                    <a:pt x="11435" y="2057"/>
                    <a:pt x="15406" y="3600"/>
                  </a:cubicBezTo>
                  <a:cubicBezTo>
                    <a:pt x="19376" y="5143"/>
                    <a:pt x="21600" y="7200"/>
                    <a:pt x="20965" y="9600"/>
                  </a:cubicBezTo>
                  <a:cubicBezTo>
                    <a:pt x="20329" y="12000"/>
                    <a:pt x="16835" y="14743"/>
                    <a:pt x="12865" y="16800"/>
                  </a:cubicBezTo>
                  <a:cubicBezTo>
                    <a:pt x="8894" y="18857"/>
                    <a:pt x="4447" y="20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6280133" y="7272539"/>
              <a:ext cx="197998" cy="338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487" fill="norm" stroke="1" extrusionOk="0">
                  <a:moveTo>
                    <a:pt x="5402" y="1765"/>
                  </a:moveTo>
                  <a:cubicBezTo>
                    <a:pt x="4952" y="960"/>
                    <a:pt x="4502" y="155"/>
                    <a:pt x="4840" y="21"/>
                  </a:cubicBezTo>
                  <a:cubicBezTo>
                    <a:pt x="5177" y="-113"/>
                    <a:pt x="6302" y="424"/>
                    <a:pt x="8777" y="1027"/>
                  </a:cubicBezTo>
                  <a:cubicBezTo>
                    <a:pt x="11252" y="1631"/>
                    <a:pt x="15077" y="2302"/>
                    <a:pt x="17552" y="2637"/>
                  </a:cubicBezTo>
                  <a:cubicBezTo>
                    <a:pt x="20027" y="2973"/>
                    <a:pt x="21152" y="2973"/>
                    <a:pt x="21040" y="2839"/>
                  </a:cubicBezTo>
                  <a:cubicBezTo>
                    <a:pt x="20927" y="2704"/>
                    <a:pt x="19577" y="2436"/>
                    <a:pt x="17102" y="2637"/>
                  </a:cubicBezTo>
                  <a:cubicBezTo>
                    <a:pt x="14627" y="2839"/>
                    <a:pt x="11027" y="3509"/>
                    <a:pt x="8665" y="4113"/>
                  </a:cubicBezTo>
                  <a:cubicBezTo>
                    <a:pt x="6302" y="4717"/>
                    <a:pt x="5177" y="5253"/>
                    <a:pt x="5290" y="5589"/>
                  </a:cubicBezTo>
                  <a:cubicBezTo>
                    <a:pt x="5402" y="5924"/>
                    <a:pt x="6752" y="6058"/>
                    <a:pt x="7990" y="6193"/>
                  </a:cubicBezTo>
                  <a:cubicBezTo>
                    <a:pt x="9227" y="6327"/>
                    <a:pt x="10352" y="6461"/>
                    <a:pt x="11140" y="6863"/>
                  </a:cubicBezTo>
                  <a:cubicBezTo>
                    <a:pt x="11927" y="7266"/>
                    <a:pt x="12377" y="7937"/>
                    <a:pt x="11590" y="8943"/>
                  </a:cubicBezTo>
                  <a:cubicBezTo>
                    <a:pt x="10802" y="9949"/>
                    <a:pt x="8777" y="11291"/>
                    <a:pt x="6640" y="12767"/>
                  </a:cubicBezTo>
                  <a:cubicBezTo>
                    <a:pt x="4502" y="14242"/>
                    <a:pt x="2252" y="15852"/>
                    <a:pt x="1015" y="16993"/>
                  </a:cubicBezTo>
                  <a:cubicBezTo>
                    <a:pt x="-223" y="18133"/>
                    <a:pt x="-448" y="18804"/>
                    <a:pt x="1015" y="19475"/>
                  </a:cubicBezTo>
                  <a:cubicBezTo>
                    <a:pt x="2477" y="20145"/>
                    <a:pt x="5627" y="20816"/>
                    <a:pt x="8777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6438900" y="7440083"/>
              <a:ext cx="146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65" y="0"/>
                    <a:pt x="3130" y="0"/>
                    <a:pt x="4539" y="1912"/>
                  </a:cubicBezTo>
                  <a:cubicBezTo>
                    <a:pt x="5948" y="3825"/>
                    <a:pt x="7200" y="7650"/>
                    <a:pt x="7357" y="10012"/>
                  </a:cubicBezTo>
                  <a:cubicBezTo>
                    <a:pt x="7513" y="12375"/>
                    <a:pt x="6574" y="13275"/>
                    <a:pt x="5478" y="14063"/>
                  </a:cubicBezTo>
                  <a:cubicBezTo>
                    <a:pt x="4383" y="14850"/>
                    <a:pt x="3130" y="15525"/>
                    <a:pt x="2817" y="15188"/>
                  </a:cubicBezTo>
                  <a:cubicBezTo>
                    <a:pt x="2504" y="14850"/>
                    <a:pt x="3130" y="13500"/>
                    <a:pt x="5791" y="11025"/>
                  </a:cubicBezTo>
                  <a:cubicBezTo>
                    <a:pt x="8452" y="8550"/>
                    <a:pt x="13148" y="4950"/>
                    <a:pt x="16122" y="2812"/>
                  </a:cubicBezTo>
                  <a:cubicBezTo>
                    <a:pt x="19096" y="675"/>
                    <a:pt x="20348" y="0"/>
                    <a:pt x="20348" y="338"/>
                  </a:cubicBezTo>
                  <a:cubicBezTo>
                    <a:pt x="20348" y="675"/>
                    <a:pt x="19096" y="2025"/>
                    <a:pt x="17374" y="4500"/>
                  </a:cubicBezTo>
                  <a:cubicBezTo>
                    <a:pt x="15652" y="6975"/>
                    <a:pt x="13461" y="10575"/>
                    <a:pt x="14087" y="13612"/>
                  </a:cubicBezTo>
                  <a:cubicBezTo>
                    <a:pt x="14713" y="16650"/>
                    <a:pt x="18157" y="191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6242050" y="7706783"/>
              <a:ext cx="3746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93" y="16800"/>
                    <a:pt x="8786" y="12000"/>
                    <a:pt x="12386" y="8400"/>
                  </a:cubicBezTo>
                  <a:cubicBezTo>
                    <a:pt x="15986" y="4800"/>
                    <a:pt x="1879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6457950" y="7738533"/>
              <a:ext cx="44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6800850" y="7351183"/>
              <a:ext cx="19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6794500" y="757978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7296150" y="7285349"/>
              <a:ext cx="160830" cy="6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80" fill="norm" stroke="1" extrusionOk="0">
                  <a:moveTo>
                    <a:pt x="0" y="8384"/>
                  </a:moveTo>
                  <a:cubicBezTo>
                    <a:pt x="842" y="10600"/>
                    <a:pt x="1683" y="12815"/>
                    <a:pt x="2525" y="14754"/>
                  </a:cubicBezTo>
                  <a:cubicBezTo>
                    <a:pt x="3366" y="16692"/>
                    <a:pt x="4208" y="18354"/>
                    <a:pt x="4629" y="19496"/>
                  </a:cubicBezTo>
                  <a:cubicBezTo>
                    <a:pt x="5049" y="20638"/>
                    <a:pt x="5049" y="21261"/>
                    <a:pt x="5190" y="21365"/>
                  </a:cubicBezTo>
                  <a:cubicBezTo>
                    <a:pt x="5330" y="21469"/>
                    <a:pt x="5610" y="21054"/>
                    <a:pt x="5751" y="19496"/>
                  </a:cubicBezTo>
                  <a:cubicBezTo>
                    <a:pt x="5891" y="17938"/>
                    <a:pt x="5891" y="15238"/>
                    <a:pt x="5891" y="12607"/>
                  </a:cubicBezTo>
                  <a:cubicBezTo>
                    <a:pt x="5891" y="9977"/>
                    <a:pt x="5891" y="7415"/>
                    <a:pt x="6312" y="5581"/>
                  </a:cubicBezTo>
                  <a:cubicBezTo>
                    <a:pt x="6732" y="3746"/>
                    <a:pt x="7574" y="2638"/>
                    <a:pt x="8416" y="1773"/>
                  </a:cubicBezTo>
                  <a:cubicBezTo>
                    <a:pt x="9257" y="907"/>
                    <a:pt x="10099" y="284"/>
                    <a:pt x="11081" y="77"/>
                  </a:cubicBezTo>
                  <a:cubicBezTo>
                    <a:pt x="12062" y="-131"/>
                    <a:pt x="13184" y="77"/>
                    <a:pt x="14868" y="804"/>
                  </a:cubicBezTo>
                  <a:cubicBezTo>
                    <a:pt x="16551" y="1531"/>
                    <a:pt x="18795" y="2777"/>
                    <a:pt x="20057" y="3954"/>
                  </a:cubicBezTo>
                  <a:cubicBezTo>
                    <a:pt x="21319" y="5131"/>
                    <a:pt x="21600" y="6238"/>
                    <a:pt x="21039" y="7104"/>
                  </a:cubicBezTo>
                  <a:cubicBezTo>
                    <a:pt x="20478" y="7969"/>
                    <a:pt x="19075" y="8592"/>
                    <a:pt x="16551" y="8973"/>
                  </a:cubicBezTo>
                  <a:cubicBezTo>
                    <a:pt x="14026" y="9354"/>
                    <a:pt x="10379" y="9492"/>
                    <a:pt x="8135" y="9388"/>
                  </a:cubicBezTo>
                  <a:cubicBezTo>
                    <a:pt x="5891" y="9284"/>
                    <a:pt x="5049" y="8938"/>
                    <a:pt x="4208" y="8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7469966" y="6989233"/>
              <a:ext cx="137335" cy="186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373" fill="norm" stroke="1" extrusionOk="0">
                  <a:moveTo>
                    <a:pt x="21234" y="0"/>
                  </a:moveTo>
                  <a:cubicBezTo>
                    <a:pt x="15670" y="2912"/>
                    <a:pt x="10107" y="5825"/>
                    <a:pt x="6507" y="7766"/>
                  </a:cubicBezTo>
                  <a:cubicBezTo>
                    <a:pt x="2907" y="9708"/>
                    <a:pt x="1270" y="10679"/>
                    <a:pt x="1925" y="11164"/>
                  </a:cubicBezTo>
                  <a:cubicBezTo>
                    <a:pt x="2579" y="11649"/>
                    <a:pt x="5525" y="11649"/>
                    <a:pt x="7816" y="11649"/>
                  </a:cubicBezTo>
                  <a:cubicBezTo>
                    <a:pt x="10107" y="11649"/>
                    <a:pt x="11743" y="11649"/>
                    <a:pt x="12070" y="12135"/>
                  </a:cubicBezTo>
                  <a:cubicBezTo>
                    <a:pt x="12398" y="12620"/>
                    <a:pt x="11416" y="13591"/>
                    <a:pt x="9452" y="14683"/>
                  </a:cubicBezTo>
                  <a:cubicBezTo>
                    <a:pt x="7489" y="15775"/>
                    <a:pt x="4543" y="16989"/>
                    <a:pt x="2579" y="18081"/>
                  </a:cubicBezTo>
                  <a:cubicBezTo>
                    <a:pt x="616" y="19173"/>
                    <a:pt x="-366" y="20144"/>
                    <a:pt x="125" y="20751"/>
                  </a:cubicBezTo>
                  <a:cubicBezTo>
                    <a:pt x="616" y="21357"/>
                    <a:pt x="2579" y="21600"/>
                    <a:pt x="6179" y="21115"/>
                  </a:cubicBezTo>
                  <a:cubicBezTo>
                    <a:pt x="9779" y="20629"/>
                    <a:pt x="15016" y="19416"/>
                    <a:pt x="20252" y="18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7670800" y="6951133"/>
              <a:ext cx="1778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86" y="2933"/>
                    <a:pt x="9771" y="5867"/>
                    <a:pt x="13371" y="9467"/>
                  </a:cubicBezTo>
                  <a:cubicBezTo>
                    <a:pt x="16971" y="13067"/>
                    <a:pt x="19286" y="173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7715250" y="6929966"/>
              <a:ext cx="139700" cy="21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"/>
                  </a:moveTo>
                  <a:cubicBezTo>
                    <a:pt x="20291" y="1080"/>
                    <a:pt x="18982" y="0"/>
                    <a:pt x="18000" y="0"/>
                  </a:cubicBezTo>
                  <a:cubicBezTo>
                    <a:pt x="17018" y="0"/>
                    <a:pt x="16364" y="1080"/>
                    <a:pt x="13418" y="4860"/>
                  </a:cubicBezTo>
                  <a:cubicBezTo>
                    <a:pt x="10473" y="8640"/>
                    <a:pt x="5236" y="15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7880350" y="7090833"/>
              <a:ext cx="31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7899400" y="7014633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7524750" y="7294033"/>
              <a:ext cx="12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7531100" y="7236883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7594600" y="7300383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7594600" y="7313083"/>
              <a:ext cx="889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7734300" y="7262283"/>
              <a:ext cx="6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7429500" y="6822016"/>
              <a:ext cx="101600" cy="11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154"/>
                  </a:moveTo>
                  <a:cubicBezTo>
                    <a:pt x="900" y="8308"/>
                    <a:pt x="1800" y="12462"/>
                    <a:pt x="2700" y="15785"/>
                  </a:cubicBezTo>
                  <a:cubicBezTo>
                    <a:pt x="3600" y="19108"/>
                    <a:pt x="4500" y="21600"/>
                    <a:pt x="4950" y="21600"/>
                  </a:cubicBezTo>
                  <a:cubicBezTo>
                    <a:pt x="5400" y="21600"/>
                    <a:pt x="5400" y="19108"/>
                    <a:pt x="5400" y="15785"/>
                  </a:cubicBezTo>
                  <a:cubicBezTo>
                    <a:pt x="5400" y="12462"/>
                    <a:pt x="5400" y="8308"/>
                    <a:pt x="6750" y="5192"/>
                  </a:cubicBezTo>
                  <a:cubicBezTo>
                    <a:pt x="8100" y="2077"/>
                    <a:pt x="10800" y="0"/>
                    <a:pt x="12825" y="0"/>
                  </a:cubicBezTo>
                  <a:cubicBezTo>
                    <a:pt x="14850" y="0"/>
                    <a:pt x="16200" y="2077"/>
                    <a:pt x="17550" y="5815"/>
                  </a:cubicBezTo>
                  <a:cubicBezTo>
                    <a:pt x="18900" y="9554"/>
                    <a:pt x="20250" y="14954"/>
                    <a:pt x="21600" y="20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8196718" y="7303042"/>
              <a:ext cx="134483" cy="33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29" fill="norm" stroke="1" extrusionOk="0">
                  <a:moveTo>
                    <a:pt x="21443" y="3089"/>
                  </a:moveTo>
                  <a:cubicBezTo>
                    <a:pt x="21443" y="2003"/>
                    <a:pt x="21443" y="916"/>
                    <a:pt x="20431" y="372"/>
                  </a:cubicBezTo>
                  <a:cubicBezTo>
                    <a:pt x="19418" y="-171"/>
                    <a:pt x="17393" y="-171"/>
                    <a:pt x="14524" y="712"/>
                  </a:cubicBezTo>
                  <a:cubicBezTo>
                    <a:pt x="11656" y="1595"/>
                    <a:pt x="7943" y="3361"/>
                    <a:pt x="5074" y="6214"/>
                  </a:cubicBezTo>
                  <a:cubicBezTo>
                    <a:pt x="2205" y="9067"/>
                    <a:pt x="180" y="13006"/>
                    <a:pt x="12" y="15723"/>
                  </a:cubicBezTo>
                  <a:cubicBezTo>
                    <a:pt x="-157" y="18440"/>
                    <a:pt x="1530" y="19935"/>
                    <a:pt x="3218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8375650" y="7421033"/>
              <a:ext cx="190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8464550" y="7497233"/>
              <a:ext cx="146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16200"/>
                    <a:pt x="6887" y="10800"/>
                    <a:pt x="10487" y="7200"/>
                  </a:cubicBezTo>
                  <a:cubicBezTo>
                    <a:pt x="14087" y="3600"/>
                    <a:pt x="1784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8671729" y="7294237"/>
              <a:ext cx="101288" cy="483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1360" fill="norm" stroke="1" extrusionOk="0">
                  <a:moveTo>
                    <a:pt x="6964" y="8407"/>
                  </a:moveTo>
                  <a:cubicBezTo>
                    <a:pt x="5236" y="9996"/>
                    <a:pt x="3508" y="11586"/>
                    <a:pt x="3292" y="13549"/>
                  </a:cubicBezTo>
                  <a:cubicBezTo>
                    <a:pt x="3076" y="15513"/>
                    <a:pt x="4372" y="17851"/>
                    <a:pt x="4804" y="19300"/>
                  </a:cubicBezTo>
                  <a:cubicBezTo>
                    <a:pt x="5236" y="20749"/>
                    <a:pt x="4804" y="21310"/>
                    <a:pt x="4372" y="21357"/>
                  </a:cubicBezTo>
                  <a:cubicBezTo>
                    <a:pt x="3940" y="21404"/>
                    <a:pt x="3508" y="20936"/>
                    <a:pt x="2860" y="19020"/>
                  </a:cubicBezTo>
                  <a:cubicBezTo>
                    <a:pt x="2212" y="17103"/>
                    <a:pt x="1348" y="13736"/>
                    <a:pt x="700" y="10885"/>
                  </a:cubicBezTo>
                  <a:cubicBezTo>
                    <a:pt x="52" y="8033"/>
                    <a:pt x="-380" y="5695"/>
                    <a:pt x="484" y="3965"/>
                  </a:cubicBezTo>
                  <a:cubicBezTo>
                    <a:pt x="1348" y="2235"/>
                    <a:pt x="3508" y="1113"/>
                    <a:pt x="6316" y="505"/>
                  </a:cubicBezTo>
                  <a:cubicBezTo>
                    <a:pt x="9124" y="-102"/>
                    <a:pt x="12580" y="-196"/>
                    <a:pt x="15604" y="412"/>
                  </a:cubicBezTo>
                  <a:cubicBezTo>
                    <a:pt x="18628" y="1020"/>
                    <a:pt x="21220" y="2329"/>
                    <a:pt x="20572" y="3685"/>
                  </a:cubicBezTo>
                  <a:cubicBezTo>
                    <a:pt x="19924" y="5040"/>
                    <a:pt x="16036" y="6443"/>
                    <a:pt x="12148" y="7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8839200" y="7274983"/>
              <a:ext cx="112895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2" h="21600" fill="norm" stroke="1" extrusionOk="0">
                  <a:moveTo>
                    <a:pt x="0" y="0"/>
                  </a:moveTo>
                  <a:cubicBezTo>
                    <a:pt x="6171" y="514"/>
                    <a:pt x="12343" y="1029"/>
                    <a:pt x="16200" y="3086"/>
                  </a:cubicBezTo>
                  <a:cubicBezTo>
                    <a:pt x="20057" y="5143"/>
                    <a:pt x="21600" y="8743"/>
                    <a:pt x="19864" y="12086"/>
                  </a:cubicBezTo>
                  <a:cubicBezTo>
                    <a:pt x="18129" y="15429"/>
                    <a:pt x="13114" y="18514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8816699" y="7019853"/>
              <a:ext cx="98702" cy="15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62" fill="norm" stroke="1" extrusionOk="0">
                  <a:moveTo>
                    <a:pt x="3507" y="3709"/>
                  </a:moveTo>
                  <a:cubicBezTo>
                    <a:pt x="3507" y="8443"/>
                    <a:pt x="3507" y="13177"/>
                    <a:pt x="3047" y="16432"/>
                  </a:cubicBezTo>
                  <a:cubicBezTo>
                    <a:pt x="2587" y="19687"/>
                    <a:pt x="1668" y="21462"/>
                    <a:pt x="979" y="21462"/>
                  </a:cubicBezTo>
                  <a:cubicBezTo>
                    <a:pt x="290" y="21462"/>
                    <a:pt x="-170" y="19687"/>
                    <a:pt x="60" y="16432"/>
                  </a:cubicBezTo>
                  <a:cubicBezTo>
                    <a:pt x="290" y="13177"/>
                    <a:pt x="1209" y="8443"/>
                    <a:pt x="3047" y="5188"/>
                  </a:cubicBezTo>
                  <a:cubicBezTo>
                    <a:pt x="4885" y="1933"/>
                    <a:pt x="7643" y="158"/>
                    <a:pt x="9711" y="10"/>
                  </a:cubicBezTo>
                  <a:cubicBezTo>
                    <a:pt x="11779" y="-138"/>
                    <a:pt x="13158" y="1341"/>
                    <a:pt x="14996" y="5040"/>
                  </a:cubicBezTo>
                  <a:cubicBezTo>
                    <a:pt x="16834" y="8739"/>
                    <a:pt x="19132" y="14657"/>
                    <a:pt x="21430" y="20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8985250" y="7084483"/>
              <a:ext cx="1079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9178099" y="6976533"/>
              <a:ext cx="150051" cy="164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534" fill="norm" stroke="1" extrusionOk="0">
                  <a:moveTo>
                    <a:pt x="21267" y="0"/>
                  </a:moveTo>
                  <a:cubicBezTo>
                    <a:pt x="16767" y="2492"/>
                    <a:pt x="12267" y="4985"/>
                    <a:pt x="9267" y="6508"/>
                  </a:cubicBezTo>
                  <a:cubicBezTo>
                    <a:pt x="6267" y="8031"/>
                    <a:pt x="4767" y="8585"/>
                    <a:pt x="3567" y="9415"/>
                  </a:cubicBezTo>
                  <a:cubicBezTo>
                    <a:pt x="2367" y="10246"/>
                    <a:pt x="1467" y="11354"/>
                    <a:pt x="2067" y="11908"/>
                  </a:cubicBezTo>
                  <a:cubicBezTo>
                    <a:pt x="2667" y="12462"/>
                    <a:pt x="4767" y="12462"/>
                    <a:pt x="4917" y="13292"/>
                  </a:cubicBezTo>
                  <a:cubicBezTo>
                    <a:pt x="5067" y="14123"/>
                    <a:pt x="3267" y="15785"/>
                    <a:pt x="1917" y="17308"/>
                  </a:cubicBezTo>
                  <a:cubicBezTo>
                    <a:pt x="567" y="18831"/>
                    <a:pt x="-333" y="20215"/>
                    <a:pt x="117" y="20908"/>
                  </a:cubicBezTo>
                  <a:cubicBezTo>
                    <a:pt x="567" y="21600"/>
                    <a:pt x="2367" y="21600"/>
                    <a:pt x="4017" y="21462"/>
                  </a:cubicBezTo>
                  <a:cubicBezTo>
                    <a:pt x="5667" y="21323"/>
                    <a:pt x="7167" y="21046"/>
                    <a:pt x="8667" y="20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9366250" y="6976533"/>
              <a:ext cx="889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9334500" y="6951133"/>
              <a:ext cx="1397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1029"/>
                    <a:pt x="15055" y="2057"/>
                    <a:pt x="11455" y="5657"/>
                  </a:cubicBezTo>
                  <a:cubicBezTo>
                    <a:pt x="7855" y="9257"/>
                    <a:pt x="3927" y="154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9461500" y="7097183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9474200" y="7008283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9061450" y="7287683"/>
              <a:ext cx="1" cy="444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9061450" y="7217833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9112250" y="7281333"/>
              <a:ext cx="254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9067800" y="7313083"/>
              <a:ext cx="76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9201150" y="7255933"/>
              <a:ext cx="12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9178669" y="6835533"/>
              <a:ext cx="149482" cy="104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0416" fill="norm" stroke="1" extrusionOk="0">
                  <a:moveTo>
                    <a:pt x="2319" y="1501"/>
                  </a:moveTo>
                  <a:cubicBezTo>
                    <a:pt x="2015" y="6071"/>
                    <a:pt x="1710" y="10640"/>
                    <a:pt x="1254" y="14171"/>
                  </a:cubicBezTo>
                  <a:cubicBezTo>
                    <a:pt x="798" y="17701"/>
                    <a:pt x="189" y="20194"/>
                    <a:pt x="37" y="20401"/>
                  </a:cubicBezTo>
                  <a:cubicBezTo>
                    <a:pt x="-115" y="20609"/>
                    <a:pt x="189" y="18532"/>
                    <a:pt x="1254" y="15001"/>
                  </a:cubicBezTo>
                  <a:cubicBezTo>
                    <a:pt x="2319" y="11471"/>
                    <a:pt x="4144" y="6486"/>
                    <a:pt x="5817" y="3371"/>
                  </a:cubicBezTo>
                  <a:cubicBezTo>
                    <a:pt x="7491" y="255"/>
                    <a:pt x="9012" y="-991"/>
                    <a:pt x="11141" y="878"/>
                  </a:cubicBezTo>
                  <a:cubicBezTo>
                    <a:pt x="13271" y="2747"/>
                    <a:pt x="16009" y="7732"/>
                    <a:pt x="17834" y="11055"/>
                  </a:cubicBezTo>
                  <a:cubicBezTo>
                    <a:pt x="19660" y="14378"/>
                    <a:pt x="20572" y="16040"/>
                    <a:pt x="21485" y="17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9785350" y="7319433"/>
              <a:ext cx="1206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3497"/>
                    <a:pt x="7579" y="6994"/>
                    <a:pt x="11179" y="10594"/>
                  </a:cubicBezTo>
                  <a:cubicBezTo>
                    <a:pt x="14779" y="14194"/>
                    <a:pt x="18189" y="1789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9740900" y="7281333"/>
              <a:ext cx="1841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10" y="1322"/>
                    <a:pt x="18621" y="2645"/>
                    <a:pt x="16510" y="4996"/>
                  </a:cubicBezTo>
                  <a:cubicBezTo>
                    <a:pt x="14400" y="7347"/>
                    <a:pt x="11669" y="10727"/>
                    <a:pt x="8814" y="13665"/>
                  </a:cubicBezTo>
                  <a:cubicBezTo>
                    <a:pt x="5959" y="16604"/>
                    <a:pt x="2979" y="191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10128250" y="7227652"/>
              <a:ext cx="149655" cy="409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0777" fill="norm" stroke="1" extrusionOk="0">
                  <a:moveTo>
                    <a:pt x="2700" y="6271"/>
                  </a:moveTo>
                  <a:cubicBezTo>
                    <a:pt x="3000" y="9710"/>
                    <a:pt x="3300" y="13149"/>
                    <a:pt x="3450" y="16104"/>
                  </a:cubicBezTo>
                  <a:cubicBezTo>
                    <a:pt x="3600" y="19059"/>
                    <a:pt x="3600" y="21531"/>
                    <a:pt x="3600" y="20564"/>
                  </a:cubicBezTo>
                  <a:cubicBezTo>
                    <a:pt x="3600" y="19597"/>
                    <a:pt x="3600" y="15191"/>
                    <a:pt x="3600" y="11591"/>
                  </a:cubicBezTo>
                  <a:cubicBezTo>
                    <a:pt x="3600" y="7991"/>
                    <a:pt x="3600" y="5197"/>
                    <a:pt x="4050" y="3424"/>
                  </a:cubicBezTo>
                  <a:cubicBezTo>
                    <a:pt x="4500" y="1650"/>
                    <a:pt x="5400" y="898"/>
                    <a:pt x="6600" y="468"/>
                  </a:cubicBezTo>
                  <a:cubicBezTo>
                    <a:pt x="7800" y="38"/>
                    <a:pt x="9300" y="-69"/>
                    <a:pt x="10650" y="38"/>
                  </a:cubicBezTo>
                  <a:cubicBezTo>
                    <a:pt x="12000" y="146"/>
                    <a:pt x="13200" y="468"/>
                    <a:pt x="15000" y="1435"/>
                  </a:cubicBezTo>
                  <a:cubicBezTo>
                    <a:pt x="16800" y="2403"/>
                    <a:pt x="19200" y="4015"/>
                    <a:pt x="20400" y="5250"/>
                  </a:cubicBezTo>
                  <a:cubicBezTo>
                    <a:pt x="21600" y="6486"/>
                    <a:pt x="21600" y="7346"/>
                    <a:pt x="19500" y="8313"/>
                  </a:cubicBezTo>
                  <a:cubicBezTo>
                    <a:pt x="17400" y="9280"/>
                    <a:pt x="13200" y="10355"/>
                    <a:pt x="9750" y="10892"/>
                  </a:cubicBezTo>
                  <a:cubicBezTo>
                    <a:pt x="6300" y="11430"/>
                    <a:pt x="3600" y="11430"/>
                    <a:pt x="2100" y="11107"/>
                  </a:cubicBezTo>
                  <a:cubicBezTo>
                    <a:pt x="600" y="10785"/>
                    <a:pt x="300" y="10140"/>
                    <a:pt x="0" y="9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10288135" y="6925733"/>
              <a:ext cx="106816" cy="157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420" fill="norm" stroke="1" extrusionOk="0">
                  <a:moveTo>
                    <a:pt x="20962" y="0"/>
                  </a:moveTo>
                  <a:cubicBezTo>
                    <a:pt x="15147" y="3168"/>
                    <a:pt x="9331" y="6336"/>
                    <a:pt x="6008" y="8640"/>
                  </a:cubicBezTo>
                  <a:cubicBezTo>
                    <a:pt x="2685" y="10944"/>
                    <a:pt x="1854" y="12384"/>
                    <a:pt x="2477" y="13104"/>
                  </a:cubicBezTo>
                  <a:cubicBezTo>
                    <a:pt x="3100" y="13824"/>
                    <a:pt x="5177" y="13824"/>
                    <a:pt x="7254" y="13824"/>
                  </a:cubicBezTo>
                  <a:cubicBezTo>
                    <a:pt x="9331" y="13824"/>
                    <a:pt x="11408" y="13824"/>
                    <a:pt x="11408" y="14112"/>
                  </a:cubicBezTo>
                  <a:cubicBezTo>
                    <a:pt x="11408" y="14400"/>
                    <a:pt x="9331" y="14976"/>
                    <a:pt x="7254" y="15552"/>
                  </a:cubicBezTo>
                  <a:cubicBezTo>
                    <a:pt x="5177" y="16128"/>
                    <a:pt x="3100" y="16704"/>
                    <a:pt x="1647" y="17712"/>
                  </a:cubicBezTo>
                  <a:cubicBezTo>
                    <a:pt x="193" y="18720"/>
                    <a:pt x="-638" y="20160"/>
                    <a:pt x="608" y="20880"/>
                  </a:cubicBezTo>
                  <a:cubicBezTo>
                    <a:pt x="1854" y="21600"/>
                    <a:pt x="5177" y="21600"/>
                    <a:pt x="8708" y="20880"/>
                  </a:cubicBezTo>
                  <a:cubicBezTo>
                    <a:pt x="12239" y="20160"/>
                    <a:pt x="15977" y="18720"/>
                    <a:pt x="19716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10445750" y="6900333"/>
              <a:ext cx="1714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33" y="3744"/>
                    <a:pt x="9067" y="7488"/>
                    <a:pt x="12667" y="11088"/>
                  </a:cubicBezTo>
                  <a:cubicBezTo>
                    <a:pt x="16267" y="14688"/>
                    <a:pt x="18933" y="181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10471150" y="6841066"/>
              <a:ext cx="114300" cy="249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831"/>
                  </a:moveTo>
                  <a:cubicBezTo>
                    <a:pt x="21200" y="915"/>
                    <a:pt x="20800" y="0"/>
                    <a:pt x="20200" y="0"/>
                  </a:cubicBezTo>
                  <a:cubicBezTo>
                    <a:pt x="19600" y="0"/>
                    <a:pt x="18800" y="915"/>
                    <a:pt x="17000" y="3295"/>
                  </a:cubicBezTo>
                  <a:cubicBezTo>
                    <a:pt x="15200" y="5675"/>
                    <a:pt x="12400" y="9519"/>
                    <a:pt x="9400" y="12814"/>
                  </a:cubicBezTo>
                  <a:cubicBezTo>
                    <a:pt x="6400" y="16108"/>
                    <a:pt x="3200" y="188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10655300" y="7001933"/>
              <a:ext cx="19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10642600" y="6919383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10312400" y="7154333"/>
              <a:ext cx="6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10293350" y="7129879"/>
              <a:ext cx="44450" cy="107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3623"/>
                  </a:moveTo>
                  <a:cubicBezTo>
                    <a:pt x="3086" y="1929"/>
                    <a:pt x="6171" y="235"/>
                    <a:pt x="9771" y="23"/>
                  </a:cubicBezTo>
                  <a:cubicBezTo>
                    <a:pt x="13371" y="-189"/>
                    <a:pt x="17486" y="1082"/>
                    <a:pt x="19543" y="4893"/>
                  </a:cubicBezTo>
                  <a:cubicBezTo>
                    <a:pt x="21600" y="8705"/>
                    <a:pt x="21600" y="15058"/>
                    <a:pt x="21600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10388600" y="7173383"/>
              <a:ext cx="82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10426700" y="7128933"/>
              <a:ext cx="127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10515600" y="7128933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10164233" y="6780553"/>
              <a:ext cx="84668" cy="132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9" fill="norm" stroke="1" extrusionOk="0">
                  <a:moveTo>
                    <a:pt x="2160" y="2854"/>
                  </a:moveTo>
                  <a:cubicBezTo>
                    <a:pt x="1080" y="4516"/>
                    <a:pt x="0" y="6177"/>
                    <a:pt x="0" y="7673"/>
                  </a:cubicBezTo>
                  <a:cubicBezTo>
                    <a:pt x="0" y="9168"/>
                    <a:pt x="1080" y="10497"/>
                    <a:pt x="1890" y="9501"/>
                  </a:cubicBezTo>
                  <a:cubicBezTo>
                    <a:pt x="2700" y="8504"/>
                    <a:pt x="3240" y="5181"/>
                    <a:pt x="4320" y="2854"/>
                  </a:cubicBezTo>
                  <a:cubicBezTo>
                    <a:pt x="5400" y="528"/>
                    <a:pt x="7020" y="-801"/>
                    <a:pt x="9450" y="528"/>
                  </a:cubicBezTo>
                  <a:cubicBezTo>
                    <a:pt x="11880" y="1857"/>
                    <a:pt x="15120" y="5845"/>
                    <a:pt x="17280" y="9667"/>
                  </a:cubicBezTo>
                  <a:cubicBezTo>
                    <a:pt x="19440" y="13488"/>
                    <a:pt x="20520" y="17144"/>
                    <a:pt x="21600" y="20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10267950" y="6792383"/>
              <a:ext cx="127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10318750" y="6735233"/>
              <a:ext cx="12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564"/>
                    <a:pt x="14400" y="11127"/>
                    <a:pt x="10800" y="14727"/>
                  </a:cubicBezTo>
                  <a:cubicBezTo>
                    <a:pt x="7200" y="18327"/>
                    <a:pt x="360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10417905" y="6674114"/>
              <a:ext cx="186596" cy="86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021" fill="norm" stroke="1" extrusionOk="0">
                  <a:moveTo>
                    <a:pt x="280" y="14850"/>
                  </a:moveTo>
                  <a:cubicBezTo>
                    <a:pt x="38" y="17421"/>
                    <a:pt x="-205" y="19992"/>
                    <a:pt x="280" y="20507"/>
                  </a:cubicBezTo>
                  <a:cubicBezTo>
                    <a:pt x="766" y="21021"/>
                    <a:pt x="1979" y="19478"/>
                    <a:pt x="2829" y="17421"/>
                  </a:cubicBezTo>
                  <a:cubicBezTo>
                    <a:pt x="3678" y="15364"/>
                    <a:pt x="4164" y="12792"/>
                    <a:pt x="4528" y="13307"/>
                  </a:cubicBezTo>
                  <a:cubicBezTo>
                    <a:pt x="4892" y="13821"/>
                    <a:pt x="5134" y="17421"/>
                    <a:pt x="5620" y="17935"/>
                  </a:cubicBezTo>
                  <a:cubicBezTo>
                    <a:pt x="6105" y="18450"/>
                    <a:pt x="6833" y="15878"/>
                    <a:pt x="8411" y="12278"/>
                  </a:cubicBezTo>
                  <a:cubicBezTo>
                    <a:pt x="9988" y="8678"/>
                    <a:pt x="12415" y="4050"/>
                    <a:pt x="14235" y="1735"/>
                  </a:cubicBezTo>
                  <a:cubicBezTo>
                    <a:pt x="16056" y="-579"/>
                    <a:pt x="17269" y="-579"/>
                    <a:pt x="18361" y="1735"/>
                  </a:cubicBezTo>
                  <a:cubicBezTo>
                    <a:pt x="19453" y="4050"/>
                    <a:pt x="20424" y="8678"/>
                    <a:pt x="20910" y="12278"/>
                  </a:cubicBezTo>
                  <a:cubicBezTo>
                    <a:pt x="21395" y="15878"/>
                    <a:pt x="21395" y="18450"/>
                    <a:pt x="21395" y="21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10979484" y="7237825"/>
              <a:ext cx="133017" cy="322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537" fill="norm" stroke="1" extrusionOk="0">
                  <a:moveTo>
                    <a:pt x="20883" y="2902"/>
                  </a:moveTo>
                  <a:cubicBezTo>
                    <a:pt x="20218" y="2196"/>
                    <a:pt x="19554" y="1490"/>
                    <a:pt x="18557" y="925"/>
                  </a:cubicBezTo>
                  <a:cubicBezTo>
                    <a:pt x="17560" y="361"/>
                    <a:pt x="16231" y="-63"/>
                    <a:pt x="14569" y="8"/>
                  </a:cubicBezTo>
                  <a:cubicBezTo>
                    <a:pt x="12908" y="78"/>
                    <a:pt x="10914" y="643"/>
                    <a:pt x="8089" y="2478"/>
                  </a:cubicBezTo>
                  <a:cubicBezTo>
                    <a:pt x="5265" y="4313"/>
                    <a:pt x="1609" y="7419"/>
                    <a:pt x="446" y="10808"/>
                  </a:cubicBezTo>
                  <a:cubicBezTo>
                    <a:pt x="-717" y="14196"/>
                    <a:pt x="612" y="17866"/>
                    <a:pt x="1941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11112500" y="7357533"/>
              <a:ext cx="254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11233150" y="7408333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11417300" y="7206579"/>
              <a:ext cx="112889" cy="481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1" h="21370" fill="norm" stroke="1" extrusionOk="0">
                  <a:moveTo>
                    <a:pt x="8100" y="9797"/>
                  </a:moveTo>
                  <a:cubicBezTo>
                    <a:pt x="7714" y="12239"/>
                    <a:pt x="7329" y="14680"/>
                    <a:pt x="6943" y="16512"/>
                  </a:cubicBezTo>
                  <a:cubicBezTo>
                    <a:pt x="6557" y="18343"/>
                    <a:pt x="6171" y="19564"/>
                    <a:pt x="5400" y="20362"/>
                  </a:cubicBezTo>
                  <a:cubicBezTo>
                    <a:pt x="4629" y="21160"/>
                    <a:pt x="3471" y="21536"/>
                    <a:pt x="2893" y="21301"/>
                  </a:cubicBezTo>
                  <a:cubicBezTo>
                    <a:pt x="2314" y="21066"/>
                    <a:pt x="2314" y="20221"/>
                    <a:pt x="2314" y="17967"/>
                  </a:cubicBezTo>
                  <a:cubicBezTo>
                    <a:pt x="2314" y="15713"/>
                    <a:pt x="2314" y="12051"/>
                    <a:pt x="2893" y="9093"/>
                  </a:cubicBezTo>
                  <a:cubicBezTo>
                    <a:pt x="3471" y="6134"/>
                    <a:pt x="4629" y="3880"/>
                    <a:pt x="5593" y="2472"/>
                  </a:cubicBezTo>
                  <a:cubicBezTo>
                    <a:pt x="6557" y="1063"/>
                    <a:pt x="7329" y="499"/>
                    <a:pt x="8679" y="218"/>
                  </a:cubicBezTo>
                  <a:cubicBezTo>
                    <a:pt x="10029" y="-64"/>
                    <a:pt x="11957" y="-64"/>
                    <a:pt x="13693" y="171"/>
                  </a:cubicBezTo>
                  <a:cubicBezTo>
                    <a:pt x="15429" y="406"/>
                    <a:pt x="16971" y="875"/>
                    <a:pt x="18514" y="1908"/>
                  </a:cubicBezTo>
                  <a:cubicBezTo>
                    <a:pt x="20057" y="2941"/>
                    <a:pt x="21600" y="4538"/>
                    <a:pt x="19671" y="5946"/>
                  </a:cubicBezTo>
                  <a:cubicBezTo>
                    <a:pt x="17743" y="7355"/>
                    <a:pt x="12343" y="8576"/>
                    <a:pt x="8486" y="9233"/>
                  </a:cubicBezTo>
                  <a:cubicBezTo>
                    <a:pt x="4629" y="9891"/>
                    <a:pt x="2314" y="9985"/>
                    <a:pt x="0" y="10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11620500" y="7179733"/>
              <a:ext cx="83529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600" fill="norm" stroke="1" extrusionOk="0">
                  <a:moveTo>
                    <a:pt x="0" y="0"/>
                  </a:moveTo>
                  <a:cubicBezTo>
                    <a:pt x="3161" y="0"/>
                    <a:pt x="6322" y="0"/>
                    <a:pt x="9746" y="783"/>
                  </a:cubicBezTo>
                  <a:cubicBezTo>
                    <a:pt x="13171" y="1565"/>
                    <a:pt x="16859" y="3130"/>
                    <a:pt x="18966" y="5557"/>
                  </a:cubicBezTo>
                  <a:cubicBezTo>
                    <a:pt x="21073" y="7983"/>
                    <a:pt x="21600" y="11270"/>
                    <a:pt x="19229" y="14087"/>
                  </a:cubicBezTo>
                  <a:cubicBezTo>
                    <a:pt x="16859" y="16904"/>
                    <a:pt x="11590" y="19252"/>
                    <a:pt x="63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11493500" y="6877288"/>
              <a:ext cx="133350" cy="169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0" y="3703"/>
                  </a:moveTo>
                  <a:cubicBezTo>
                    <a:pt x="343" y="5836"/>
                    <a:pt x="686" y="7970"/>
                    <a:pt x="1029" y="8370"/>
                  </a:cubicBezTo>
                  <a:cubicBezTo>
                    <a:pt x="1371" y="8770"/>
                    <a:pt x="1714" y="7436"/>
                    <a:pt x="2057" y="6103"/>
                  </a:cubicBezTo>
                  <a:cubicBezTo>
                    <a:pt x="2400" y="4770"/>
                    <a:pt x="2743" y="3436"/>
                    <a:pt x="3771" y="3036"/>
                  </a:cubicBezTo>
                  <a:cubicBezTo>
                    <a:pt x="4800" y="2636"/>
                    <a:pt x="6514" y="3170"/>
                    <a:pt x="7543" y="4103"/>
                  </a:cubicBezTo>
                  <a:cubicBezTo>
                    <a:pt x="8571" y="5036"/>
                    <a:pt x="8914" y="6370"/>
                    <a:pt x="9257" y="7703"/>
                  </a:cubicBezTo>
                  <a:cubicBezTo>
                    <a:pt x="9600" y="9036"/>
                    <a:pt x="9943" y="10370"/>
                    <a:pt x="10114" y="10236"/>
                  </a:cubicBezTo>
                  <a:cubicBezTo>
                    <a:pt x="10286" y="10103"/>
                    <a:pt x="10286" y="8503"/>
                    <a:pt x="10800" y="6770"/>
                  </a:cubicBezTo>
                  <a:cubicBezTo>
                    <a:pt x="11314" y="5036"/>
                    <a:pt x="12343" y="3170"/>
                    <a:pt x="13886" y="1836"/>
                  </a:cubicBezTo>
                  <a:cubicBezTo>
                    <a:pt x="15429" y="503"/>
                    <a:pt x="17486" y="-297"/>
                    <a:pt x="18857" y="103"/>
                  </a:cubicBezTo>
                  <a:cubicBezTo>
                    <a:pt x="20229" y="503"/>
                    <a:pt x="20914" y="2103"/>
                    <a:pt x="21257" y="5836"/>
                  </a:cubicBezTo>
                  <a:cubicBezTo>
                    <a:pt x="21600" y="9570"/>
                    <a:pt x="21600" y="15436"/>
                    <a:pt x="21600" y="2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11722100" y="6938433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11480800" y="6913033"/>
              <a:ext cx="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12033317" y="6786033"/>
              <a:ext cx="165034" cy="214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99" fill="norm" stroke="1" extrusionOk="0">
                  <a:moveTo>
                    <a:pt x="21318" y="0"/>
                  </a:moveTo>
                  <a:cubicBezTo>
                    <a:pt x="16670" y="1694"/>
                    <a:pt x="12022" y="3388"/>
                    <a:pt x="9151" y="4659"/>
                  </a:cubicBezTo>
                  <a:cubicBezTo>
                    <a:pt x="6280" y="5929"/>
                    <a:pt x="5186" y="6776"/>
                    <a:pt x="4503" y="7729"/>
                  </a:cubicBezTo>
                  <a:cubicBezTo>
                    <a:pt x="3819" y="8682"/>
                    <a:pt x="3546" y="9741"/>
                    <a:pt x="4366" y="10271"/>
                  </a:cubicBezTo>
                  <a:cubicBezTo>
                    <a:pt x="5186" y="10800"/>
                    <a:pt x="7100" y="10800"/>
                    <a:pt x="8741" y="10800"/>
                  </a:cubicBezTo>
                  <a:cubicBezTo>
                    <a:pt x="10381" y="10800"/>
                    <a:pt x="11748" y="10800"/>
                    <a:pt x="12022" y="11329"/>
                  </a:cubicBezTo>
                  <a:cubicBezTo>
                    <a:pt x="12295" y="11859"/>
                    <a:pt x="11475" y="12918"/>
                    <a:pt x="9424" y="14188"/>
                  </a:cubicBezTo>
                  <a:cubicBezTo>
                    <a:pt x="7374" y="15459"/>
                    <a:pt x="4093" y="16941"/>
                    <a:pt x="2179" y="18212"/>
                  </a:cubicBezTo>
                  <a:cubicBezTo>
                    <a:pt x="265" y="19482"/>
                    <a:pt x="-282" y="20541"/>
                    <a:pt x="128" y="21071"/>
                  </a:cubicBezTo>
                  <a:cubicBezTo>
                    <a:pt x="538" y="21600"/>
                    <a:pt x="1905" y="21600"/>
                    <a:pt x="5323" y="21282"/>
                  </a:cubicBezTo>
                  <a:cubicBezTo>
                    <a:pt x="8741" y="20965"/>
                    <a:pt x="14209" y="20329"/>
                    <a:pt x="19677" y="19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12280900" y="6773333"/>
              <a:ext cx="1270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20" y="6075"/>
                    <a:pt x="12240" y="12150"/>
                    <a:pt x="15840" y="15750"/>
                  </a:cubicBezTo>
                  <a:cubicBezTo>
                    <a:pt x="19440" y="19350"/>
                    <a:pt x="20520" y="20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12274550" y="6773333"/>
              <a:ext cx="1460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83" y="1292"/>
                    <a:pt x="15965" y="2585"/>
                    <a:pt x="12365" y="6185"/>
                  </a:cubicBezTo>
                  <a:cubicBezTo>
                    <a:pt x="8765" y="9785"/>
                    <a:pt x="4383" y="156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12446000" y="6944783"/>
              <a:ext cx="6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12465050" y="6843183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12033779" y="7112000"/>
              <a:ext cx="101072" cy="97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191" fill="norm" stroke="1" extrusionOk="0">
                  <a:moveTo>
                    <a:pt x="1238" y="2298"/>
                  </a:moveTo>
                  <a:cubicBezTo>
                    <a:pt x="1688" y="6894"/>
                    <a:pt x="2138" y="11489"/>
                    <a:pt x="1913" y="15166"/>
                  </a:cubicBezTo>
                  <a:cubicBezTo>
                    <a:pt x="1688" y="18843"/>
                    <a:pt x="788" y="21600"/>
                    <a:pt x="338" y="21140"/>
                  </a:cubicBezTo>
                  <a:cubicBezTo>
                    <a:pt x="-112" y="20681"/>
                    <a:pt x="-112" y="17004"/>
                    <a:pt x="338" y="13557"/>
                  </a:cubicBezTo>
                  <a:cubicBezTo>
                    <a:pt x="788" y="10111"/>
                    <a:pt x="1688" y="6894"/>
                    <a:pt x="2813" y="4366"/>
                  </a:cubicBezTo>
                  <a:cubicBezTo>
                    <a:pt x="3938" y="1838"/>
                    <a:pt x="5288" y="0"/>
                    <a:pt x="6863" y="0"/>
                  </a:cubicBezTo>
                  <a:cubicBezTo>
                    <a:pt x="8438" y="0"/>
                    <a:pt x="10238" y="1838"/>
                    <a:pt x="12713" y="5285"/>
                  </a:cubicBezTo>
                  <a:cubicBezTo>
                    <a:pt x="15188" y="8732"/>
                    <a:pt x="18338" y="13787"/>
                    <a:pt x="21488" y="18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12166600" y="7147983"/>
              <a:ext cx="69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12185650" y="7116233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12280900" y="7122583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11957691" y="6608233"/>
              <a:ext cx="62860" cy="108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237" fill="norm" stroke="1" extrusionOk="0">
                  <a:moveTo>
                    <a:pt x="6262" y="2492"/>
                  </a:moveTo>
                  <a:cubicBezTo>
                    <a:pt x="6262" y="6646"/>
                    <a:pt x="6262" y="10800"/>
                    <a:pt x="5182" y="14331"/>
                  </a:cubicBezTo>
                  <a:cubicBezTo>
                    <a:pt x="4102" y="17862"/>
                    <a:pt x="1942" y="20769"/>
                    <a:pt x="862" y="21185"/>
                  </a:cubicBezTo>
                  <a:cubicBezTo>
                    <a:pt x="-218" y="21600"/>
                    <a:pt x="-218" y="19523"/>
                    <a:pt x="502" y="16408"/>
                  </a:cubicBezTo>
                  <a:cubicBezTo>
                    <a:pt x="1222" y="13292"/>
                    <a:pt x="2662" y="9138"/>
                    <a:pt x="5902" y="5815"/>
                  </a:cubicBezTo>
                  <a:cubicBezTo>
                    <a:pt x="9142" y="2492"/>
                    <a:pt x="14182" y="0"/>
                    <a:pt x="17062" y="0"/>
                  </a:cubicBezTo>
                  <a:cubicBezTo>
                    <a:pt x="19942" y="0"/>
                    <a:pt x="20662" y="2492"/>
                    <a:pt x="21022" y="6438"/>
                  </a:cubicBezTo>
                  <a:cubicBezTo>
                    <a:pt x="21382" y="10385"/>
                    <a:pt x="21382" y="15785"/>
                    <a:pt x="21382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12065000" y="6639983"/>
              <a:ext cx="76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12084050" y="6589183"/>
              <a:ext cx="190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12154693" y="6557433"/>
              <a:ext cx="151607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1687" y="0"/>
                  </a:moveTo>
                  <a:cubicBezTo>
                    <a:pt x="1987" y="3130"/>
                    <a:pt x="2287" y="6261"/>
                    <a:pt x="2437" y="8765"/>
                  </a:cubicBezTo>
                  <a:cubicBezTo>
                    <a:pt x="2587" y="11270"/>
                    <a:pt x="2587" y="13148"/>
                    <a:pt x="2137" y="14713"/>
                  </a:cubicBezTo>
                  <a:cubicBezTo>
                    <a:pt x="1687" y="16278"/>
                    <a:pt x="787" y="17530"/>
                    <a:pt x="337" y="17374"/>
                  </a:cubicBezTo>
                  <a:cubicBezTo>
                    <a:pt x="-113" y="17217"/>
                    <a:pt x="-113" y="15652"/>
                    <a:pt x="337" y="14087"/>
                  </a:cubicBezTo>
                  <a:cubicBezTo>
                    <a:pt x="787" y="12522"/>
                    <a:pt x="1687" y="10957"/>
                    <a:pt x="2587" y="9548"/>
                  </a:cubicBezTo>
                  <a:cubicBezTo>
                    <a:pt x="3487" y="8139"/>
                    <a:pt x="4387" y="6887"/>
                    <a:pt x="4987" y="7043"/>
                  </a:cubicBezTo>
                  <a:cubicBezTo>
                    <a:pt x="5587" y="7200"/>
                    <a:pt x="5887" y="8765"/>
                    <a:pt x="6787" y="9391"/>
                  </a:cubicBezTo>
                  <a:cubicBezTo>
                    <a:pt x="7687" y="10017"/>
                    <a:pt x="9187" y="9704"/>
                    <a:pt x="10837" y="8609"/>
                  </a:cubicBezTo>
                  <a:cubicBezTo>
                    <a:pt x="12487" y="7513"/>
                    <a:pt x="14287" y="5635"/>
                    <a:pt x="15637" y="6574"/>
                  </a:cubicBezTo>
                  <a:cubicBezTo>
                    <a:pt x="16987" y="7513"/>
                    <a:pt x="17887" y="11270"/>
                    <a:pt x="18787" y="14243"/>
                  </a:cubicBezTo>
                  <a:cubicBezTo>
                    <a:pt x="19687" y="17217"/>
                    <a:pt x="20587" y="19409"/>
                    <a:pt x="214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1117600" y="3941498"/>
              <a:ext cx="4337051" cy="2067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7" fill="norm" stroke="1" extrusionOk="0">
                  <a:moveTo>
                    <a:pt x="4364" y="2252"/>
                  </a:moveTo>
                  <a:cubicBezTo>
                    <a:pt x="4227" y="2252"/>
                    <a:pt x="4090" y="2252"/>
                    <a:pt x="3885" y="2318"/>
                  </a:cubicBezTo>
                  <a:cubicBezTo>
                    <a:pt x="3679" y="2385"/>
                    <a:pt x="3405" y="2517"/>
                    <a:pt x="3078" y="2650"/>
                  </a:cubicBezTo>
                  <a:cubicBezTo>
                    <a:pt x="2751" y="2783"/>
                    <a:pt x="2372" y="2915"/>
                    <a:pt x="2008" y="3070"/>
                  </a:cubicBezTo>
                  <a:cubicBezTo>
                    <a:pt x="1645" y="3225"/>
                    <a:pt x="1297" y="3402"/>
                    <a:pt x="1007" y="3545"/>
                  </a:cubicBezTo>
                  <a:cubicBezTo>
                    <a:pt x="717" y="3689"/>
                    <a:pt x="485" y="3800"/>
                    <a:pt x="343" y="3866"/>
                  </a:cubicBezTo>
                  <a:cubicBezTo>
                    <a:pt x="200" y="3932"/>
                    <a:pt x="148" y="3954"/>
                    <a:pt x="121" y="4021"/>
                  </a:cubicBezTo>
                  <a:cubicBezTo>
                    <a:pt x="95" y="4087"/>
                    <a:pt x="95" y="4198"/>
                    <a:pt x="100" y="4562"/>
                  </a:cubicBezTo>
                  <a:cubicBezTo>
                    <a:pt x="105" y="4927"/>
                    <a:pt x="116" y="5546"/>
                    <a:pt x="105" y="6232"/>
                  </a:cubicBezTo>
                  <a:cubicBezTo>
                    <a:pt x="95" y="6917"/>
                    <a:pt x="63" y="7669"/>
                    <a:pt x="42" y="8376"/>
                  </a:cubicBezTo>
                  <a:cubicBezTo>
                    <a:pt x="21" y="9084"/>
                    <a:pt x="11" y="9747"/>
                    <a:pt x="5" y="10532"/>
                  </a:cubicBezTo>
                  <a:cubicBezTo>
                    <a:pt x="0" y="11317"/>
                    <a:pt x="0" y="12223"/>
                    <a:pt x="0" y="13141"/>
                  </a:cubicBezTo>
                  <a:cubicBezTo>
                    <a:pt x="0" y="14058"/>
                    <a:pt x="0" y="14987"/>
                    <a:pt x="0" y="15860"/>
                  </a:cubicBezTo>
                  <a:cubicBezTo>
                    <a:pt x="0" y="16733"/>
                    <a:pt x="0" y="17551"/>
                    <a:pt x="37" y="18325"/>
                  </a:cubicBezTo>
                  <a:cubicBezTo>
                    <a:pt x="74" y="19099"/>
                    <a:pt x="148" y="19828"/>
                    <a:pt x="195" y="20304"/>
                  </a:cubicBezTo>
                  <a:cubicBezTo>
                    <a:pt x="242" y="20779"/>
                    <a:pt x="264" y="21000"/>
                    <a:pt x="285" y="21166"/>
                  </a:cubicBezTo>
                  <a:cubicBezTo>
                    <a:pt x="306" y="21332"/>
                    <a:pt x="327" y="21442"/>
                    <a:pt x="369" y="21498"/>
                  </a:cubicBezTo>
                  <a:cubicBezTo>
                    <a:pt x="411" y="21553"/>
                    <a:pt x="474" y="21553"/>
                    <a:pt x="727" y="21553"/>
                  </a:cubicBezTo>
                  <a:cubicBezTo>
                    <a:pt x="980" y="21553"/>
                    <a:pt x="1423" y="21553"/>
                    <a:pt x="1840" y="21564"/>
                  </a:cubicBezTo>
                  <a:cubicBezTo>
                    <a:pt x="2256" y="21575"/>
                    <a:pt x="2646" y="21597"/>
                    <a:pt x="3052" y="21597"/>
                  </a:cubicBezTo>
                  <a:cubicBezTo>
                    <a:pt x="3458" y="21597"/>
                    <a:pt x="3879" y="21575"/>
                    <a:pt x="4285" y="21531"/>
                  </a:cubicBezTo>
                  <a:cubicBezTo>
                    <a:pt x="4691" y="21486"/>
                    <a:pt x="5081" y="21420"/>
                    <a:pt x="5503" y="21343"/>
                  </a:cubicBezTo>
                  <a:cubicBezTo>
                    <a:pt x="5924" y="21265"/>
                    <a:pt x="6378" y="21177"/>
                    <a:pt x="6794" y="21089"/>
                  </a:cubicBezTo>
                  <a:cubicBezTo>
                    <a:pt x="7211" y="21000"/>
                    <a:pt x="7590" y="20912"/>
                    <a:pt x="7970" y="20823"/>
                  </a:cubicBezTo>
                  <a:cubicBezTo>
                    <a:pt x="8349" y="20735"/>
                    <a:pt x="8729" y="20646"/>
                    <a:pt x="9113" y="20569"/>
                  </a:cubicBezTo>
                  <a:cubicBezTo>
                    <a:pt x="9498" y="20492"/>
                    <a:pt x="9888" y="20425"/>
                    <a:pt x="10268" y="20370"/>
                  </a:cubicBezTo>
                  <a:cubicBezTo>
                    <a:pt x="10647" y="20315"/>
                    <a:pt x="11016" y="20270"/>
                    <a:pt x="11417" y="20204"/>
                  </a:cubicBezTo>
                  <a:cubicBezTo>
                    <a:pt x="11817" y="20138"/>
                    <a:pt x="12249" y="20049"/>
                    <a:pt x="12645" y="19983"/>
                  </a:cubicBezTo>
                  <a:cubicBezTo>
                    <a:pt x="13040" y="19917"/>
                    <a:pt x="13399" y="19873"/>
                    <a:pt x="13810" y="19795"/>
                  </a:cubicBezTo>
                  <a:cubicBezTo>
                    <a:pt x="14221" y="19718"/>
                    <a:pt x="14685" y="19607"/>
                    <a:pt x="15133" y="19497"/>
                  </a:cubicBezTo>
                  <a:cubicBezTo>
                    <a:pt x="15581" y="19386"/>
                    <a:pt x="16013" y="19276"/>
                    <a:pt x="16450" y="19143"/>
                  </a:cubicBezTo>
                  <a:cubicBezTo>
                    <a:pt x="16888" y="19010"/>
                    <a:pt x="17331" y="18856"/>
                    <a:pt x="17742" y="18712"/>
                  </a:cubicBezTo>
                  <a:cubicBezTo>
                    <a:pt x="18153" y="18568"/>
                    <a:pt x="18532" y="18435"/>
                    <a:pt x="18912" y="18281"/>
                  </a:cubicBezTo>
                  <a:cubicBezTo>
                    <a:pt x="19291" y="18126"/>
                    <a:pt x="19671" y="17949"/>
                    <a:pt x="19987" y="17750"/>
                  </a:cubicBezTo>
                  <a:cubicBezTo>
                    <a:pt x="20303" y="17551"/>
                    <a:pt x="20556" y="17330"/>
                    <a:pt x="20751" y="17076"/>
                  </a:cubicBezTo>
                  <a:cubicBezTo>
                    <a:pt x="20946" y="16822"/>
                    <a:pt x="21083" y="16534"/>
                    <a:pt x="21194" y="16169"/>
                  </a:cubicBezTo>
                  <a:cubicBezTo>
                    <a:pt x="21305" y="15805"/>
                    <a:pt x="21389" y="15362"/>
                    <a:pt x="21452" y="14754"/>
                  </a:cubicBezTo>
                  <a:cubicBezTo>
                    <a:pt x="21516" y="14146"/>
                    <a:pt x="21558" y="13373"/>
                    <a:pt x="21579" y="12555"/>
                  </a:cubicBezTo>
                  <a:cubicBezTo>
                    <a:pt x="21600" y="11737"/>
                    <a:pt x="21600" y="10874"/>
                    <a:pt x="21600" y="10012"/>
                  </a:cubicBezTo>
                  <a:cubicBezTo>
                    <a:pt x="21600" y="9150"/>
                    <a:pt x="21600" y="8288"/>
                    <a:pt x="21600" y="7370"/>
                  </a:cubicBezTo>
                  <a:cubicBezTo>
                    <a:pt x="21600" y="6453"/>
                    <a:pt x="21600" y="5480"/>
                    <a:pt x="21600" y="4640"/>
                  </a:cubicBezTo>
                  <a:cubicBezTo>
                    <a:pt x="21600" y="3800"/>
                    <a:pt x="21600" y="3092"/>
                    <a:pt x="21558" y="2562"/>
                  </a:cubicBezTo>
                  <a:cubicBezTo>
                    <a:pt x="21516" y="2031"/>
                    <a:pt x="21431" y="1677"/>
                    <a:pt x="21257" y="1390"/>
                  </a:cubicBezTo>
                  <a:cubicBezTo>
                    <a:pt x="21083" y="1102"/>
                    <a:pt x="20820" y="881"/>
                    <a:pt x="20483" y="716"/>
                  </a:cubicBezTo>
                  <a:cubicBezTo>
                    <a:pt x="20145" y="550"/>
                    <a:pt x="19734" y="439"/>
                    <a:pt x="19365" y="362"/>
                  </a:cubicBezTo>
                  <a:cubicBezTo>
                    <a:pt x="18996" y="284"/>
                    <a:pt x="18669" y="240"/>
                    <a:pt x="18300" y="196"/>
                  </a:cubicBezTo>
                  <a:cubicBezTo>
                    <a:pt x="17931" y="152"/>
                    <a:pt x="17520" y="108"/>
                    <a:pt x="17099" y="74"/>
                  </a:cubicBezTo>
                  <a:cubicBezTo>
                    <a:pt x="16677" y="41"/>
                    <a:pt x="16245" y="19"/>
                    <a:pt x="15797" y="8"/>
                  </a:cubicBezTo>
                  <a:cubicBezTo>
                    <a:pt x="15349" y="-3"/>
                    <a:pt x="14885" y="-3"/>
                    <a:pt x="14458" y="8"/>
                  </a:cubicBezTo>
                  <a:cubicBezTo>
                    <a:pt x="14031" y="19"/>
                    <a:pt x="13641" y="41"/>
                    <a:pt x="13256" y="74"/>
                  </a:cubicBezTo>
                  <a:cubicBezTo>
                    <a:pt x="12871" y="108"/>
                    <a:pt x="12492" y="152"/>
                    <a:pt x="12097" y="207"/>
                  </a:cubicBezTo>
                  <a:cubicBezTo>
                    <a:pt x="11701" y="262"/>
                    <a:pt x="11290" y="329"/>
                    <a:pt x="10884" y="417"/>
                  </a:cubicBezTo>
                  <a:cubicBezTo>
                    <a:pt x="10478" y="505"/>
                    <a:pt x="10078" y="616"/>
                    <a:pt x="9683" y="727"/>
                  </a:cubicBezTo>
                  <a:cubicBezTo>
                    <a:pt x="9287" y="837"/>
                    <a:pt x="8897" y="948"/>
                    <a:pt x="8481" y="1058"/>
                  </a:cubicBezTo>
                  <a:cubicBezTo>
                    <a:pt x="8064" y="1169"/>
                    <a:pt x="7622" y="1279"/>
                    <a:pt x="7189" y="1390"/>
                  </a:cubicBezTo>
                  <a:cubicBezTo>
                    <a:pt x="6757" y="1500"/>
                    <a:pt x="6336" y="1611"/>
                    <a:pt x="5893" y="1733"/>
                  </a:cubicBezTo>
                  <a:cubicBezTo>
                    <a:pt x="5450" y="1854"/>
                    <a:pt x="4986" y="1987"/>
                    <a:pt x="4538" y="2119"/>
                  </a:cubicBezTo>
                  <a:cubicBezTo>
                    <a:pt x="4090" y="2252"/>
                    <a:pt x="3658" y="2385"/>
                    <a:pt x="3263" y="2484"/>
                  </a:cubicBezTo>
                  <a:cubicBezTo>
                    <a:pt x="2867" y="2584"/>
                    <a:pt x="2509" y="2650"/>
                    <a:pt x="2224" y="2727"/>
                  </a:cubicBezTo>
                  <a:cubicBezTo>
                    <a:pt x="1940" y="2805"/>
                    <a:pt x="1729" y="2893"/>
                    <a:pt x="1518" y="29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6985118" y="3717577"/>
              <a:ext cx="83582" cy="1125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1176"/>
                    <a:pt x="15840" y="2352"/>
                    <a:pt x="13440" y="3529"/>
                  </a:cubicBezTo>
                  <a:cubicBezTo>
                    <a:pt x="11040" y="4705"/>
                    <a:pt x="9120" y="5881"/>
                    <a:pt x="8400" y="7075"/>
                  </a:cubicBezTo>
                  <a:cubicBezTo>
                    <a:pt x="7680" y="8269"/>
                    <a:pt x="8160" y="9481"/>
                    <a:pt x="9360" y="10657"/>
                  </a:cubicBezTo>
                  <a:cubicBezTo>
                    <a:pt x="10560" y="11834"/>
                    <a:pt x="12480" y="12974"/>
                    <a:pt x="12720" y="14186"/>
                  </a:cubicBezTo>
                  <a:cubicBezTo>
                    <a:pt x="12960" y="15398"/>
                    <a:pt x="11520" y="16681"/>
                    <a:pt x="9120" y="17822"/>
                  </a:cubicBezTo>
                  <a:cubicBezTo>
                    <a:pt x="6720" y="18962"/>
                    <a:pt x="3360" y="19960"/>
                    <a:pt x="1680" y="20566"/>
                  </a:cubicBezTo>
                  <a:cubicBezTo>
                    <a:pt x="0" y="21172"/>
                    <a:pt x="0" y="213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6723232" y="3678891"/>
              <a:ext cx="3921273" cy="1247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90" fill="norm" stroke="1" extrusionOk="0">
                  <a:moveTo>
                    <a:pt x="1688" y="1537"/>
                  </a:moveTo>
                  <a:cubicBezTo>
                    <a:pt x="1606" y="1537"/>
                    <a:pt x="1524" y="1537"/>
                    <a:pt x="1514" y="1553"/>
                  </a:cubicBezTo>
                  <a:cubicBezTo>
                    <a:pt x="1503" y="1569"/>
                    <a:pt x="1565" y="1601"/>
                    <a:pt x="1810" y="1601"/>
                  </a:cubicBezTo>
                  <a:cubicBezTo>
                    <a:pt x="2056" y="1601"/>
                    <a:pt x="2485" y="1569"/>
                    <a:pt x="2920" y="1553"/>
                  </a:cubicBezTo>
                  <a:cubicBezTo>
                    <a:pt x="3355" y="1537"/>
                    <a:pt x="3794" y="1537"/>
                    <a:pt x="4203" y="1505"/>
                  </a:cubicBezTo>
                  <a:cubicBezTo>
                    <a:pt x="4612" y="1473"/>
                    <a:pt x="4991" y="1408"/>
                    <a:pt x="5395" y="1328"/>
                  </a:cubicBezTo>
                  <a:cubicBezTo>
                    <a:pt x="5799" y="1248"/>
                    <a:pt x="6228" y="1151"/>
                    <a:pt x="6658" y="1071"/>
                  </a:cubicBezTo>
                  <a:cubicBezTo>
                    <a:pt x="7088" y="990"/>
                    <a:pt x="7517" y="926"/>
                    <a:pt x="7952" y="862"/>
                  </a:cubicBezTo>
                  <a:cubicBezTo>
                    <a:pt x="8386" y="798"/>
                    <a:pt x="8826" y="733"/>
                    <a:pt x="9230" y="669"/>
                  </a:cubicBezTo>
                  <a:cubicBezTo>
                    <a:pt x="9634" y="605"/>
                    <a:pt x="10002" y="540"/>
                    <a:pt x="10350" y="460"/>
                  </a:cubicBezTo>
                  <a:cubicBezTo>
                    <a:pt x="10698" y="380"/>
                    <a:pt x="11025" y="283"/>
                    <a:pt x="11409" y="219"/>
                  </a:cubicBezTo>
                  <a:cubicBezTo>
                    <a:pt x="11792" y="155"/>
                    <a:pt x="12232" y="123"/>
                    <a:pt x="12651" y="106"/>
                  </a:cubicBezTo>
                  <a:cubicBezTo>
                    <a:pt x="13070" y="90"/>
                    <a:pt x="13469" y="90"/>
                    <a:pt x="13863" y="90"/>
                  </a:cubicBezTo>
                  <a:cubicBezTo>
                    <a:pt x="14257" y="90"/>
                    <a:pt x="14645" y="90"/>
                    <a:pt x="15019" y="106"/>
                  </a:cubicBezTo>
                  <a:cubicBezTo>
                    <a:pt x="15392" y="123"/>
                    <a:pt x="15750" y="155"/>
                    <a:pt x="16134" y="171"/>
                  </a:cubicBezTo>
                  <a:cubicBezTo>
                    <a:pt x="16517" y="187"/>
                    <a:pt x="16926" y="187"/>
                    <a:pt x="17330" y="171"/>
                  </a:cubicBezTo>
                  <a:cubicBezTo>
                    <a:pt x="17734" y="155"/>
                    <a:pt x="18133" y="123"/>
                    <a:pt x="18522" y="90"/>
                  </a:cubicBezTo>
                  <a:cubicBezTo>
                    <a:pt x="18910" y="58"/>
                    <a:pt x="19289" y="26"/>
                    <a:pt x="19677" y="10"/>
                  </a:cubicBezTo>
                  <a:cubicBezTo>
                    <a:pt x="20066" y="-6"/>
                    <a:pt x="20465" y="-6"/>
                    <a:pt x="20761" y="26"/>
                  </a:cubicBezTo>
                  <a:cubicBezTo>
                    <a:pt x="21058" y="58"/>
                    <a:pt x="21252" y="123"/>
                    <a:pt x="21375" y="187"/>
                  </a:cubicBezTo>
                  <a:cubicBezTo>
                    <a:pt x="21498" y="251"/>
                    <a:pt x="21549" y="315"/>
                    <a:pt x="21574" y="444"/>
                  </a:cubicBezTo>
                  <a:cubicBezTo>
                    <a:pt x="21600" y="573"/>
                    <a:pt x="21600" y="765"/>
                    <a:pt x="21559" y="1248"/>
                  </a:cubicBezTo>
                  <a:cubicBezTo>
                    <a:pt x="21518" y="1730"/>
                    <a:pt x="21436" y="2501"/>
                    <a:pt x="21349" y="3433"/>
                  </a:cubicBezTo>
                  <a:cubicBezTo>
                    <a:pt x="21263" y="4365"/>
                    <a:pt x="21170" y="5458"/>
                    <a:pt x="21094" y="6551"/>
                  </a:cubicBezTo>
                  <a:cubicBezTo>
                    <a:pt x="21017" y="7644"/>
                    <a:pt x="20956" y="8737"/>
                    <a:pt x="20894" y="9798"/>
                  </a:cubicBezTo>
                  <a:cubicBezTo>
                    <a:pt x="20833" y="10858"/>
                    <a:pt x="20772" y="11887"/>
                    <a:pt x="20695" y="12883"/>
                  </a:cubicBezTo>
                  <a:cubicBezTo>
                    <a:pt x="20618" y="13880"/>
                    <a:pt x="20526" y="14844"/>
                    <a:pt x="20424" y="15792"/>
                  </a:cubicBezTo>
                  <a:cubicBezTo>
                    <a:pt x="20322" y="16740"/>
                    <a:pt x="20209" y="17673"/>
                    <a:pt x="20086" y="18332"/>
                  </a:cubicBezTo>
                  <a:cubicBezTo>
                    <a:pt x="19964" y="18990"/>
                    <a:pt x="19831" y="19376"/>
                    <a:pt x="19590" y="19601"/>
                  </a:cubicBezTo>
                  <a:cubicBezTo>
                    <a:pt x="19350" y="19826"/>
                    <a:pt x="19002" y="19890"/>
                    <a:pt x="18624" y="19939"/>
                  </a:cubicBezTo>
                  <a:cubicBezTo>
                    <a:pt x="18245" y="19987"/>
                    <a:pt x="17836" y="20019"/>
                    <a:pt x="17422" y="20035"/>
                  </a:cubicBezTo>
                  <a:cubicBezTo>
                    <a:pt x="17008" y="20051"/>
                    <a:pt x="16589" y="20051"/>
                    <a:pt x="16180" y="20067"/>
                  </a:cubicBezTo>
                  <a:cubicBezTo>
                    <a:pt x="15770" y="20083"/>
                    <a:pt x="15372" y="20115"/>
                    <a:pt x="14957" y="20164"/>
                  </a:cubicBezTo>
                  <a:cubicBezTo>
                    <a:pt x="14543" y="20212"/>
                    <a:pt x="14114" y="20276"/>
                    <a:pt x="13730" y="20340"/>
                  </a:cubicBezTo>
                  <a:cubicBezTo>
                    <a:pt x="13347" y="20405"/>
                    <a:pt x="13009" y="20469"/>
                    <a:pt x="12656" y="20533"/>
                  </a:cubicBezTo>
                  <a:cubicBezTo>
                    <a:pt x="12303" y="20598"/>
                    <a:pt x="11935" y="20662"/>
                    <a:pt x="11572" y="20742"/>
                  </a:cubicBezTo>
                  <a:cubicBezTo>
                    <a:pt x="11209" y="20823"/>
                    <a:pt x="10851" y="20919"/>
                    <a:pt x="10488" y="20999"/>
                  </a:cubicBezTo>
                  <a:cubicBezTo>
                    <a:pt x="10125" y="21080"/>
                    <a:pt x="9757" y="21144"/>
                    <a:pt x="9399" y="21192"/>
                  </a:cubicBezTo>
                  <a:cubicBezTo>
                    <a:pt x="9041" y="21240"/>
                    <a:pt x="8693" y="21273"/>
                    <a:pt x="8345" y="21321"/>
                  </a:cubicBezTo>
                  <a:cubicBezTo>
                    <a:pt x="7998" y="21369"/>
                    <a:pt x="7650" y="21433"/>
                    <a:pt x="7261" y="21481"/>
                  </a:cubicBezTo>
                  <a:cubicBezTo>
                    <a:pt x="6873" y="21530"/>
                    <a:pt x="6443" y="21562"/>
                    <a:pt x="6034" y="21578"/>
                  </a:cubicBezTo>
                  <a:cubicBezTo>
                    <a:pt x="5625" y="21594"/>
                    <a:pt x="5236" y="21594"/>
                    <a:pt x="4853" y="21578"/>
                  </a:cubicBezTo>
                  <a:cubicBezTo>
                    <a:pt x="4469" y="21562"/>
                    <a:pt x="4091" y="21530"/>
                    <a:pt x="3697" y="21481"/>
                  </a:cubicBezTo>
                  <a:cubicBezTo>
                    <a:pt x="3303" y="21433"/>
                    <a:pt x="2894" y="21369"/>
                    <a:pt x="2490" y="21305"/>
                  </a:cubicBezTo>
                  <a:cubicBezTo>
                    <a:pt x="2086" y="21240"/>
                    <a:pt x="1688" y="21176"/>
                    <a:pt x="1330" y="21128"/>
                  </a:cubicBezTo>
                  <a:cubicBezTo>
                    <a:pt x="972" y="21080"/>
                    <a:pt x="655" y="21048"/>
                    <a:pt x="440" y="21096"/>
                  </a:cubicBezTo>
                  <a:cubicBezTo>
                    <a:pt x="225" y="21144"/>
                    <a:pt x="113" y="21273"/>
                    <a:pt x="0" y="214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10490381" y="4587720"/>
              <a:ext cx="142694" cy="191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354" fill="norm" stroke="1" extrusionOk="0">
                  <a:moveTo>
                    <a:pt x="933" y="4384"/>
                  </a:moveTo>
                  <a:cubicBezTo>
                    <a:pt x="613" y="3676"/>
                    <a:pt x="293" y="2968"/>
                    <a:pt x="133" y="3027"/>
                  </a:cubicBezTo>
                  <a:cubicBezTo>
                    <a:pt x="-27" y="3086"/>
                    <a:pt x="-27" y="3912"/>
                    <a:pt x="53" y="6568"/>
                  </a:cubicBezTo>
                  <a:cubicBezTo>
                    <a:pt x="133" y="9224"/>
                    <a:pt x="293" y="13709"/>
                    <a:pt x="373" y="16306"/>
                  </a:cubicBezTo>
                  <a:cubicBezTo>
                    <a:pt x="453" y="18902"/>
                    <a:pt x="453" y="19610"/>
                    <a:pt x="613" y="20260"/>
                  </a:cubicBezTo>
                  <a:cubicBezTo>
                    <a:pt x="773" y="20909"/>
                    <a:pt x="1093" y="21499"/>
                    <a:pt x="1413" y="21322"/>
                  </a:cubicBezTo>
                  <a:cubicBezTo>
                    <a:pt x="1733" y="21145"/>
                    <a:pt x="2053" y="20201"/>
                    <a:pt x="2373" y="17958"/>
                  </a:cubicBezTo>
                  <a:cubicBezTo>
                    <a:pt x="2693" y="15715"/>
                    <a:pt x="3013" y="12174"/>
                    <a:pt x="4133" y="9106"/>
                  </a:cubicBezTo>
                  <a:cubicBezTo>
                    <a:pt x="5253" y="6037"/>
                    <a:pt x="7173" y="3440"/>
                    <a:pt x="9013" y="1906"/>
                  </a:cubicBezTo>
                  <a:cubicBezTo>
                    <a:pt x="10853" y="371"/>
                    <a:pt x="12613" y="-101"/>
                    <a:pt x="14693" y="17"/>
                  </a:cubicBezTo>
                  <a:cubicBezTo>
                    <a:pt x="16773" y="135"/>
                    <a:pt x="19173" y="843"/>
                    <a:pt x="21573" y="15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8248650" y="4604808"/>
              <a:ext cx="3020899" cy="2254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fill="norm" stroke="1" extrusionOk="0">
                  <a:moveTo>
                    <a:pt x="16183" y="0"/>
                  </a:moveTo>
                  <a:cubicBezTo>
                    <a:pt x="16281" y="203"/>
                    <a:pt x="16380" y="406"/>
                    <a:pt x="16493" y="578"/>
                  </a:cubicBezTo>
                  <a:cubicBezTo>
                    <a:pt x="16607" y="750"/>
                    <a:pt x="16735" y="892"/>
                    <a:pt x="16898" y="1090"/>
                  </a:cubicBezTo>
                  <a:cubicBezTo>
                    <a:pt x="17061" y="1288"/>
                    <a:pt x="17257" y="1541"/>
                    <a:pt x="17446" y="1790"/>
                  </a:cubicBezTo>
                  <a:cubicBezTo>
                    <a:pt x="17636" y="2038"/>
                    <a:pt x="17817" y="2282"/>
                    <a:pt x="18014" y="2505"/>
                  </a:cubicBezTo>
                  <a:cubicBezTo>
                    <a:pt x="18211" y="2728"/>
                    <a:pt x="18422" y="2931"/>
                    <a:pt x="18612" y="3118"/>
                  </a:cubicBezTo>
                  <a:cubicBezTo>
                    <a:pt x="18801" y="3306"/>
                    <a:pt x="18967" y="3478"/>
                    <a:pt x="19141" y="3686"/>
                  </a:cubicBezTo>
                  <a:cubicBezTo>
                    <a:pt x="19315" y="3894"/>
                    <a:pt x="19497" y="4137"/>
                    <a:pt x="19671" y="4411"/>
                  </a:cubicBezTo>
                  <a:cubicBezTo>
                    <a:pt x="19845" y="4685"/>
                    <a:pt x="20011" y="4989"/>
                    <a:pt x="20151" y="5283"/>
                  </a:cubicBezTo>
                  <a:cubicBezTo>
                    <a:pt x="20291" y="5577"/>
                    <a:pt x="20405" y="5861"/>
                    <a:pt x="20526" y="6191"/>
                  </a:cubicBezTo>
                  <a:cubicBezTo>
                    <a:pt x="20647" y="6521"/>
                    <a:pt x="20775" y="6896"/>
                    <a:pt x="20889" y="7266"/>
                  </a:cubicBezTo>
                  <a:cubicBezTo>
                    <a:pt x="21002" y="7636"/>
                    <a:pt x="21101" y="8001"/>
                    <a:pt x="21184" y="8371"/>
                  </a:cubicBezTo>
                  <a:cubicBezTo>
                    <a:pt x="21267" y="8741"/>
                    <a:pt x="21335" y="9117"/>
                    <a:pt x="21388" y="9487"/>
                  </a:cubicBezTo>
                  <a:cubicBezTo>
                    <a:pt x="21441" y="9857"/>
                    <a:pt x="21479" y="10222"/>
                    <a:pt x="21509" y="10582"/>
                  </a:cubicBezTo>
                  <a:cubicBezTo>
                    <a:pt x="21539" y="10942"/>
                    <a:pt x="21562" y="11297"/>
                    <a:pt x="21577" y="11652"/>
                  </a:cubicBezTo>
                  <a:cubicBezTo>
                    <a:pt x="21592" y="12007"/>
                    <a:pt x="21600" y="12362"/>
                    <a:pt x="21592" y="12706"/>
                  </a:cubicBezTo>
                  <a:cubicBezTo>
                    <a:pt x="21585" y="13051"/>
                    <a:pt x="21562" y="13386"/>
                    <a:pt x="21521" y="13726"/>
                  </a:cubicBezTo>
                  <a:cubicBezTo>
                    <a:pt x="21479" y="14065"/>
                    <a:pt x="21418" y="14410"/>
                    <a:pt x="21350" y="14709"/>
                  </a:cubicBezTo>
                  <a:cubicBezTo>
                    <a:pt x="21282" y="15008"/>
                    <a:pt x="21207" y="15262"/>
                    <a:pt x="21089" y="15566"/>
                  </a:cubicBezTo>
                  <a:cubicBezTo>
                    <a:pt x="20972" y="15870"/>
                    <a:pt x="20813" y="16225"/>
                    <a:pt x="20635" y="16540"/>
                  </a:cubicBezTo>
                  <a:cubicBezTo>
                    <a:pt x="20458" y="16854"/>
                    <a:pt x="20261" y="17128"/>
                    <a:pt x="20060" y="17371"/>
                  </a:cubicBezTo>
                  <a:cubicBezTo>
                    <a:pt x="19860" y="17615"/>
                    <a:pt x="19656" y="17828"/>
                    <a:pt x="19444" y="18025"/>
                  </a:cubicBezTo>
                  <a:cubicBezTo>
                    <a:pt x="19232" y="18223"/>
                    <a:pt x="19013" y="18406"/>
                    <a:pt x="18786" y="18573"/>
                  </a:cubicBezTo>
                  <a:cubicBezTo>
                    <a:pt x="18559" y="18740"/>
                    <a:pt x="18324" y="18892"/>
                    <a:pt x="18052" y="19045"/>
                  </a:cubicBezTo>
                  <a:cubicBezTo>
                    <a:pt x="17779" y="19197"/>
                    <a:pt x="17469" y="19349"/>
                    <a:pt x="17178" y="19475"/>
                  </a:cubicBezTo>
                  <a:cubicBezTo>
                    <a:pt x="16887" y="19602"/>
                    <a:pt x="16614" y="19704"/>
                    <a:pt x="16327" y="19800"/>
                  </a:cubicBezTo>
                  <a:cubicBezTo>
                    <a:pt x="16039" y="19896"/>
                    <a:pt x="15737" y="19988"/>
                    <a:pt x="15457" y="20064"/>
                  </a:cubicBezTo>
                  <a:cubicBezTo>
                    <a:pt x="15177" y="20140"/>
                    <a:pt x="14920" y="20201"/>
                    <a:pt x="14647" y="20261"/>
                  </a:cubicBezTo>
                  <a:cubicBezTo>
                    <a:pt x="14375" y="20322"/>
                    <a:pt x="14087" y="20383"/>
                    <a:pt x="13800" y="20444"/>
                  </a:cubicBezTo>
                  <a:cubicBezTo>
                    <a:pt x="13512" y="20505"/>
                    <a:pt x="13225" y="20566"/>
                    <a:pt x="12930" y="20616"/>
                  </a:cubicBezTo>
                  <a:cubicBezTo>
                    <a:pt x="12635" y="20667"/>
                    <a:pt x="12332" y="20708"/>
                    <a:pt x="12026" y="20753"/>
                  </a:cubicBezTo>
                  <a:cubicBezTo>
                    <a:pt x="11719" y="20799"/>
                    <a:pt x="11409" y="20850"/>
                    <a:pt x="11091" y="20900"/>
                  </a:cubicBezTo>
                  <a:cubicBezTo>
                    <a:pt x="10774" y="20951"/>
                    <a:pt x="10448" y="21002"/>
                    <a:pt x="10164" y="21042"/>
                  </a:cubicBezTo>
                  <a:cubicBezTo>
                    <a:pt x="9881" y="21083"/>
                    <a:pt x="9639" y="21113"/>
                    <a:pt x="9378" y="21149"/>
                  </a:cubicBezTo>
                  <a:cubicBezTo>
                    <a:pt x="9117" y="21184"/>
                    <a:pt x="8837" y="21225"/>
                    <a:pt x="8572" y="21265"/>
                  </a:cubicBezTo>
                  <a:cubicBezTo>
                    <a:pt x="8307" y="21306"/>
                    <a:pt x="8057" y="21346"/>
                    <a:pt x="7796" y="21382"/>
                  </a:cubicBezTo>
                  <a:cubicBezTo>
                    <a:pt x="7535" y="21417"/>
                    <a:pt x="7263" y="21448"/>
                    <a:pt x="6972" y="21478"/>
                  </a:cubicBezTo>
                  <a:cubicBezTo>
                    <a:pt x="6680" y="21509"/>
                    <a:pt x="6370" y="21539"/>
                    <a:pt x="6068" y="21559"/>
                  </a:cubicBezTo>
                  <a:cubicBezTo>
                    <a:pt x="5765" y="21580"/>
                    <a:pt x="5470" y="21590"/>
                    <a:pt x="5171" y="21580"/>
                  </a:cubicBezTo>
                  <a:cubicBezTo>
                    <a:pt x="4872" y="21570"/>
                    <a:pt x="4570" y="21539"/>
                    <a:pt x="4278" y="21494"/>
                  </a:cubicBezTo>
                  <a:cubicBezTo>
                    <a:pt x="3987" y="21448"/>
                    <a:pt x="3707" y="21387"/>
                    <a:pt x="3446" y="21316"/>
                  </a:cubicBezTo>
                  <a:cubicBezTo>
                    <a:pt x="3185" y="21245"/>
                    <a:pt x="2943" y="21164"/>
                    <a:pt x="2682" y="21088"/>
                  </a:cubicBezTo>
                  <a:cubicBezTo>
                    <a:pt x="2421" y="21012"/>
                    <a:pt x="2141" y="20941"/>
                    <a:pt x="1880" y="20845"/>
                  </a:cubicBezTo>
                  <a:cubicBezTo>
                    <a:pt x="1619" y="20748"/>
                    <a:pt x="1377" y="20626"/>
                    <a:pt x="1124" y="20490"/>
                  </a:cubicBezTo>
                  <a:cubicBezTo>
                    <a:pt x="870" y="20353"/>
                    <a:pt x="605" y="20201"/>
                    <a:pt x="450" y="20109"/>
                  </a:cubicBezTo>
                  <a:cubicBezTo>
                    <a:pt x="295" y="20018"/>
                    <a:pt x="250" y="19988"/>
                    <a:pt x="208" y="19967"/>
                  </a:cubicBezTo>
                  <a:cubicBezTo>
                    <a:pt x="166" y="19947"/>
                    <a:pt x="129" y="19937"/>
                    <a:pt x="110" y="19957"/>
                  </a:cubicBezTo>
                  <a:cubicBezTo>
                    <a:pt x="91" y="19977"/>
                    <a:pt x="91" y="20028"/>
                    <a:pt x="83" y="20231"/>
                  </a:cubicBezTo>
                  <a:cubicBezTo>
                    <a:pt x="76" y="20434"/>
                    <a:pt x="61" y="20789"/>
                    <a:pt x="45" y="21042"/>
                  </a:cubicBezTo>
                  <a:cubicBezTo>
                    <a:pt x="30" y="21296"/>
                    <a:pt x="15" y="214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8214305" y="6817783"/>
              <a:ext cx="101021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1882" y="0"/>
                  </a:moveTo>
                  <a:cubicBezTo>
                    <a:pt x="768" y="0"/>
                    <a:pt x="-345" y="0"/>
                    <a:pt x="100" y="1600"/>
                  </a:cubicBezTo>
                  <a:cubicBezTo>
                    <a:pt x="546" y="3200"/>
                    <a:pt x="2550" y="6400"/>
                    <a:pt x="6335" y="10000"/>
                  </a:cubicBezTo>
                  <a:cubicBezTo>
                    <a:pt x="10121" y="13600"/>
                    <a:pt x="15688" y="17600"/>
                    <a:pt x="2125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8248650" y="6840008"/>
              <a:ext cx="107950" cy="5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3812"/>
                    <a:pt x="17365" y="7624"/>
                    <a:pt x="13765" y="11224"/>
                  </a:cubicBezTo>
                  <a:cubicBezTo>
                    <a:pt x="10165" y="14824"/>
                    <a:pt x="5082" y="182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7068608" y="6630458"/>
              <a:ext cx="2616459" cy="151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fill="norm" stroke="1" extrusionOk="0">
                  <a:moveTo>
                    <a:pt x="5071" y="816"/>
                  </a:moveTo>
                  <a:cubicBezTo>
                    <a:pt x="4817" y="740"/>
                    <a:pt x="4564" y="665"/>
                    <a:pt x="4324" y="634"/>
                  </a:cubicBezTo>
                  <a:cubicBezTo>
                    <a:pt x="4084" y="604"/>
                    <a:pt x="3857" y="619"/>
                    <a:pt x="3587" y="733"/>
                  </a:cubicBezTo>
                  <a:cubicBezTo>
                    <a:pt x="3316" y="846"/>
                    <a:pt x="3002" y="1057"/>
                    <a:pt x="2705" y="1344"/>
                  </a:cubicBezTo>
                  <a:cubicBezTo>
                    <a:pt x="2409" y="1631"/>
                    <a:pt x="2129" y="1994"/>
                    <a:pt x="1889" y="2387"/>
                  </a:cubicBezTo>
                  <a:cubicBezTo>
                    <a:pt x="1649" y="2779"/>
                    <a:pt x="1449" y="3202"/>
                    <a:pt x="1296" y="3648"/>
                  </a:cubicBezTo>
                  <a:cubicBezTo>
                    <a:pt x="1143" y="4093"/>
                    <a:pt x="1039" y="4562"/>
                    <a:pt x="960" y="5060"/>
                  </a:cubicBezTo>
                  <a:cubicBezTo>
                    <a:pt x="881" y="5559"/>
                    <a:pt x="829" y="6087"/>
                    <a:pt x="794" y="6646"/>
                  </a:cubicBezTo>
                  <a:cubicBezTo>
                    <a:pt x="759" y="7205"/>
                    <a:pt x="742" y="7794"/>
                    <a:pt x="716" y="8368"/>
                  </a:cubicBezTo>
                  <a:cubicBezTo>
                    <a:pt x="689" y="8942"/>
                    <a:pt x="655" y="9501"/>
                    <a:pt x="602" y="10067"/>
                  </a:cubicBezTo>
                  <a:cubicBezTo>
                    <a:pt x="550" y="10634"/>
                    <a:pt x="480" y="11208"/>
                    <a:pt x="415" y="11774"/>
                  </a:cubicBezTo>
                  <a:cubicBezTo>
                    <a:pt x="349" y="12341"/>
                    <a:pt x="288" y="12900"/>
                    <a:pt x="231" y="13458"/>
                  </a:cubicBezTo>
                  <a:cubicBezTo>
                    <a:pt x="175" y="14017"/>
                    <a:pt x="122" y="14576"/>
                    <a:pt x="79" y="15173"/>
                  </a:cubicBezTo>
                  <a:cubicBezTo>
                    <a:pt x="35" y="15770"/>
                    <a:pt x="0" y="16404"/>
                    <a:pt x="0" y="16993"/>
                  </a:cubicBezTo>
                  <a:cubicBezTo>
                    <a:pt x="0" y="17582"/>
                    <a:pt x="35" y="18126"/>
                    <a:pt x="135" y="18632"/>
                  </a:cubicBezTo>
                  <a:cubicBezTo>
                    <a:pt x="236" y="19138"/>
                    <a:pt x="401" y="19606"/>
                    <a:pt x="607" y="19954"/>
                  </a:cubicBezTo>
                  <a:cubicBezTo>
                    <a:pt x="812" y="20301"/>
                    <a:pt x="1056" y="20528"/>
                    <a:pt x="1327" y="20671"/>
                  </a:cubicBezTo>
                  <a:cubicBezTo>
                    <a:pt x="1597" y="20815"/>
                    <a:pt x="1894" y="20875"/>
                    <a:pt x="2208" y="20920"/>
                  </a:cubicBezTo>
                  <a:cubicBezTo>
                    <a:pt x="2522" y="20966"/>
                    <a:pt x="2854" y="20996"/>
                    <a:pt x="3181" y="21011"/>
                  </a:cubicBezTo>
                  <a:cubicBezTo>
                    <a:pt x="3508" y="21026"/>
                    <a:pt x="3831" y="21026"/>
                    <a:pt x="4172" y="21026"/>
                  </a:cubicBezTo>
                  <a:cubicBezTo>
                    <a:pt x="4512" y="21026"/>
                    <a:pt x="4870" y="21026"/>
                    <a:pt x="5193" y="21041"/>
                  </a:cubicBezTo>
                  <a:cubicBezTo>
                    <a:pt x="5516" y="21056"/>
                    <a:pt x="5804" y="21086"/>
                    <a:pt x="6096" y="21109"/>
                  </a:cubicBezTo>
                  <a:cubicBezTo>
                    <a:pt x="6388" y="21132"/>
                    <a:pt x="6685" y="21147"/>
                    <a:pt x="6982" y="21177"/>
                  </a:cubicBezTo>
                  <a:cubicBezTo>
                    <a:pt x="7279" y="21207"/>
                    <a:pt x="7575" y="21253"/>
                    <a:pt x="7876" y="21298"/>
                  </a:cubicBezTo>
                  <a:cubicBezTo>
                    <a:pt x="8177" y="21343"/>
                    <a:pt x="8483" y="21389"/>
                    <a:pt x="8775" y="21434"/>
                  </a:cubicBezTo>
                  <a:cubicBezTo>
                    <a:pt x="9068" y="21479"/>
                    <a:pt x="9347" y="21524"/>
                    <a:pt x="9635" y="21555"/>
                  </a:cubicBezTo>
                  <a:cubicBezTo>
                    <a:pt x="9923" y="21585"/>
                    <a:pt x="10220" y="21600"/>
                    <a:pt x="10560" y="21600"/>
                  </a:cubicBezTo>
                  <a:cubicBezTo>
                    <a:pt x="10900" y="21600"/>
                    <a:pt x="11284" y="21585"/>
                    <a:pt x="11616" y="21562"/>
                  </a:cubicBezTo>
                  <a:cubicBezTo>
                    <a:pt x="11948" y="21540"/>
                    <a:pt x="12227" y="21509"/>
                    <a:pt x="12554" y="21457"/>
                  </a:cubicBezTo>
                  <a:cubicBezTo>
                    <a:pt x="12881" y="21404"/>
                    <a:pt x="13257" y="21328"/>
                    <a:pt x="13593" y="21253"/>
                  </a:cubicBezTo>
                  <a:cubicBezTo>
                    <a:pt x="13929" y="21177"/>
                    <a:pt x="14225" y="21102"/>
                    <a:pt x="14557" y="21003"/>
                  </a:cubicBezTo>
                  <a:cubicBezTo>
                    <a:pt x="14889" y="20905"/>
                    <a:pt x="15255" y="20784"/>
                    <a:pt x="15596" y="20641"/>
                  </a:cubicBezTo>
                  <a:cubicBezTo>
                    <a:pt x="15936" y="20497"/>
                    <a:pt x="16250" y="20331"/>
                    <a:pt x="16560" y="20105"/>
                  </a:cubicBezTo>
                  <a:cubicBezTo>
                    <a:pt x="16870" y="19878"/>
                    <a:pt x="17175" y="19591"/>
                    <a:pt x="17437" y="19259"/>
                  </a:cubicBezTo>
                  <a:cubicBezTo>
                    <a:pt x="17699" y="18926"/>
                    <a:pt x="17917" y="18549"/>
                    <a:pt x="18087" y="18149"/>
                  </a:cubicBezTo>
                  <a:cubicBezTo>
                    <a:pt x="18257" y="17748"/>
                    <a:pt x="18380" y="17325"/>
                    <a:pt x="18493" y="16857"/>
                  </a:cubicBezTo>
                  <a:cubicBezTo>
                    <a:pt x="18607" y="16389"/>
                    <a:pt x="18711" y="15875"/>
                    <a:pt x="18833" y="15354"/>
                  </a:cubicBezTo>
                  <a:cubicBezTo>
                    <a:pt x="18956" y="14833"/>
                    <a:pt x="19095" y="14304"/>
                    <a:pt x="19235" y="13761"/>
                  </a:cubicBezTo>
                  <a:cubicBezTo>
                    <a:pt x="19375" y="13217"/>
                    <a:pt x="19514" y="12658"/>
                    <a:pt x="19645" y="12137"/>
                  </a:cubicBezTo>
                  <a:cubicBezTo>
                    <a:pt x="19776" y="11616"/>
                    <a:pt x="19898" y="11132"/>
                    <a:pt x="20025" y="10657"/>
                  </a:cubicBezTo>
                  <a:cubicBezTo>
                    <a:pt x="20151" y="10181"/>
                    <a:pt x="20282" y="9712"/>
                    <a:pt x="20422" y="9214"/>
                  </a:cubicBezTo>
                  <a:cubicBezTo>
                    <a:pt x="20561" y="8716"/>
                    <a:pt x="20710" y="8187"/>
                    <a:pt x="20836" y="7673"/>
                  </a:cubicBezTo>
                  <a:cubicBezTo>
                    <a:pt x="20963" y="7160"/>
                    <a:pt x="21068" y="6661"/>
                    <a:pt x="21185" y="6125"/>
                  </a:cubicBezTo>
                  <a:cubicBezTo>
                    <a:pt x="21303" y="5589"/>
                    <a:pt x="21434" y="5015"/>
                    <a:pt x="21508" y="4547"/>
                  </a:cubicBezTo>
                  <a:cubicBezTo>
                    <a:pt x="21583" y="4078"/>
                    <a:pt x="21600" y="3716"/>
                    <a:pt x="21539" y="3421"/>
                  </a:cubicBezTo>
                  <a:cubicBezTo>
                    <a:pt x="21478" y="3127"/>
                    <a:pt x="21338" y="2900"/>
                    <a:pt x="21120" y="2696"/>
                  </a:cubicBezTo>
                  <a:cubicBezTo>
                    <a:pt x="20902" y="2492"/>
                    <a:pt x="20605" y="2311"/>
                    <a:pt x="20308" y="2175"/>
                  </a:cubicBezTo>
                  <a:cubicBezTo>
                    <a:pt x="20012" y="2039"/>
                    <a:pt x="19715" y="1949"/>
                    <a:pt x="19392" y="1850"/>
                  </a:cubicBezTo>
                  <a:cubicBezTo>
                    <a:pt x="19069" y="1752"/>
                    <a:pt x="18720" y="1646"/>
                    <a:pt x="18384" y="1541"/>
                  </a:cubicBezTo>
                  <a:cubicBezTo>
                    <a:pt x="18048" y="1435"/>
                    <a:pt x="17725" y="1329"/>
                    <a:pt x="17385" y="1223"/>
                  </a:cubicBezTo>
                  <a:cubicBezTo>
                    <a:pt x="17044" y="1118"/>
                    <a:pt x="16687" y="1012"/>
                    <a:pt x="16364" y="914"/>
                  </a:cubicBezTo>
                  <a:cubicBezTo>
                    <a:pt x="16041" y="816"/>
                    <a:pt x="15753" y="725"/>
                    <a:pt x="15456" y="650"/>
                  </a:cubicBezTo>
                  <a:cubicBezTo>
                    <a:pt x="15159" y="574"/>
                    <a:pt x="14854" y="514"/>
                    <a:pt x="14527" y="453"/>
                  </a:cubicBezTo>
                  <a:cubicBezTo>
                    <a:pt x="14199" y="393"/>
                    <a:pt x="13850" y="332"/>
                    <a:pt x="13510" y="279"/>
                  </a:cubicBezTo>
                  <a:cubicBezTo>
                    <a:pt x="13169" y="227"/>
                    <a:pt x="12838" y="181"/>
                    <a:pt x="12493" y="143"/>
                  </a:cubicBezTo>
                  <a:cubicBezTo>
                    <a:pt x="12148" y="106"/>
                    <a:pt x="11791" y="76"/>
                    <a:pt x="11424" y="53"/>
                  </a:cubicBezTo>
                  <a:cubicBezTo>
                    <a:pt x="11057" y="30"/>
                    <a:pt x="10682" y="15"/>
                    <a:pt x="10303" y="8"/>
                  </a:cubicBezTo>
                  <a:cubicBezTo>
                    <a:pt x="9923" y="0"/>
                    <a:pt x="9539" y="0"/>
                    <a:pt x="9207" y="0"/>
                  </a:cubicBezTo>
                  <a:cubicBezTo>
                    <a:pt x="8876" y="0"/>
                    <a:pt x="8596" y="0"/>
                    <a:pt x="8326" y="0"/>
                  </a:cubicBezTo>
                  <a:cubicBezTo>
                    <a:pt x="8055" y="0"/>
                    <a:pt x="7793" y="0"/>
                    <a:pt x="7523" y="15"/>
                  </a:cubicBezTo>
                  <a:cubicBezTo>
                    <a:pt x="7252" y="30"/>
                    <a:pt x="6973" y="60"/>
                    <a:pt x="6685" y="91"/>
                  </a:cubicBezTo>
                  <a:cubicBezTo>
                    <a:pt x="6397" y="121"/>
                    <a:pt x="6100" y="151"/>
                    <a:pt x="5817" y="189"/>
                  </a:cubicBezTo>
                  <a:cubicBezTo>
                    <a:pt x="5533" y="227"/>
                    <a:pt x="5263" y="272"/>
                    <a:pt x="4931" y="332"/>
                  </a:cubicBezTo>
                  <a:cubicBezTo>
                    <a:pt x="4599" y="393"/>
                    <a:pt x="4207" y="468"/>
                    <a:pt x="3766" y="589"/>
                  </a:cubicBezTo>
                  <a:cubicBezTo>
                    <a:pt x="3325" y="710"/>
                    <a:pt x="2836" y="876"/>
                    <a:pt x="2470" y="1020"/>
                  </a:cubicBezTo>
                  <a:cubicBezTo>
                    <a:pt x="2103" y="1163"/>
                    <a:pt x="1859" y="1284"/>
                    <a:pt x="1615" y="14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965200" y="5966883"/>
              <a:ext cx="3656602" cy="393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85" fill="norm" stroke="1" extrusionOk="0">
                  <a:moveTo>
                    <a:pt x="0" y="20903"/>
                  </a:moveTo>
                  <a:cubicBezTo>
                    <a:pt x="238" y="20206"/>
                    <a:pt x="475" y="19510"/>
                    <a:pt x="844" y="18871"/>
                  </a:cubicBezTo>
                  <a:cubicBezTo>
                    <a:pt x="1212" y="18232"/>
                    <a:pt x="1713" y="17652"/>
                    <a:pt x="2231" y="17071"/>
                  </a:cubicBezTo>
                  <a:cubicBezTo>
                    <a:pt x="2750" y="16490"/>
                    <a:pt x="3287" y="15910"/>
                    <a:pt x="3831" y="15329"/>
                  </a:cubicBezTo>
                  <a:cubicBezTo>
                    <a:pt x="4375" y="14748"/>
                    <a:pt x="4925" y="14168"/>
                    <a:pt x="5406" y="13645"/>
                  </a:cubicBezTo>
                  <a:cubicBezTo>
                    <a:pt x="5888" y="13123"/>
                    <a:pt x="6300" y="12658"/>
                    <a:pt x="6856" y="12077"/>
                  </a:cubicBezTo>
                  <a:cubicBezTo>
                    <a:pt x="7413" y="11497"/>
                    <a:pt x="8112" y="10800"/>
                    <a:pt x="8675" y="10219"/>
                  </a:cubicBezTo>
                  <a:cubicBezTo>
                    <a:pt x="9237" y="9639"/>
                    <a:pt x="9662" y="9174"/>
                    <a:pt x="10094" y="8710"/>
                  </a:cubicBezTo>
                  <a:cubicBezTo>
                    <a:pt x="10525" y="8245"/>
                    <a:pt x="10963" y="7781"/>
                    <a:pt x="11419" y="7258"/>
                  </a:cubicBezTo>
                  <a:cubicBezTo>
                    <a:pt x="11875" y="6735"/>
                    <a:pt x="12350" y="6155"/>
                    <a:pt x="12794" y="5632"/>
                  </a:cubicBezTo>
                  <a:cubicBezTo>
                    <a:pt x="13238" y="5110"/>
                    <a:pt x="13650" y="4645"/>
                    <a:pt x="14075" y="4239"/>
                  </a:cubicBezTo>
                  <a:cubicBezTo>
                    <a:pt x="14500" y="3832"/>
                    <a:pt x="14938" y="3484"/>
                    <a:pt x="15362" y="3135"/>
                  </a:cubicBezTo>
                  <a:cubicBezTo>
                    <a:pt x="15788" y="2787"/>
                    <a:pt x="16200" y="2439"/>
                    <a:pt x="16681" y="2090"/>
                  </a:cubicBezTo>
                  <a:cubicBezTo>
                    <a:pt x="17162" y="1742"/>
                    <a:pt x="17713" y="1394"/>
                    <a:pt x="18225" y="1103"/>
                  </a:cubicBezTo>
                  <a:cubicBezTo>
                    <a:pt x="18737" y="813"/>
                    <a:pt x="19212" y="581"/>
                    <a:pt x="19706" y="406"/>
                  </a:cubicBezTo>
                  <a:cubicBezTo>
                    <a:pt x="20200" y="232"/>
                    <a:pt x="20712" y="116"/>
                    <a:pt x="21000" y="58"/>
                  </a:cubicBezTo>
                  <a:cubicBezTo>
                    <a:pt x="21288" y="0"/>
                    <a:pt x="21350" y="0"/>
                    <a:pt x="21425" y="0"/>
                  </a:cubicBezTo>
                  <a:cubicBezTo>
                    <a:pt x="21500" y="0"/>
                    <a:pt x="21588" y="0"/>
                    <a:pt x="21594" y="174"/>
                  </a:cubicBezTo>
                  <a:cubicBezTo>
                    <a:pt x="21600" y="348"/>
                    <a:pt x="21525" y="697"/>
                    <a:pt x="21250" y="1103"/>
                  </a:cubicBezTo>
                  <a:cubicBezTo>
                    <a:pt x="20975" y="1510"/>
                    <a:pt x="20500" y="1974"/>
                    <a:pt x="20037" y="2381"/>
                  </a:cubicBezTo>
                  <a:cubicBezTo>
                    <a:pt x="19575" y="2787"/>
                    <a:pt x="19125" y="3135"/>
                    <a:pt x="18638" y="3426"/>
                  </a:cubicBezTo>
                  <a:cubicBezTo>
                    <a:pt x="18150" y="3716"/>
                    <a:pt x="17625" y="3948"/>
                    <a:pt x="17175" y="4181"/>
                  </a:cubicBezTo>
                  <a:cubicBezTo>
                    <a:pt x="16725" y="4413"/>
                    <a:pt x="16350" y="4645"/>
                    <a:pt x="15975" y="4877"/>
                  </a:cubicBezTo>
                  <a:cubicBezTo>
                    <a:pt x="15600" y="5110"/>
                    <a:pt x="15225" y="5342"/>
                    <a:pt x="14831" y="5574"/>
                  </a:cubicBezTo>
                  <a:cubicBezTo>
                    <a:pt x="14438" y="5806"/>
                    <a:pt x="14025" y="6039"/>
                    <a:pt x="13637" y="6271"/>
                  </a:cubicBezTo>
                  <a:cubicBezTo>
                    <a:pt x="13250" y="6503"/>
                    <a:pt x="12887" y="6735"/>
                    <a:pt x="12519" y="7026"/>
                  </a:cubicBezTo>
                  <a:cubicBezTo>
                    <a:pt x="12150" y="7316"/>
                    <a:pt x="11775" y="7665"/>
                    <a:pt x="11312" y="8129"/>
                  </a:cubicBezTo>
                  <a:cubicBezTo>
                    <a:pt x="10850" y="8594"/>
                    <a:pt x="10300" y="9174"/>
                    <a:pt x="9756" y="9813"/>
                  </a:cubicBezTo>
                  <a:cubicBezTo>
                    <a:pt x="9213" y="10452"/>
                    <a:pt x="8675" y="11148"/>
                    <a:pt x="8156" y="11845"/>
                  </a:cubicBezTo>
                  <a:cubicBezTo>
                    <a:pt x="7638" y="12542"/>
                    <a:pt x="7137" y="13239"/>
                    <a:pt x="6669" y="13935"/>
                  </a:cubicBezTo>
                  <a:cubicBezTo>
                    <a:pt x="6200" y="14632"/>
                    <a:pt x="5763" y="15329"/>
                    <a:pt x="5294" y="16084"/>
                  </a:cubicBezTo>
                  <a:cubicBezTo>
                    <a:pt x="4825" y="16839"/>
                    <a:pt x="4325" y="17652"/>
                    <a:pt x="3856" y="18348"/>
                  </a:cubicBezTo>
                  <a:cubicBezTo>
                    <a:pt x="3388" y="19045"/>
                    <a:pt x="2950" y="19626"/>
                    <a:pt x="2687" y="20032"/>
                  </a:cubicBezTo>
                  <a:cubicBezTo>
                    <a:pt x="2425" y="20439"/>
                    <a:pt x="2337" y="20671"/>
                    <a:pt x="2262" y="20845"/>
                  </a:cubicBezTo>
                  <a:cubicBezTo>
                    <a:pt x="2187" y="21019"/>
                    <a:pt x="2125" y="21135"/>
                    <a:pt x="2125" y="21252"/>
                  </a:cubicBezTo>
                  <a:cubicBezTo>
                    <a:pt x="2125" y="21368"/>
                    <a:pt x="2187" y="21484"/>
                    <a:pt x="2456" y="21542"/>
                  </a:cubicBezTo>
                  <a:cubicBezTo>
                    <a:pt x="2725" y="21600"/>
                    <a:pt x="3200" y="21600"/>
                    <a:pt x="3688" y="21542"/>
                  </a:cubicBezTo>
                  <a:cubicBezTo>
                    <a:pt x="4175" y="21484"/>
                    <a:pt x="4675" y="21368"/>
                    <a:pt x="5131" y="21194"/>
                  </a:cubicBezTo>
                  <a:cubicBezTo>
                    <a:pt x="5588" y="21019"/>
                    <a:pt x="6000" y="20787"/>
                    <a:pt x="6456" y="20497"/>
                  </a:cubicBezTo>
                  <a:cubicBezTo>
                    <a:pt x="6912" y="20206"/>
                    <a:pt x="7413" y="19858"/>
                    <a:pt x="7919" y="19452"/>
                  </a:cubicBezTo>
                  <a:cubicBezTo>
                    <a:pt x="8425" y="19045"/>
                    <a:pt x="8937" y="18581"/>
                    <a:pt x="9469" y="18058"/>
                  </a:cubicBezTo>
                  <a:cubicBezTo>
                    <a:pt x="10000" y="17535"/>
                    <a:pt x="10550" y="16955"/>
                    <a:pt x="11094" y="16374"/>
                  </a:cubicBezTo>
                  <a:cubicBezTo>
                    <a:pt x="11638" y="15794"/>
                    <a:pt x="12175" y="15213"/>
                    <a:pt x="12731" y="14632"/>
                  </a:cubicBezTo>
                  <a:cubicBezTo>
                    <a:pt x="13288" y="14052"/>
                    <a:pt x="13862" y="13471"/>
                    <a:pt x="14419" y="12890"/>
                  </a:cubicBezTo>
                  <a:cubicBezTo>
                    <a:pt x="14975" y="12310"/>
                    <a:pt x="15512" y="11729"/>
                    <a:pt x="16044" y="11148"/>
                  </a:cubicBezTo>
                  <a:cubicBezTo>
                    <a:pt x="16575" y="10568"/>
                    <a:pt x="17100" y="9987"/>
                    <a:pt x="17687" y="9348"/>
                  </a:cubicBezTo>
                  <a:cubicBezTo>
                    <a:pt x="18275" y="8710"/>
                    <a:pt x="18925" y="8013"/>
                    <a:pt x="19431" y="7432"/>
                  </a:cubicBezTo>
                  <a:cubicBezTo>
                    <a:pt x="19938" y="6852"/>
                    <a:pt x="20300" y="6387"/>
                    <a:pt x="20662" y="59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489" name="Drawing"/>
          <p:cNvGrpSpPr/>
          <p:nvPr/>
        </p:nvGrpSpPr>
        <p:grpSpPr>
          <a:xfrm>
            <a:off x="433916" y="3321555"/>
            <a:ext cx="2772835" cy="558295"/>
            <a:chOff x="0" y="0"/>
            <a:chExt cx="2772833" cy="558294"/>
          </a:xfrm>
        </p:grpSpPr>
        <p:sp>
          <p:nvSpPr>
            <p:cNvPr id="479" name="Line"/>
            <p:cNvSpPr/>
            <p:nvPr/>
          </p:nvSpPr>
          <p:spPr>
            <a:xfrm>
              <a:off x="0" y="0"/>
              <a:ext cx="211044" cy="405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461" fill="norm" stroke="1" extrusionOk="0">
                  <a:moveTo>
                    <a:pt x="19482" y="3666"/>
                  </a:moveTo>
                  <a:cubicBezTo>
                    <a:pt x="19906" y="3107"/>
                    <a:pt x="20329" y="2547"/>
                    <a:pt x="20753" y="1820"/>
                  </a:cubicBezTo>
                  <a:cubicBezTo>
                    <a:pt x="21176" y="1092"/>
                    <a:pt x="21600" y="197"/>
                    <a:pt x="19694" y="29"/>
                  </a:cubicBezTo>
                  <a:cubicBezTo>
                    <a:pt x="17788" y="-139"/>
                    <a:pt x="13553" y="421"/>
                    <a:pt x="10165" y="1596"/>
                  </a:cubicBezTo>
                  <a:cubicBezTo>
                    <a:pt x="6776" y="2771"/>
                    <a:pt x="4235" y="4562"/>
                    <a:pt x="2541" y="6744"/>
                  </a:cubicBezTo>
                  <a:cubicBezTo>
                    <a:pt x="847" y="8926"/>
                    <a:pt x="0" y="11500"/>
                    <a:pt x="0" y="13851"/>
                  </a:cubicBezTo>
                  <a:cubicBezTo>
                    <a:pt x="0" y="16201"/>
                    <a:pt x="847" y="18327"/>
                    <a:pt x="3600" y="19558"/>
                  </a:cubicBezTo>
                  <a:cubicBezTo>
                    <a:pt x="6353" y="20789"/>
                    <a:pt x="11012" y="21125"/>
                    <a:pt x="15671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249766" y="195781"/>
              <a:ext cx="121016" cy="203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0994" fill="norm" stroke="1" extrusionOk="0">
                  <a:moveTo>
                    <a:pt x="11545" y="713"/>
                  </a:moveTo>
                  <a:cubicBezTo>
                    <a:pt x="9683" y="276"/>
                    <a:pt x="7821" y="-160"/>
                    <a:pt x="6145" y="58"/>
                  </a:cubicBezTo>
                  <a:cubicBezTo>
                    <a:pt x="4469" y="276"/>
                    <a:pt x="2979" y="1149"/>
                    <a:pt x="1862" y="4095"/>
                  </a:cubicBezTo>
                  <a:cubicBezTo>
                    <a:pt x="745" y="7040"/>
                    <a:pt x="0" y="12058"/>
                    <a:pt x="0" y="15222"/>
                  </a:cubicBezTo>
                  <a:cubicBezTo>
                    <a:pt x="0" y="18385"/>
                    <a:pt x="745" y="19695"/>
                    <a:pt x="2048" y="20458"/>
                  </a:cubicBezTo>
                  <a:cubicBezTo>
                    <a:pt x="3352" y="21222"/>
                    <a:pt x="5214" y="21440"/>
                    <a:pt x="8566" y="19258"/>
                  </a:cubicBezTo>
                  <a:cubicBezTo>
                    <a:pt x="11917" y="17076"/>
                    <a:pt x="16759" y="12495"/>
                    <a:pt x="19179" y="9331"/>
                  </a:cubicBezTo>
                  <a:cubicBezTo>
                    <a:pt x="21600" y="6167"/>
                    <a:pt x="21600" y="4422"/>
                    <a:pt x="20855" y="3004"/>
                  </a:cubicBezTo>
                  <a:cubicBezTo>
                    <a:pt x="20110" y="1585"/>
                    <a:pt x="18621" y="495"/>
                    <a:pt x="17131" y="167"/>
                  </a:cubicBezTo>
                  <a:cubicBezTo>
                    <a:pt x="15641" y="-160"/>
                    <a:pt x="14152" y="276"/>
                    <a:pt x="12662" y="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458698" y="151894"/>
              <a:ext cx="148786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90" fill="norm" stroke="1" extrusionOk="0">
                  <a:moveTo>
                    <a:pt x="3131" y="0"/>
                  </a:moveTo>
                  <a:cubicBezTo>
                    <a:pt x="1915" y="2726"/>
                    <a:pt x="698" y="5452"/>
                    <a:pt x="241" y="8598"/>
                  </a:cubicBezTo>
                  <a:cubicBezTo>
                    <a:pt x="-215" y="11743"/>
                    <a:pt x="89" y="15308"/>
                    <a:pt x="241" y="17720"/>
                  </a:cubicBezTo>
                  <a:cubicBezTo>
                    <a:pt x="393" y="20132"/>
                    <a:pt x="393" y="21390"/>
                    <a:pt x="546" y="21390"/>
                  </a:cubicBezTo>
                  <a:cubicBezTo>
                    <a:pt x="698" y="21390"/>
                    <a:pt x="1002" y="20132"/>
                    <a:pt x="1762" y="17196"/>
                  </a:cubicBezTo>
                  <a:cubicBezTo>
                    <a:pt x="2523" y="14260"/>
                    <a:pt x="3740" y="9646"/>
                    <a:pt x="5413" y="6396"/>
                  </a:cubicBezTo>
                  <a:cubicBezTo>
                    <a:pt x="7086" y="3145"/>
                    <a:pt x="9216" y="1258"/>
                    <a:pt x="11041" y="524"/>
                  </a:cubicBezTo>
                  <a:cubicBezTo>
                    <a:pt x="12867" y="-210"/>
                    <a:pt x="14388" y="209"/>
                    <a:pt x="16061" y="1468"/>
                  </a:cubicBezTo>
                  <a:cubicBezTo>
                    <a:pt x="17734" y="2726"/>
                    <a:pt x="19560" y="4823"/>
                    <a:pt x="20472" y="8283"/>
                  </a:cubicBezTo>
                  <a:cubicBezTo>
                    <a:pt x="21385" y="11743"/>
                    <a:pt x="21385" y="16567"/>
                    <a:pt x="21385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675725" y="143745"/>
              <a:ext cx="95915" cy="22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246" fill="norm" stroke="1" extrusionOk="0">
                  <a:moveTo>
                    <a:pt x="18273" y="2594"/>
                  </a:moveTo>
                  <a:cubicBezTo>
                    <a:pt x="16894" y="1787"/>
                    <a:pt x="15515" y="979"/>
                    <a:pt x="13677" y="475"/>
                  </a:cubicBezTo>
                  <a:cubicBezTo>
                    <a:pt x="11839" y="-30"/>
                    <a:pt x="9541" y="-232"/>
                    <a:pt x="7013" y="374"/>
                  </a:cubicBezTo>
                  <a:cubicBezTo>
                    <a:pt x="4485" y="979"/>
                    <a:pt x="1728" y="2392"/>
                    <a:pt x="579" y="3604"/>
                  </a:cubicBezTo>
                  <a:cubicBezTo>
                    <a:pt x="-570" y="4815"/>
                    <a:pt x="-110" y="5824"/>
                    <a:pt x="2877" y="7338"/>
                  </a:cubicBezTo>
                  <a:cubicBezTo>
                    <a:pt x="5864" y="8852"/>
                    <a:pt x="11379" y="10871"/>
                    <a:pt x="15056" y="12889"/>
                  </a:cubicBezTo>
                  <a:cubicBezTo>
                    <a:pt x="18732" y="14908"/>
                    <a:pt x="20570" y="16927"/>
                    <a:pt x="20800" y="18340"/>
                  </a:cubicBezTo>
                  <a:cubicBezTo>
                    <a:pt x="21030" y="19753"/>
                    <a:pt x="19651" y="20561"/>
                    <a:pt x="17583" y="20964"/>
                  </a:cubicBezTo>
                  <a:cubicBezTo>
                    <a:pt x="15515" y="21368"/>
                    <a:pt x="12758" y="21368"/>
                    <a:pt x="10460" y="20762"/>
                  </a:cubicBezTo>
                  <a:cubicBezTo>
                    <a:pt x="8162" y="20157"/>
                    <a:pt x="6324" y="18946"/>
                    <a:pt x="4485" y="17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858043" y="189994"/>
              <a:ext cx="162191" cy="189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93" fill="norm" stroke="1" extrusionOk="0">
                  <a:moveTo>
                    <a:pt x="1298" y="0"/>
                  </a:moveTo>
                  <a:cubicBezTo>
                    <a:pt x="737" y="5520"/>
                    <a:pt x="176" y="11040"/>
                    <a:pt x="35" y="14400"/>
                  </a:cubicBezTo>
                  <a:cubicBezTo>
                    <a:pt x="-105" y="17760"/>
                    <a:pt x="176" y="18960"/>
                    <a:pt x="877" y="19920"/>
                  </a:cubicBezTo>
                  <a:cubicBezTo>
                    <a:pt x="1578" y="20880"/>
                    <a:pt x="2700" y="21600"/>
                    <a:pt x="3822" y="21480"/>
                  </a:cubicBezTo>
                  <a:cubicBezTo>
                    <a:pt x="4944" y="21360"/>
                    <a:pt x="6066" y="20400"/>
                    <a:pt x="7890" y="17520"/>
                  </a:cubicBezTo>
                  <a:cubicBezTo>
                    <a:pt x="9713" y="14640"/>
                    <a:pt x="12238" y="9840"/>
                    <a:pt x="13640" y="6720"/>
                  </a:cubicBezTo>
                  <a:cubicBezTo>
                    <a:pt x="15043" y="3600"/>
                    <a:pt x="15324" y="2160"/>
                    <a:pt x="15464" y="2040"/>
                  </a:cubicBezTo>
                  <a:cubicBezTo>
                    <a:pt x="15604" y="1920"/>
                    <a:pt x="15604" y="3120"/>
                    <a:pt x="15464" y="5400"/>
                  </a:cubicBezTo>
                  <a:cubicBezTo>
                    <a:pt x="15324" y="7680"/>
                    <a:pt x="15043" y="11040"/>
                    <a:pt x="16025" y="13800"/>
                  </a:cubicBezTo>
                  <a:cubicBezTo>
                    <a:pt x="17007" y="16560"/>
                    <a:pt x="19251" y="18720"/>
                    <a:pt x="21495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1077383" y="181691"/>
              <a:ext cx="450851" cy="196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4302"/>
                  </a:moveTo>
                  <a:cubicBezTo>
                    <a:pt x="101" y="9077"/>
                    <a:pt x="203" y="13852"/>
                    <a:pt x="254" y="16921"/>
                  </a:cubicBezTo>
                  <a:cubicBezTo>
                    <a:pt x="304" y="19991"/>
                    <a:pt x="304" y="21355"/>
                    <a:pt x="406" y="21128"/>
                  </a:cubicBezTo>
                  <a:cubicBezTo>
                    <a:pt x="507" y="20900"/>
                    <a:pt x="710" y="19081"/>
                    <a:pt x="1166" y="16126"/>
                  </a:cubicBezTo>
                  <a:cubicBezTo>
                    <a:pt x="1623" y="13170"/>
                    <a:pt x="2332" y="9077"/>
                    <a:pt x="2941" y="6690"/>
                  </a:cubicBezTo>
                  <a:cubicBezTo>
                    <a:pt x="3549" y="4302"/>
                    <a:pt x="4056" y="3620"/>
                    <a:pt x="4411" y="3848"/>
                  </a:cubicBezTo>
                  <a:cubicBezTo>
                    <a:pt x="4766" y="4075"/>
                    <a:pt x="4969" y="5212"/>
                    <a:pt x="5070" y="7031"/>
                  </a:cubicBezTo>
                  <a:cubicBezTo>
                    <a:pt x="5172" y="8850"/>
                    <a:pt x="5172" y="11351"/>
                    <a:pt x="5172" y="13170"/>
                  </a:cubicBezTo>
                  <a:cubicBezTo>
                    <a:pt x="5172" y="14989"/>
                    <a:pt x="5172" y="16126"/>
                    <a:pt x="5223" y="16012"/>
                  </a:cubicBezTo>
                  <a:cubicBezTo>
                    <a:pt x="5273" y="15898"/>
                    <a:pt x="5375" y="14534"/>
                    <a:pt x="5831" y="12147"/>
                  </a:cubicBezTo>
                  <a:cubicBezTo>
                    <a:pt x="6287" y="9759"/>
                    <a:pt x="7099" y="6349"/>
                    <a:pt x="7707" y="4302"/>
                  </a:cubicBezTo>
                  <a:cubicBezTo>
                    <a:pt x="8315" y="2256"/>
                    <a:pt x="8721" y="1574"/>
                    <a:pt x="8924" y="1801"/>
                  </a:cubicBezTo>
                  <a:cubicBezTo>
                    <a:pt x="9127" y="2029"/>
                    <a:pt x="9127" y="3166"/>
                    <a:pt x="9025" y="5553"/>
                  </a:cubicBezTo>
                  <a:cubicBezTo>
                    <a:pt x="8924" y="7940"/>
                    <a:pt x="8721" y="11578"/>
                    <a:pt x="8620" y="14079"/>
                  </a:cubicBezTo>
                  <a:cubicBezTo>
                    <a:pt x="8518" y="16580"/>
                    <a:pt x="8518" y="17944"/>
                    <a:pt x="8823" y="18627"/>
                  </a:cubicBezTo>
                  <a:cubicBezTo>
                    <a:pt x="9127" y="19309"/>
                    <a:pt x="9735" y="19309"/>
                    <a:pt x="10699" y="18172"/>
                  </a:cubicBezTo>
                  <a:cubicBezTo>
                    <a:pt x="11662" y="17035"/>
                    <a:pt x="12980" y="14761"/>
                    <a:pt x="14096" y="12033"/>
                  </a:cubicBezTo>
                  <a:cubicBezTo>
                    <a:pt x="15211" y="9304"/>
                    <a:pt x="16124" y="6121"/>
                    <a:pt x="16580" y="3961"/>
                  </a:cubicBezTo>
                  <a:cubicBezTo>
                    <a:pt x="17037" y="1801"/>
                    <a:pt x="17037" y="664"/>
                    <a:pt x="16783" y="210"/>
                  </a:cubicBezTo>
                  <a:cubicBezTo>
                    <a:pt x="16530" y="-245"/>
                    <a:pt x="16023" y="-18"/>
                    <a:pt x="15363" y="1460"/>
                  </a:cubicBezTo>
                  <a:cubicBezTo>
                    <a:pt x="14704" y="2938"/>
                    <a:pt x="13893" y="5667"/>
                    <a:pt x="13437" y="7599"/>
                  </a:cubicBezTo>
                  <a:cubicBezTo>
                    <a:pt x="12980" y="9532"/>
                    <a:pt x="12879" y="10669"/>
                    <a:pt x="12879" y="11806"/>
                  </a:cubicBezTo>
                  <a:cubicBezTo>
                    <a:pt x="12879" y="12942"/>
                    <a:pt x="12980" y="14079"/>
                    <a:pt x="13285" y="14761"/>
                  </a:cubicBezTo>
                  <a:cubicBezTo>
                    <a:pt x="13589" y="15443"/>
                    <a:pt x="14096" y="15671"/>
                    <a:pt x="15515" y="15557"/>
                  </a:cubicBezTo>
                  <a:cubicBezTo>
                    <a:pt x="16935" y="15443"/>
                    <a:pt x="19268" y="14989"/>
                    <a:pt x="21600" y="14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2296583" y="37594"/>
              <a:ext cx="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5226"/>
                    <a:pt x="21600" y="10452"/>
                    <a:pt x="0" y="14052"/>
                  </a:cubicBezTo>
                  <a:cubicBezTo>
                    <a:pt x="21600" y="17652"/>
                    <a:pt x="21600" y="196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2290233" y="29453"/>
              <a:ext cx="172473" cy="379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390" fill="norm" stroke="1" extrusionOk="0">
                  <a:moveTo>
                    <a:pt x="0" y="3323"/>
                  </a:moveTo>
                  <a:cubicBezTo>
                    <a:pt x="0" y="2726"/>
                    <a:pt x="0" y="2129"/>
                    <a:pt x="0" y="1533"/>
                  </a:cubicBezTo>
                  <a:cubicBezTo>
                    <a:pt x="0" y="936"/>
                    <a:pt x="0" y="339"/>
                    <a:pt x="2057" y="101"/>
                  </a:cubicBezTo>
                  <a:cubicBezTo>
                    <a:pt x="4114" y="-138"/>
                    <a:pt x="8229" y="-19"/>
                    <a:pt x="11957" y="1175"/>
                  </a:cubicBezTo>
                  <a:cubicBezTo>
                    <a:pt x="15686" y="2368"/>
                    <a:pt x="19029" y="4635"/>
                    <a:pt x="20314" y="7022"/>
                  </a:cubicBezTo>
                  <a:cubicBezTo>
                    <a:pt x="21600" y="9409"/>
                    <a:pt x="20829" y="11915"/>
                    <a:pt x="19029" y="14123"/>
                  </a:cubicBezTo>
                  <a:cubicBezTo>
                    <a:pt x="17229" y="16331"/>
                    <a:pt x="14400" y="18240"/>
                    <a:pt x="12471" y="19374"/>
                  </a:cubicBezTo>
                  <a:cubicBezTo>
                    <a:pt x="10543" y="20507"/>
                    <a:pt x="9514" y="20865"/>
                    <a:pt x="8357" y="21104"/>
                  </a:cubicBezTo>
                  <a:cubicBezTo>
                    <a:pt x="7200" y="21343"/>
                    <a:pt x="5914" y="21462"/>
                    <a:pt x="4757" y="21343"/>
                  </a:cubicBezTo>
                  <a:cubicBezTo>
                    <a:pt x="3600" y="21223"/>
                    <a:pt x="2571" y="20865"/>
                    <a:pt x="2314" y="20388"/>
                  </a:cubicBezTo>
                  <a:cubicBezTo>
                    <a:pt x="2057" y="19911"/>
                    <a:pt x="2571" y="19314"/>
                    <a:pt x="3086" y="18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2582333" y="323344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2696633" y="450344"/>
              <a:ext cx="762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05" name="Drawing"/>
          <p:cNvGrpSpPr/>
          <p:nvPr/>
        </p:nvGrpSpPr>
        <p:grpSpPr>
          <a:xfrm>
            <a:off x="357392" y="2044700"/>
            <a:ext cx="12094958" cy="6530003"/>
            <a:chOff x="0" y="0"/>
            <a:chExt cx="12094957" cy="6530002"/>
          </a:xfrm>
        </p:grpSpPr>
        <p:sp>
          <p:nvSpPr>
            <p:cNvPr id="2018" name="Line"/>
            <p:cNvSpPr/>
            <p:nvPr/>
          </p:nvSpPr>
          <p:spPr>
            <a:xfrm>
              <a:off x="882564" y="239044"/>
              <a:ext cx="284044" cy="420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51" fill="norm" stroke="1" extrusionOk="0">
                  <a:moveTo>
                    <a:pt x="10911" y="1087"/>
                  </a:moveTo>
                  <a:cubicBezTo>
                    <a:pt x="10431" y="655"/>
                    <a:pt x="9951" y="223"/>
                    <a:pt x="9311" y="61"/>
                  </a:cubicBezTo>
                  <a:cubicBezTo>
                    <a:pt x="8671" y="-101"/>
                    <a:pt x="7871" y="7"/>
                    <a:pt x="6591" y="1033"/>
                  </a:cubicBezTo>
                  <a:cubicBezTo>
                    <a:pt x="5311" y="2059"/>
                    <a:pt x="3551" y="4003"/>
                    <a:pt x="2271" y="6703"/>
                  </a:cubicBezTo>
                  <a:cubicBezTo>
                    <a:pt x="991" y="9403"/>
                    <a:pt x="191" y="12859"/>
                    <a:pt x="31" y="15343"/>
                  </a:cubicBezTo>
                  <a:cubicBezTo>
                    <a:pt x="-129" y="17827"/>
                    <a:pt x="351" y="19339"/>
                    <a:pt x="991" y="20257"/>
                  </a:cubicBezTo>
                  <a:cubicBezTo>
                    <a:pt x="1631" y="21175"/>
                    <a:pt x="2431" y="21499"/>
                    <a:pt x="3711" y="21445"/>
                  </a:cubicBezTo>
                  <a:cubicBezTo>
                    <a:pt x="4991" y="21391"/>
                    <a:pt x="6751" y="20959"/>
                    <a:pt x="8751" y="19555"/>
                  </a:cubicBezTo>
                  <a:cubicBezTo>
                    <a:pt x="10751" y="18151"/>
                    <a:pt x="12991" y="15775"/>
                    <a:pt x="14591" y="13291"/>
                  </a:cubicBezTo>
                  <a:cubicBezTo>
                    <a:pt x="16191" y="10807"/>
                    <a:pt x="17151" y="8215"/>
                    <a:pt x="17631" y="6541"/>
                  </a:cubicBezTo>
                  <a:cubicBezTo>
                    <a:pt x="18111" y="4867"/>
                    <a:pt x="18111" y="4111"/>
                    <a:pt x="17871" y="3463"/>
                  </a:cubicBezTo>
                  <a:cubicBezTo>
                    <a:pt x="17631" y="2815"/>
                    <a:pt x="17151" y="2275"/>
                    <a:pt x="16511" y="1951"/>
                  </a:cubicBezTo>
                  <a:cubicBezTo>
                    <a:pt x="15871" y="1627"/>
                    <a:pt x="15071" y="1519"/>
                    <a:pt x="13391" y="2059"/>
                  </a:cubicBezTo>
                  <a:cubicBezTo>
                    <a:pt x="11711" y="2599"/>
                    <a:pt x="9151" y="3787"/>
                    <a:pt x="7471" y="5029"/>
                  </a:cubicBezTo>
                  <a:cubicBezTo>
                    <a:pt x="5791" y="6271"/>
                    <a:pt x="4991" y="7567"/>
                    <a:pt x="4671" y="8539"/>
                  </a:cubicBezTo>
                  <a:cubicBezTo>
                    <a:pt x="4351" y="9511"/>
                    <a:pt x="4511" y="10159"/>
                    <a:pt x="4991" y="10537"/>
                  </a:cubicBezTo>
                  <a:cubicBezTo>
                    <a:pt x="5471" y="10915"/>
                    <a:pt x="6271" y="11023"/>
                    <a:pt x="9071" y="10807"/>
                  </a:cubicBezTo>
                  <a:cubicBezTo>
                    <a:pt x="11871" y="10591"/>
                    <a:pt x="16671" y="10051"/>
                    <a:pt x="21471" y="9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849107" y="177800"/>
              <a:ext cx="3111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90" y="14400"/>
                    <a:pt x="10580" y="7200"/>
                    <a:pt x="14180" y="3600"/>
                  </a:cubicBezTo>
                  <a:cubicBezTo>
                    <a:pt x="17780" y="0"/>
                    <a:pt x="1969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1693657" y="438150"/>
              <a:ext cx="2095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1712707" y="558800"/>
              <a:ext cx="2159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15600"/>
                    <a:pt x="10165" y="9600"/>
                    <a:pt x="13765" y="6000"/>
                  </a:cubicBezTo>
                  <a:cubicBezTo>
                    <a:pt x="17365" y="2400"/>
                    <a:pt x="1948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2524251" y="177714"/>
              <a:ext cx="118091" cy="700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5" h="21400" fill="norm" stroke="1" extrusionOk="0">
                  <a:moveTo>
                    <a:pt x="19654" y="1360"/>
                  </a:moveTo>
                  <a:cubicBezTo>
                    <a:pt x="19294" y="1037"/>
                    <a:pt x="18934" y="714"/>
                    <a:pt x="16954" y="423"/>
                  </a:cubicBezTo>
                  <a:cubicBezTo>
                    <a:pt x="14974" y="132"/>
                    <a:pt x="11374" y="-127"/>
                    <a:pt x="8494" y="67"/>
                  </a:cubicBezTo>
                  <a:cubicBezTo>
                    <a:pt x="5614" y="261"/>
                    <a:pt x="3454" y="908"/>
                    <a:pt x="1834" y="2233"/>
                  </a:cubicBezTo>
                  <a:cubicBezTo>
                    <a:pt x="214" y="3559"/>
                    <a:pt x="-866" y="5564"/>
                    <a:pt x="934" y="7439"/>
                  </a:cubicBezTo>
                  <a:cubicBezTo>
                    <a:pt x="2734" y="9315"/>
                    <a:pt x="7414" y="11061"/>
                    <a:pt x="11374" y="12775"/>
                  </a:cubicBezTo>
                  <a:cubicBezTo>
                    <a:pt x="15334" y="14489"/>
                    <a:pt x="18574" y="16170"/>
                    <a:pt x="19654" y="17366"/>
                  </a:cubicBezTo>
                  <a:cubicBezTo>
                    <a:pt x="20734" y="18563"/>
                    <a:pt x="19654" y="19274"/>
                    <a:pt x="17854" y="19856"/>
                  </a:cubicBezTo>
                  <a:cubicBezTo>
                    <a:pt x="16054" y="20438"/>
                    <a:pt x="13534" y="20891"/>
                    <a:pt x="11014" y="21150"/>
                  </a:cubicBezTo>
                  <a:cubicBezTo>
                    <a:pt x="8494" y="21408"/>
                    <a:pt x="5974" y="21473"/>
                    <a:pt x="4534" y="21311"/>
                  </a:cubicBezTo>
                  <a:cubicBezTo>
                    <a:pt x="3094" y="21150"/>
                    <a:pt x="2734" y="20762"/>
                    <a:pt x="3274" y="20406"/>
                  </a:cubicBezTo>
                  <a:cubicBezTo>
                    <a:pt x="3814" y="20050"/>
                    <a:pt x="5254" y="19727"/>
                    <a:pt x="6694" y="19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2954042" y="308406"/>
              <a:ext cx="123916" cy="453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529" fill="norm" stroke="1" extrusionOk="0">
                  <a:moveTo>
                    <a:pt x="21433" y="3747"/>
                  </a:moveTo>
                  <a:cubicBezTo>
                    <a:pt x="20701" y="2742"/>
                    <a:pt x="19969" y="1737"/>
                    <a:pt x="18870" y="1084"/>
                  </a:cubicBezTo>
                  <a:cubicBezTo>
                    <a:pt x="17772" y="431"/>
                    <a:pt x="16308" y="130"/>
                    <a:pt x="13745" y="29"/>
                  </a:cubicBezTo>
                  <a:cubicBezTo>
                    <a:pt x="11182" y="-71"/>
                    <a:pt x="7521" y="29"/>
                    <a:pt x="4775" y="1185"/>
                  </a:cubicBezTo>
                  <a:cubicBezTo>
                    <a:pt x="2030" y="2340"/>
                    <a:pt x="199" y="4550"/>
                    <a:pt x="16" y="7062"/>
                  </a:cubicBezTo>
                  <a:cubicBezTo>
                    <a:pt x="-167" y="9574"/>
                    <a:pt x="1297" y="12387"/>
                    <a:pt x="1847" y="14848"/>
                  </a:cubicBezTo>
                  <a:cubicBezTo>
                    <a:pt x="2396" y="17309"/>
                    <a:pt x="2030" y="19419"/>
                    <a:pt x="1664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2887457" y="596900"/>
              <a:ext cx="1778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" y="16457"/>
                    <a:pt x="514" y="11314"/>
                    <a:pt x="2057" y="8229"/>
                  </a:cubicBezTo>
                  <a:cubicBezTo>
                    <a:pt x="3600" y="5143"/>
                    <a:pt x="6429" y="4114"/>
                    <a:pt x="9900" y="3086"/>
                  </a:cubicBezTo>
                  <a:cubicBezTo>
                    <a:pt x="13371" y="2057"/>
                    <a:pt x="17486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3170774" y="373430"/>
              <a:ext cx="129434" cy="350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545" fill="norm" stroke="1" extrusionOk="0">
                  <a:moveTo>
                    <a:pt x="20966" y="2417"/>
                  </a:moveTo>
                  <a:cubicBezTo>
                    <a:pt x="19937" y="1767"/>
                    <a:pt x="18909" y="1116"/>
                    <a:pt x="17366" y="661"/>
                  </a:cubicBezTo>
                  <a:cubicBezTo>
                    <a:pt x="15823" y="205"/>
                    <a:pt x="13766" y="-55"/>
                    <a:pt x="12052" y="10"/>
                  </a:cubicBezTo>
                  <a:cubicBezTo>
                    <a:pt x="10337" y="75"/>
                    <a:pt x="8966" y="465"/>
                    <a:pt x="6737" y="2482"/>
                  </a:cubicBezTo>
                  <a:cubicBezTo>
                    <a:pt x="4509" y="4499"/>
                    <a:pt x="1423" y="8143"/>
                    <a:pt x="395" y="11331"/>
                  </a:cubicBezTo>
                  <a:cubicBezTo>
                    <a:pt x="-634" y="14518"/>
                    <a:pt x="395" y="17251"/>
                    <a:pt x="2966" y="18878"/>
                  </a:cubicBezTo>
                  <a:cubicBezTo>
                    <a:pt x="5537" y="20504"/>
                    <a:pt x="9652" y="21025"/>
                    <a:pt x="13766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3326402" y="439019"/>
              <a:ext cx="227806" cy="295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206" fill="norm" stroke="1" extrusionOk="0">
                  <a:moveTo>
                    <a:pt x="14925" y="393"/>
                  </a:moveTo>
                  <a:cubicBezTo>
                    <a:pt x="12525" y="393"/>
                    <a:pt x="10125" y="393"/>
                    <a:pt x="7825" y="1839"/>
                  </a:cubicBezTo>
                  <a:cubicBezTo>
                    <a:pt x="5525" y="3284"/>
                    <a:pt x="3325" y="6174"/>
                    <a:pt x="2025" y="8760"/>
                  </a:cubicBezTo>
                  <a:cubicBezTo>
                    <a:pt x="725" y="11346"/>
                    <a:pt x="325" y="13627"/>
                    <a:pt x="125" y="15224"/>
                  </a:cubicBezTo>
                  <a:cubicBezTo>
                    <a:pt x="-75" y="16822"/>
                    <a:pt x="-75" y="17734"/>
                    <a:pt x="425" y="18647"/>
                  </a:cubicBezTo>
                  <a:cubicBezTo>
                    <a:pt x="925" y="19560"/>
                    <a:pt x="1925" y="20472"/>
                    <a:pt x="3025" y="20929"/>
                  </a:cubicBezTo>
                  <a:cubicBezTo>
                    <a:pt x="4125" y="21385"/>
                    <a:pt x="5325" y="21385"/>
                    <a:pt x="7725" y="20092"/>
                  </a:cubicBezTo>
                  <a:cubicBezTo>
                    <a:pt x="10125" y="18799"/>
                    <a:pt x="13725" y="16213"/>
                    <a:pt x="15625" y="13095"/>
                  </a:cubicBezTo>
                  <a:cubicBezTo>
                    <a:pt x="17525" y="9977"/>
                    <a:pt x="17725" y="6326"/>
                    <a:pt x="17125" y="3968"/>
                  </a:cubicBezTo>
                  <a:cubicBezTo>
                    <a:pt x="16525" y="1610"/>
                    <a:pt x="15125" y="546"/>
                    <a:pt x="12925" y="165"/>
                  </a:cubicBezTo>
                  <a:cubicBezTo>
                    <a:pt x="10725" y="-215"/>
                    <a:pt x="7725" y="89"/>
                    <a:pt x="5725" y="774"/>
                  </a:cubicBezTo>
                  <a:cubicBezTo>
                    <a:pt x="3725" y="1458"/>
                    <a:pt x="2725" y="2523"/>
                    <a:pt x="2325" y="3512"/>
                  </a:cubicBezTo>
                  <a:cubicBezTo>
                    <a:pt x="1925" y="4500"/>
                    <a:pt x="2125" y="5413"/>
                    <a:pt x="4525" y="6174"/>
                  </a:cubicBezTo>
                  <a:cubicBezTo>
                    <a:pt x="6925" y="6934"/>
                    <a:pt x="11525" y="7543"/>
                    <a:pt x="14725" y="7543"/>
                  </a:cubicBezTo>
                  <a:cubicBezTo>
                    <a:pt x="17925" y="7543"/>
                    <a:pt x="19725" y="6934"/>
                    <a:pt x="21525" y="6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3643613" y="285749"/>
              <a:ext cx="31245" cy="592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535" fill="norm" stroke="1" extrusionOk="0">
                  <a:moveTo>
                    <a:pt x="21256" y="0"/>
                  </a:moveTo>
                  <a:cubicBezTo>
                    <a:pt x="14056" y="1230"/>
                    <a:pt x="6856" y="2460"/>
                    <a:pt x="3256" y="4689"/>
                  </a:cubicBezTo>
                  <a:cubicBezTo>
                    <a:pt x="-344" y="6918"/>
                    <a:pt x="-344" y="10147"/>
                    <a:pt x="376" y="12952"/>
                  </a:cubicBezTo>
                  <a:cubicBezTo>
                    <a:pt x="1096" y="15758"/>
                    <a:pt x="2536" y="18141"/>
                    <a:pt x="3976" y="19563"/>
                  </a:cubicBezTo>
                  <a:cubicBezTo>
                    <a:pt x="5416" y="20985"/>
                    <a:pt x="6856" y="21446"/>
                    <a:pt x="9736" y="21523"/>
                  </a:cubicBezTo>
                  <a:cubicBezTo>
                    <a:pt x="12616" y="21600"/>
                    <a:pt x="16936" y="21293"/>
                    <a:pt x="21256" y="20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3766651" y="463550"/>
              <a:ext cx="9807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040"/>
                    <a:pt x="2735" y="10080"/>
                    <a:pt x="575" y="13680"/>
                  </a:cubicBezTo>
                  <a:cubicBezTo>
                    <a:pt x="-1585" y="17280"/>
                    <a:pt x="2735" y="1944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3763757" y="426190"/>
              <a:ext cx="129681" cy="272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1046" fill="norm" stroke="1" extrusionOk="0">
                  <a:moveTo>
                    <a:pt x="0" y="4851"/>
                  </a:moveTo>
                  <a:cubicBezTo>
                    <a:pt x="0" y="3215"/>
                    <a:pt x="0" y="1579"/>
                    <a:pt x="844" y="679"/>
                  </a:cubicBezTo>
                  <a:cubicBezTo>
                    <a:pt x="1687" y="-221"/>
                    <a:pt x="3375" y="-385"/>
                    <a:pt x="7087" y="1170"/>
                  </a:cubicBezTo>
                  <a:cubicBezTo>
                    <a:pt x="10800" y="2724"/>
                    <a:pt x="16538" y="5997"/>
                    <a:pt x="19069" y="9270"/>
                  </a:cubicBezTo>
                  <a:cubicBezTo>
                    <a:pt x="21600" y="12542"/>
                    <a:pt x="20925" y="15815"/>
                    <a:pt x="18563" y="17860"/>
                  </a:cubicBezTo>
                  <a:cubicBezTo>
                    <a:pt x="16200" y="19906"/>
                    <a:pt x="12150" y="20724"/>
                    <a:pt x="9281" y="20970"/>
                  </a:cubicBezTo>
                  <a:cubicBezTo>
                    <a:pt x="6412" y="21215"/>
                    <a:pt x="4725" y="20888"/>
                    <a:pt x="3712" y="19660"/>
                  </a:cubicBezTo>
                  <a:cubicBezTo>
                    <a:pt x="2700" y="18433"/>
                    <a:pt x="2362" y="16306"/>
                    <a:pt x="2025" y="14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3992357" y="298450"/>
              <a:ext cx="86673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1" h="21600" fill="norm" stroke="1" extrusionOk="0">
                  <a:moveTo>
                    <a:pt x="4418" y="0"/>
                  </a:moveTo>
                  <a:cubicBezTo>
                    <a:pt x="8836" y="1059"/>
                    <a:pt x="13255" y="2118"/>
                    <a:pt x="16445" y="4024"/>
                  </a:cubicBezTo>
                  <a:cubicBezTo>
                    <a:pt x="19636" y="5929"/>
                    <a:pt x="21600" y="8682"/>
                    <a:pt x="18655" y="11753"/>
                  </a:cubicBezTo>
                  <a:cubicBezTo>
                    <a:pt x="15709" y="14824"/>
                    <a:pt x="7855" y="182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4176507" y="61595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4529991" y="390541"/>
              <a:ext cx="230717" cy="326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5" fill="norm" stroke="1" extrusionOk="0">
                  <a:moveTo>
                    <a:pt x="12683" y="5501"/>
                  </a:moveTo>
                  <a:cubicBezTo>
                    <a:pt x="12683" y="4821"/>
                    <a:pt x="12683" y="4142"/>
                    <a:pt x="12683" y="3191"/>
                  </a:cubicBezTo>
                  <a:cubicBezTo>
                    <a:pt x="12683" y="2240"/>
                    <a:pt x="12683" y="1018"/>
                    <a:pt x="12187" y="406"/>
                  </a:cubicBezTo>
                  <a:cubicBezTo>
                    <a:pt x="11692" y="-205"/>
                    <a:pt x="10701" y="-205"/>
                    <a:pt x="8917" y="950"/>
                  </a:cubicBezTo>
                  <a:cubicBezTo>
                    <a:pt x="7134" y="2104"/>
                    <a:pt x="4558" y="4414"/>
                    <a:pt x="2774" y="7063"/>
                  </a:cubicBezTo>
                  <a:cubicBezTo>
                    <a:pt x="991" y="9712"/>
                    <a:pt x="0" y="12701"/>
                    <a:pt x="0" y="15214"/>
                  </a:cubicBezTo>
                  <a:cubicBezTo>
                    <a:pt x="0" y="17727"/>
                    <a:pt x="991" y="19765"/>
                    <a:pt x="2774" y="20580"/>
                  </a:cubicBezTo>
                  <a:cubicBezTo>
                    <a:pt x="4558" y="21395"/>
                    <a:pt x="7134" y="20987"/>
                    <a:pt x="9611" y="19289"/>
                  </a:cubicBezTo>
                  <a:cubicBezTo>
                    <a:pt x="12088" y="17591"/>
                    <a:pt x="14466" y="14603"/>
                    <a:pt x="15358" y="11682"/>
                  </a:cubicBezTo>
                  <a:cubicBezTo>
                    <a:pt x="16250" y="8761"/>
                    <a:pt x="15655" y="5908"/>
                    <a:pt x="14664" y="3938"/>
                  </a:cubicBezTo>
                  <a:cubicBezTo>
                    <a:pt x="13673" y="1969"/>
                    <a:pt x="12286" y="882"/>
                    <a:pt x="10106" y="542"/>
                  </a:cubicBezTo>
                  <a:cubicBezTo>
                    <a:pt x="7927" y="203"/>
                    <a:pt x="4954" y="610"/>
                    <a:pt x="3171" y="1153"/>
                  </a:cubicBezTo>
                  <a:cubicBezTo>
                    <a:pt x="1387" y="1697"/>
                    <a:pt x="793" y="2376"/>
                    <a:pt x="495" y="3327"/>
                  </a:cubicBezTo>
                  <a:cubicBezTo>
                    <a:pt x="198" y="4278"/>
                    <a:pt x="198" y="5501"/>
                    <a:pt x="3270" y="6655"/>
                  </a:cubicBezTo>
                  <a:cubicBezTo>
                    <a:pt x="6341" y="7810"/>
                    <a:pt x="12484" y="8897"/>
                    <a:pt x="16051" y="9440"/>
                  </a:cubicBezTo>
                  <a:cubicBezTo>
                    <a:pt x="19618" y="9984"/>
                    <a:pt x="20609" y="9984"/>
                    <a:pt x="21600" y="9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4881357" y="565150"/>
              <a:ext cx="1" cy="254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5075524" y="324799"/>
              <a:ext cx="228374" cy="386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547" fill="norm" stroke="1" extrusionOk="0">
                  <a:moveTo>
                    <a:pt x="13209" y="18006"/>
                  </a:moveTo>
                  <a:cubicBezTo>
                    <a:pt x="13209" y="17416"/>
                    <a:pt x="13209" y="16826"/>
                    <a:pt x="13209" y="16117"/>
                  </a:cubicBezTo>
                  <a:cubicBezTo>
                    <a:pt x="13209" y="15409"/>
                    <a:pt x="13209" y="14583"/>
                    <a:pt x="12031" y="14170"/>
                  </a:cubicBezTo>
                  <a:cubicBezTo>
                    <a:pt x="10853" y="13757"/>
                    <a:pt x="8496" y="13757"/>
                    <a:pt x="6238" y="14524"/>
                  </a:cubicBezTo>
                  <a:cubicBezTo>
                    <a:pt x="3980" y="15291"/>
                    <a:pt x="1820" y="16826"/>
                    <a:pt x="740" y="18065"/>
                  </a:cubicBezTo>
                  <a:cubicBezTo>
                    <a:pt x="-340" y="19304"/>
                    <a:pt x="-340" y="20249"/>
                    <a:pt x="1427" y="20721"/>
                  </a:cubicBezTo>
                  <a:cubicBezTo>
                    <a:pt x="3195" y="21193"/>
                    <a:pt x="6729" y="21193"/>
                    <a:pt x="10165" y="19717"/>
                  </a:cubicBezTo>
                  <a:cubicBezTo>
                    <a:pt x="13602" y="18242"/>
                    <a:pt x="16940" y="15291"/>
                    <a:pt x="18805" y="12222"/>
                  </a:cubicBezTo>
                  <a:cubicBezTo>
                    <a:pt x="20671" y="9154"/>
                    <a:pt x="21064" y="5967"/>
                    <a:pt x="21162" y="4078"/>
                  </a:cubicBezTo>
                  <a:cubicBezTo>
                    <a:pt x="21260" y="2190"/>
                    <a:pt x="21064" y="1599"/>
                    <a:pt x="20573" y="1068"/>
                  </a:cubicBezTo>
                  <a:cubicBezTo>
                    <a:pt x="20082" y="537"/>
                    <a:pt x="19296" y="65"/>
                    <a:pt x="18511" y="6"/>
                  </a:cubicBezTo>
                  <a:cubicBezTo>
                    <a:pt x="17725" y="-53"/>
                    <a:pt x="16940" y="301"/>
                    <a:pt x="16155" y="1836"/>
                  </a:cubicBezTo>
                  <a:cubicBezTo>
                    <a:pt x="15369" y="3370"/>
                    <a:pt x="14584" y="6085"/>
                    <a:pt x="13995" y="8799"/>
                  </a:cubicBezTo>
                  <a:cubicBezTo>
                    <a:pt x="13405" y="11514"/>
                    <a:pt x="13013" y="14229"/>
                    <a:pt x="13995" y="16354"/>
                  </a:cubicBezTo>
                  <a:cubicBezTo>
                    <a:pt x="14976" y="18478"/>
                    <a:pt x="17333" y="20013"/>
                    <a:pt x="19689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5358078" y="429923"/>
              <a:ext cx="221780" cy="273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342" fill="norm" stroke="1" extrusionOk="0">
                  <a:moveTo>
                    <a:pt x="12297" y="2124"/>
                  </a:moveTo>
                  <a:cubicBezTo>
                    <a:pt x="10240" y="2124"/>
                    <a:pt x="8183" y="2124"/>
                    <a:pt x="6228" y="3279"/>
                  </a:cubicBezTo>
                  <a:cubicBezTo>
                    <a:pt x="4274" y="4433"/>
                    <a:pt x="2423" y="6741"/>
                    <a:pt x="1394" y="9214"/>
                  </a:cubicBezTo>
                  <a:cubicBezTo>
                    <a:pt x="365" y="11688"/>
                    <a:pt x="160" y="14326"/>
                    <a:pt x="57" y="16140"/>
                  </a:cubicBezTo>
                  <a:cubicBezTo>
                    <a:pt x="-46" y="17953"/>
                    <a:pt x="-46" y="18943"/>
                    <a:pt x="365" y="19767"/>
                  </a:cubicBezTo>
                  <a:cubicBezTo>
                    <a:pt x="777" y="20592"/>
                    <a:pt x="1600" y="21251"/>
                    <a:pt x="3245" y="21334"/>
                  </a:cubicBezTo>
                  <a:cubicBezTo>
                    <a:pt x="4891" y="21416"/>
                    <a:pt x="7360" y="20921"/>
                    <a:pt x="10034" y="18860"/>
                  </a:cubicBezTo>
                  <a:cubicBezTo>
                    <a:pt x="12708" y="16799"/>
                    <a:pt x="15588" y="13172"/>
                    <a:pt x="17234" y="10121"/>
                  </a:cubicBezTo>
                  <a:cubicBezTo>
                    <a:pt x="18880" y="7071"/>
                    <a:pt x="19291" y="4598"/>
                    <a:pt x="19291" y="2949"/>
                  </a:cubicBezTo>
                  <a:cubicBezTo>
                    <a:pt x="19291" y="1300"/>
                    <a:pt x="18880" y="476"/>
                    <a:pt x="17234" y="146"/>
                  </a:cubicBezTo>
                  <a:cubicBezTo>
                    <a:pt x="15588" y="-184"/>
                    <a:pt x="12708" y="-19"/>
                    <a:pt x="10137" y="1300"/>
                  </a:cubicBezTo>
                  <a:cubicBezTo>
                    <a:pt x="7565" y="2619"/>
                    <a:pt x="5303" y="5092"/>
                    <a:pt x="4171" y="6741"/>
                  </a:cubicBezTo>
                  <a:cubicBezTo>
                    <a:pt x="3040" y="8390"/>
                    <a:pt x="3040" y="9214"/>
                    <a:pt x="5611" y="9874"/>
                  </a:cubicBezTo>
                  <a:cubicBezTo>
                    <a:pt x="8183" y="10534"/>
                    <a:pt x="13325" y="11028"/>
                    <a:pt x="16411" y="11111"/>
                  </a:cubicBezTo>
                  <a:cubicBezTo>
                    <a:pt x="19497" y="11193"/>
                    <a:pt x="20525" y="10863"/>
                    <a:pt x="21554" y="10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2462007" y="1098550"/>
              <a:ext cx="9808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657"/>
                    <a:pt x="17280" y="11314"/>
                    <a:pt x="19440" y="14914"/>
                  </a:cubicBezTo>
                  <a:cubicBezTo>
                    <a:pt x="21600" y="18514"/>
                    <a:pt x="17280" y="20057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2484407" y="1153959"/>
              <a:ext cx="142701" cy="179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304" fill="norm" stroke="1" extrusionOk="0">
                  <a:moveTo>
                    <a:pt x="10775" y="1713"/>
                  </a:moveTo>
                  <a:cubicBezTo>
                    <a:pt x="11714" y="709"/>
                    <a:pt x="12653" y="-296"/>
                    <a:pt x="12027" y="81"/>
                  </a:cubicBezTo>
                  <a:cubicBezTo>
                    <a:pt x="11401" y="457"/>
                    <a:pt x="9209" y="2216"/>
                    <a:pt x="6862" y="4727"/>
                  </a:cubicBezTo>
                  <a:cubicBezTo>
                    <a:pt x="4514" y="7239"/>
                    <a:pt x="2009" y="10504"/>
                    <a:pt x="757" y="12764"/>
                  </a:cubicBezTo>
                  <a:cubicBezTo>
                    <a:pt x="-495" y="15025"/>
                    <a:pt x="-495" y="16281"/>
                    <a:pt x="3105" y="17537"/>
                  </a:cubicBezTo>
                  <a:cubicBezTo>
                    <a:pt x="6705" y="18792"/>
                    <a:pt x="13905" y="20048"/>
                    <a:pt x="21105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2395713" y="0"/>
              <a:ext cx="189405" cy="85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190" fill="norm" stroke="1" extrusionOk="0">
                  <a:moveTo>
                    <a:pt x="12419" y="0"/>
                  </a:moveTo>
                  <a:cubicBezTo>
                    <a:pt x="10995" y="5268"/>
                    <a:pt x="9571" y="10537"/>
                    <a:pt x="8384" y="13961"/>
                  </a:cubicBezTo>
                  <a:cubicBezTo>
                    <a:pt x="7197" y="17385"/>
                    <a:pt x="6248" y="18966"/>
                    <a:pt x="5180" y="20020"/>
                  </a:cubicBezTo>
                  <a:cubicBezTo>
                    <a:pt x="4112" y="21073"/>
                    <a:pt x="2925" y="21600"/>
                    <a:pt x="1975" y="20810"/>
                  </a:cubicBezTo>
                  <a:cubicBezTo>
                    <a:pt x="1026" y="20020"/>
                    <a:pt x="314" y="17912"/>
                    <a:pt x="76" y="15541"/>
                  </a:cubicBezTo>
                  <a:cubicBezTo>
                    <a:pt x="-161" y="13171"/>
                    <a:pt x="76" y="10537"/>
                    <a:pt x="1975" y="10273"/>
                  </a:cubicBezTo>
                  <a:cubicBezTo>
                    <a:pt x="3874" y="10010"/>
                    <a:pt x="7435" y="12117"/>
                    <a:pt x="10046" y="13698"/>
                  </a:cubicBezTo>
                  <a:cubicBezTo>
                    <a:pt x="12657" y="15278"/>
                    <a:pt x="14318" y="16332"/>
                    <a:pt x="15980" y="17122"/>
                  </a:cubicBezTo>
                  <a:cubicBezTo>
                    <a:pt x="17641" y="17912"/>
                    <a:pt x="19303" y="18439"/>
                    <a:pt x="20252" y="17385"/>
                  </a:cubicBezTo>
                  <a:cubicBezTo>
                    <a:pt x="21202" y="16332"/>
                    <a:pt x="21439" y="13698"/>
                    <a:pt x="21083" y="10010"/>
                  </a:cubicBezTo>
                  <a:cubicBezTo>
                    <a:pt x="20727" y="6322"/>
                    <a:pt x="19777" y="1580"/>
                    <a:pt x="17166" y="1054"/>
                  </a:cubicBezTo>
                  <a:cubicBezTo>
                    <a:pt x="14555" y="527"/>
                    <a:pt x="10283" y="4215"/>
                    <a:pt x="6010" y="7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6373607" y="692150"/>
              <a:ext cx="1714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6462507" y="806450"/>
              <a:ext cx="133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6995907" y="364993"/>
              <a:ext cx="203201" cy="838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21600" y="3178"/>
                  </a:moveTo>
                  <a:cubicBezTo>
                    <a:pt x="21600" y="2418"/>
                    <a:pt x="21600" y="1659"/>
                    <a:pt x="20588" y="1089"/>
                  </a:cubicBezTo>
                  <a:cubicBezTo>
                    <a:pt x="19575" y="519"/>
                    <a:pt x="17550" y="139"/>
                    <a:pt x="15413" y="31"/>
                  </a:cubicBezTo>
                  <a:cubicBezTo>
                    <a:pt x="13275" y="-78"/>
                    <a:pt x="11025" y="85"/>
                    <a:pt x="8550" y="817"/>
                  </a:cubicBezTo>
                  <a:cubicBezTo>
                    <a:pt x="6075" y="1550"/>
                    <a:pt x="3375" y="2853"/>
                    <a:pt x="2138" y="4345"/>
                  </a:cubicBezTo>
                  <a:cubicBezTo>
                    <a:pt x="900" y="5838"/>
                    <a:pt x="1125" y="7520"/>
                    <a:pt x="2700" y="9202"/>
                  </a:cubicBezTo>
                  <a:cubicBezTo>
                    <a:pt x="4275" y="10885"/>
                    <a:pt x="7200" y="12567"/>
                    <a:pt x="9225" y="14223"/>
                  </a:cubicBezTo>
                  <a:cubicBezTo>
                    <a:pt x="11250" y="15878"/>
                    <a:pt x="12375" y="17506"/>
                    <a:pt x="12038" y="18700"/>
                  </a:cubicBezTo>
                  <a:cubicBezTo>
                    <a:pt x="11700" y="19894"/>
                    <a:pt x="9900" y="20654"/>
                    <a:pt x="8325" y="21061"/>
                  </a:cubicBezTo>
                  <a:cubicBezTo>
                    <a:pt x="6750" y="21468"/>
                    <a:pt x="5400" y="21522"/>
                    <a:pt x="4162" y="21495"/>
                  </a:cubicBezTo>
                  <a:cubicBezTo>
                    <a:pt x="2925" y="21468"/>
                    <a:pt x="1800" y="21359"/>
                    <a:pt x="1125" y="21169"/>
                  </a:cubicBezTo>
                  <a:cubicBezTo>
                    <a:pt x="450" y="20979"/>
                    <a:pt x="225" y="20708"/>
                    <a:pt x="0" y="20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7002257" y="1181100"/>
              <a:ext cx="63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320"/>
                    <a:pt x="0" y="8640"/>
                    <a:pt x="3600" y="12240"/>
                  </a:cubicBezTo>
                  <a:cubicBezTo>
                    <a:pt x="7200" y="15840"/>
                    <a:pt x="144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7020101" y="1238250"/>
              <a:ext cx="140907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21461" y="0"/>
                  </a:moveTo>
                  <a:cubicBezTo>
                    <a:pt x="15013" y="2965"/>
                    <a:pt x="8565" y="5929"/>
                    <a:pt x="4858" y="7941"/>
                  </a:cubicBezTo>
                  <a:cubicBezTo>
                    <a:pt x="1151" y="9953"/>
                    <a:pt x="183" y="11012"/>
                    <a:pt x="22" y="12494"/>
                  </a:cubicBezTo>
                  <a:cubicBezTo>
                    <a:pt x="-139" y="13976"/>
                    <a:pt x="506" y="15882"/>
                    <a:pt x="3891" y="17471"/>
                  </a:cubicBezTo>
                  <a:cubicBezTo>
                    <a:pt x="7276" y="19059"/>
                    <a:pt x="13401" y="20329"/>
                    <a:pt x="195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6914199" y="114300"/>
              <a:ext cx="215411" cy="185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236" fill="norm" stroke="1" extrusionOk="0">
                  <a:moveTo>
                    <a:pt x="11644" y="0"/>
                  </a:moveTo>
                  <a:cubicBezTo>
                    <a:pt x="9999" y="5825"/>
                    <a:pt x="8353" y="11649"/>
                    <a:pt x="7119" y="15169"/>
                  </a:cubicBezTo>
                  <a:cubicBezTo>
                    <a:pt x="5884" y="18688"/>
                    <a:pt x="5062" y="19901"/>
                    <a:pt x="4033" y="20629"/>
                  </a:cubicBezTo>
                  <a:cubicBezTo>
                    <a:pt x="3004" y="21357"/>
                    <a:pt x="1770" y="21600"/>
                    <a:pt x="947" y="20387"/>
                  </a:cubicBezTo>
                  <a:cubicBezTo>
                    <a:pt x="124" y="19173"/>
                    <a:pt x="-287" y="16503"/>
                    <a:pt x="227" y="13955"/>
                  </a:cubicBezTo>
                  <a:cubicBezTo>
                    <a:pt x="742" y="11407"/>
                    <a:pt x="2182" y="8980"/>
                    <a:pt x="3416" y="7766"/>
                  </a:cubicBezTo>
                  <a:cubicBezTo>
                    <a:pt x="4650" y="6553"/>
                    <a:pt x="5679" y="6553"/>
                    <a:pt x="6810" y="7524"/>
                  </a:cubicBezTo>
                  <a:cubicBezTo>
                    <a:pt x="7942" y="8494"/>
                    <a:pt x="9176" y="10436"/>
                    <a:pt x="10102" y="12135"/>
                  </a:cubicBezTo>
                  <a:cubicBezTo>
                    <a:pt x="11027" y="13834"/>
                    <a:pt x="11644" y="15290"/>
                    <a:pt x="12879" y="16139"/>
                  </a:cubicBezTo>
                  <a:cubicBezTo>
                    <a:pt x="14113" y="16989"/>
                    <a:pt x="15964" y="17231"/>
                    <a:pt x="17404" y="16261"/>
                  </a:cubicBezTo>
                  <a:cubicBezTo>
                    <a:pt x="18844" y="15290"/>
                    <a:pt x="19873" y="13106"/>
                    <a:pt x="20490" y="11043"/>
                  </a:cubicBezTo>
                  <a:cubicBezTo>
                    <a:pt x="21107" y="8980"/>
                    <a:pt x="21313" y="7038"/>
                    <a:pt x="19564" y="6553"/>
                  </a:cubicBezTo>
                  <a:cubicBezTo>
                    <a:pt x="17816" y="6067"/>
                    <a:pt x="14113" y="7038"/>
                    <a:pt x="10410" y="8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7472157" y="525683"/>
              <a:ext cx="158751" cy="232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4212"/>
                  </a:moveTo>
                  <a:cubicBezTo>
                    <a:pt x="864" y="8298"/>
                    <a:pt x="1728" y="12385"/>
                    <a:pt x="2160" y="14914"/>
                  </a:cubicBezTo>
                  <a:cubicBezTo>
                    <a:pt x="2592" y="17444"/>
                    <a:pt x="2592" y="18417"/>
                    <a:pt x="2448" y="19390"/>
                  </a:cubicBezTo>
                  <a:cubicBezTo>
                    <a:pt x="2304" y="20363"/>
                    <a:pt x="2016" y="21336"/>
                    <a:pt x="1872" y="21336"/>
                  </a:cubicBezTo>
                  <a:cubicBezTo>
                    <a:pt x="1728" y="21336"/>
                    <a:pt x="1728" y="20363"/>
                    <a:pt x="1872" y="17152"/>
                  </a:cubicBezTo>
                  <a:cubicBezTo>
                    <a:pt x="2016" y="13941"/>
                    <a:pt x="2304" y="8493"/>
                    <a:pt x="3600" y="5185"/>
                  </a:cubicBezTo>
                  <a:cubicBezTo>
                    <a:pt x="4896" y="1877"/>
                    <a:pt x="7200" y="709"/>
                    <a:pt x="9792" y="222"/>
                  </a:cubicBezTo>
                  <a:cubicBezTo>
                    <a:pt x="12384" y="-264"/>
                    <a:pt x="15264" y="-69"/>
                    <a:pt x="17280" y="1974"/>
                  </a:cubicBezTo>
                  <a:cubicBezTo>
                    <a:pt x="19296" y="4017"/>
                    <a:pt x="20448" y="7909"/>
                    <a:pt x="21024" y="11314"/>
                  </a:cubicBezTo>
                  <a:cubicBezTo>
                    <a:pt x="21600" y="14720"/>
                    <a:pt x="21600" y="17639"/>
                    <a:pt x="21600" y="20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7726157" y="6413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7903957" y="393700"/>
              <a:ext cx="6350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136"/>
                    <a:pt x="7200" y="272"/>
                    <a:pt x="9720" y="1223"/>
                  </a:cubicBezTo>
                  <a:cubicBezTo>
                    <a:pt x="12240" y="2174"/>
                    <a:pt x="13680" y="3940"/>
                    <a:pt x="14760" y="6792"/>
                  </a:cubicBezTo>
                  <a:cubicBezTo>
                    <a:pt x="15840" y="9645"/>
                    <a:pt x="16560" y="13585"/>
                    <a:pt x="17640" y="16234"/>
                  </a:cubicBezTo>
                  <a:cubicBezTo>
                    <a:pt x="18720" y="18883"/>
                    <a:pt x="20160" y="202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7986853" y="463550"/>
              <a:ext cx="82205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3" h="21600" fill="norm" stroke="1" extrusionOk="0">
                  <a:moveTo>
                    <a:pt x="18430" y="0"/>
                  </a:moveTo>
                  <a:cubicBezTo>
                    <a:pt x="13802" y="3114"/>
                    <a:pt x="9173" y="6227"/>
                    <a:pt x="5316" y="8951"/>
                  </a:cubicBezTo>
                  <a:cubicBezTo>
                    <a:pt x="1459" y="11676"/>
                    <a:pt x="-1627" y="14011"/>
                    <a:pt x="944" y="16054"/>
                  </a:cubicBezTo>
                  <a:cubicBezTo>
                    <a:pt x="3516" y="18097"/>
                    <a:pt x="11744" y="19849"/>
                    <a:pt x="199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8114013" y="305745"/>
              <a:ext cx="88395" cy="119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31" fill="norm" stroke="1" extrusionOk="0">
                  <a:moveTo>
                    <a:pt x="1420" y="2105"/>
                  </a:moveTo>
                  <a:cubicBezTo>
                    <a:pt x="1420" y="6273"/>
                    <a:pt x="1420" y="10442"/>
                    <a:pt x="1420" y="13473"/>
                  </a:cubicBezTo>
                  <a:cubicBezTo>
                    <a:pt x="1420" y="16505"/>
                    <a:pt x="1420" y="18399"/>
                    <a:pt x="1163" y="18399"/>
                  </a:cubicBezTo>
                  <a:cubicBezTo>
                    <a:pt x="906" y="18399"/>
                    <a:pt x="391" y="16505"/>
                    <a:pt x="134" y="13473"/>
                  </a:cubicBezTo>
                  <a:cubicBezTo>
                    <a:pt x="-123" y="10442"/>
                    <a:pt x="-123" y="6273"/>
                    <a:pt x="1163" y="3620"/>
                  </a:cubicBezTo>
                  <a:cubicBezTo>
                    <a:pt x="2448" y="968"/>
                    <a:pt x="5020" y="-169"/>
                    <a:pt x="7334" y="20"/>
                  </a:cubicBezTo>
                  <a:cubicBezTo>
                    <a:pt x="9648" y="210"/>
                    <a:pt x="11706" y="1726"/>
                    <a:pt x="14020" y="5515"/>
                  </a:cubicBezTo>
                  <a:cubicBezTo>
                    <a:pt x="16334" y="9305"/>
                    <a:pt x="18906" y="15368"/>
                    <a:pt x="21477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7427707" y="882650"/>
              <a:ext cx="6667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63" y="21046"/>
                    <a:pt x="4526" y="20492"/>
                    <a:pt x="6789" y="18277"/>
                  </a:cubicBezTo>
                  <a:cubicBezTo>
                    <a:pt x="9051" y="16062"/>
                    <a:pt x="11314" y="12185"/>
                    <a:pt x="13783" y="8862"/>
                  </a:cubicBezTo>
                  <a:cubicBezTo>
                    <a:pt x="16251" y="5538"/>
                    <a:pt x="18926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7619185" y="1111250"/>
              <a:ext cx="208573" cy="284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05" fill="norm" stroke="1" extrusionOk="0">
                  <a:moveTo>
                    <a:pt x="12335" y="4320"/>
                  </a:moveTo>
                  <a:cubicBezTo>
                    <a:pt x="11244" y="3520"/>
                    <a:pt x="10154" y="2720"/>
                    <a:pt x="9063" y="2320"/>
                  </a:cubicBezTo>
                  <a:cubicBezTo>
                    <a:pt x="7972" y="1920"/>
                    <a:pt x="6881" y="1920"/>
                    <a:pt x="5354" y="3280"/>
                  </a:cubicBezTo>
                  <a:cubicBezTo>
                    <a:pt x="3826" y="4640"/>
                    <a:pt x="1863" y="7360"/>
                    <a:pt x="881" y="10080"/>
                  </a:cubicBezTo>
                  <a:cubicBezTo>
                    <a:pt x="-101" y="12800"/>
                    <a:pt x="-101" y="15520"/>
                    <a:pt x="117" y="17280"/>
                  </a:cubicBezTo>
                  <a:cubicBezTo>
                    <a:pt x="335" y="19040"/>
                    <a:pt x="772" y="19840"/>
                    <a:pt x="1535" y="20400"/>
                  </a:cubicBezTo>
                  <a:cubicBezTo>
                    <a:pt x="2299" y="20960"/>
                    <a:pt x="3390" y="21280"/>
                    <a:pt x="4481" y="21440"/>
                  </a:cubicBezTo>
                  <a:cubicBezTo>
                    <a:pt x="5572" y="21600"/>
                    <a:pt x="6663" y="21600"/>
                    <a:pt x="8844" y="19760"/>
                  </a:cubicBezTo>
                  <a:cubicBezTo>
                    <a:pt x="11026" y="17920"/>
                    <a:pt x="14299" y="14240"/>
                    <a:pt x="16154" y="10960"/>
                  </a:cubicBezTo>
                  <a:cubicBezTo>
                    <a:pt x="18008" y="7680"/>
                    <a:pt x="18444" y="4800"/>
                    <a:pt x="17681" y="2880"/>
                  </a:cubicBezTo>
                  <a:cubicBezTo>
                    <a:pt x="16917" y="960"/>
                    <a:pt x="14954" y="0"/>
                    <a:pt x="12226" y="0"/>
                  </a:cubicBezTo>
                  <a:cubicBezTo>
                    <a:pt x="9499" y="0"/>
                    <a:pt x="6008" y="960"/>
                    <a:pt x="4044" y="1840"/>
                  </a:cubicBezTo>
                  <a:cubicBezTo>
                    <a:pt x="2081" y="2720"/>
                    <a:pt x="1644" y="3520"/>
                    <a:pt x="1426" y="4400"/>
                  </a:cubicBezTo>
                  <a:cubicBezTo>
                    <a:pt x="1208" y="5280"/>
                    <a:pt x="1208" y="6240"/>
                    <a:pt x="2735" y="6960"/>
                  </a:cubicBezTo>
                  <a:cubicBezTo>
                    <a:pt x="4263" y="7680"/>
                    <a:pt x="7317" y="8160"/>
                    <a:pt x="10699" y="7760"/>
                  </a:cubicBezTo>
                  <a:cubicBezTo>
                    <a:pt x="14081" y="7360"/>
                    <a:pt x="17790" y="6080"/>
                    <a:pt x="21499" y="4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7859507" y="1016000"/>
              <a:ext cx="825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696"/>
                    <a:pt x="0" y="9391"/>
                    <a:pt x="0" y="12678"/>
                  </a:cubicBezTo>
                  <a:cubicBezTo>
                    <a:pt x="0" y="15965"/>
                    <a:pt x="0" y="17843"/>
                    <a:pt x="277" y="18000"/>
                  </a:cubicBezTo>
                  <a:cubicBezTo>
                    <a:pt x="554" y="18157"/>
                    <a:pt x="1108" y="16591"/>
                    <a:pt x="1938" y="14243"/>
                  </a:cubicBezTo>
                  <a:cubicBezTo>
                    <a:pt x="2769" y="11896"/>
                    <a:pt x="3877" y="8765"/>
                    <a:pt x="5538" y="6574"/>
                  </a:cubicBezTo>
                  <a:cubicBezTo>
                    <a:pt x="7200" y="4383"/>
                    <a:pt x="9415" y="3130"/>
                    <a:pt x="11354" y="3130"/>
                  </a:cubicBezTo>
                  <a:cubicBezTo>
                    <a:pt x="13292" y="3130"/>
                    <a:pt x="14954" y="4383"/>
                    <a:pt x="16615" y="7670"/>
                  </a:cubicBezTo>
                  <a:cubicBezTo>
                    <a:pt x="18277" y="10957"/>
                    <a:pt x="19938" y="162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7973807" y="1054100"/>
              <a:ext cx="762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8020374" y="1003300"/>
              <a:ext cx="4235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35"/>
                    <a:pt x="0" y="11270"/>
                    <a:pt x="0" y="14870"/>
                  </a:cubicBezTo>
                  <a:cubicBezTo>
                    <a:pt x="0" y="18470"/>
                    <a:pt x="10800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8126207" y="958850"/>
              <a:ext cx="127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8424657" y="8636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8775190" y="559234"/>
              <a:ext cx="195568" cy="382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24" fill="norm" stroke="1" extrusionOk="0">
                  <a:moveTo>
                    <a:pt x="10311" y="2101"/>
                  </a:moveTo>
                  <a:cubicBezTo>
                    <a:pt x="10543" y="1510"/>
                    <a:pt x="10775" y="920"/>
                    <a:pt x="10311" y="507"/>
                  </a:cubicBezTo>
                  <a:cubicBezTo>
                    <a:pt x="9846" y="94"/>
                    <a:pt x="8685" y="-142"/>
                    <a:pt x="7524" y="94"/>
                  </a:cubicBezTo>
                  <a:cubicBezTo>
                    <a:pt x="6362" y="330"/>
                    <a:pt x="5201" y="1038"/>
                    <a:pt x="3924" y="3104"/>
                  </a:cubicBezTo>
                  <a:cubicBezTo>
                    <a:pt x="2646" y="5169"/>
                    <a:pt x="1253" y="8592"/>
                    <a:pt x="556" y="11602"/>
                  </a:cubicBezTo>
                  <a:cubicBezTo>
                    <a:pt x="-141" y="14612"/>
                    <a:pt x="-141" y="17209"/>
                    <a:pt x="324" y="18802"/>
                  </a:cubicBezTo>
                  <a:cubicBezTo>
                    <a:pt x="788" y="20396"/>
                    <a:pt x="1717" y="20986"/>
                    <a:pt x="2878" y="21222"/>
                  </a:cubicBezTo>
                  <a:cubicBezTo>
                    <a:pt x="4040" y="21458"/>
                    <a:pt x="5433" y="21340"/>
                    <a:pt x="7640" y="20278"/>
                  </a:cubicBezTo>
                  <a:cubicBezTo>
                    <a:pt x="9846" y="19215"/>
                    <a:pt x="12865" y="17209"/>
                    <a:pt x="14724" y="14730"/>
                  </a:cubicBezTo>
                  <a:cubicBezTo>
                    <a:pt x="16582" y="12251"/>
                    <a:pt x="17278" y="9301"/>
                    <a:pt x="17162" y="7117"/>
                  </a:cubicBezTo>
                  <a:cubicBezTo>
                    <a:pt x="17046" y="4933"/>
                    <a:pt x="16117" y="3517"/>
                    <a:pt x="15072" y="2750"/>
                  </a:cubicBezTo>
                  <a:cubicBezTo>
                    <a:pt x="14027" y="1983"/>
                    <a:pt x="12865" y="1865"/>
                    <a:pt x="11007" y="2101"/>
                  </a:cubicBezTo>
                  <a:cubicBezTo>
                    <a:pt x="9149" y="2337"/>
                    <a:pt x="6594" y="2927"/>
                    <a:pt x="4969" y="3930"/>
                  </a:cubicBezTo>
                  <a:cubicBezTo>
                    <a:pt x="3343" y="4933"/>
                    <a:pt x="2646" y="6350"/>
                    <a:pt x="3459" y="7471"/>
                  </a:cubicBezTo>
                  <a:cubicBezTo>
                    <a:pt x="4272" y="8592"/>
                    <a:pt x="6594" y="9419"/>
                    <a:pt x="9846" y="9832"/>
                  </a:cubicBezTo>
                  <a:cubicBezTo>
                    <a:pt x="13098" y="10245"/>
                    <a:pt x="17278" y="10245"/>
                    <a:pt x="21459" y="10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9078707" y="78105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9369931" y="498385"/>
              <a:ext cx="248528" cy="403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36" fill="norm" stroke="1" extrusionOk="0">
                  <a:moveTo>
                    <a:pt x="13688" y="14349"/>
                  </a:moveTo>
                  <a:cubicBezTo>
                    <a:pt x="13688" y="13786"/>
                    <a:pt x="13688" y="13224"/>
                    <a:pt x="13235" y="12887"/>
                  </a:cubicBezTo>
                  <a:cubicBezTo>
                    <a:pt x="12781" y="12549"/>
                    <a:pt x="11873" y="12436"/>
                    <a:pt x="10240" y="12605"/>
                  </a:cubicBezTo>
                  <a:cubicBezTo>
                    <a:pt x="8606" y="12774"/>
                    <a:pt x="6246" y="13224"/>
                    <a:pt x="4341" y="14518"/>
                  </a:cubicBezTo>
                  <a:cubicBezTo>
                    <a:pt x="2435" y="15811"/>
                    <a:pt x="983" y="17949"/>
                    <a:pt x="347" y="19299"/>
                  </a:cubicBezTo>
                  <a:cubicBezTo>
                    <a:pt x="-288" y="20649"/>
                    <a:pt x="-106" y="21211"/>
                    <a:pt x="1346" y="21380"/>
                  </a:cubicBezTo>
                  <a:cubicBezTo>
                    <a:pt x="2798" y="21549"/>
                    <a:pt x="5520" y="21324"/>
                    <a:pt x="8243" y="19524"/>
                  </a:cubicBezTo>
                  <a:cubicBezTo>
                    <a:pt x="10966" y="17724"/>
                    <a:pt x="13688" y="14349"/>
                    <a:pt x="15322" y="11255"/>
                  </a:cubicBezTo>
                  <a:cubicBezTo>
                    <a:pt x="16956" y="8162"/>
                    <a:pt x="17500" y="5349"/>
                    <a:pt x="17773" y="3662"/>
                  </a:cubicBezTo>
                  <a:cubicBezTo>
                    <a:pt x="18045" y="1974"/>
                    <a:pt x="18045" y="1412"/>
                    <a:pt x="17773" y="905"/>
                  </a:cubicBezTo>
                  <a:cubicBezTo>
                    <a:pt x="17500" y="399"/>
                    <a:pt x="16956" y="-51"/>
                    <a:pt x="16411" y="5"/>
                  </a:cubicBezTo>
                  <a:cubicBezTo>
                    <a:pt x="15867" y="62"/>
                    <a:pt x="15322" y="624"/>
                    <a:pt x="14868" y="2593"/>
                  </a:cubicBezTo>
                  <a:cubicBezTo>
                    <a:pt x="14415" y="4562"/>
                    <a:pt x="14051" y="7937"/>
                    <a:pt x="14233" y="10862"/>
                  </a:cubicBezTo>
                  <a:cubicBezTo>
                    <a:pt x="14415" y="13786"/>
                    <a:pt x="15141" y="16262"/>
                    <a:pt x="16411" y="17949"/>
                  </a:cubicBezTo>
                  <a:cubicBezTo>
                    <a:pt x="17682" y="19637"/>
                    <a:pt x="19497" y="20536"/>
                    <a:pt x="21312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9683137" y="586316"/>
              <a:ext cx="214721" cy="294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74" fill="norm" stroke="1" extrusionOk="0">
                  <a:moveTo>
                    <a:pt x="15129" y="3549"/>
                  </a:moveTo>
                  <a:cubicBezTo>
                    <a:pt x="14494" y="2931"/>
                    <a:pt x="13858" y="2314"/>
                    <a:pt x="12906" y="1929"/>
                  </a:cubicBezTo>
                  <a:cubicBezTo>
                    <a:pt x="11953" y="1543"/>
                    <a:pt x="10682" y="1389"/>
                    <a:pt x="8988" y="2083"/>
                  </a:cubicBezTo>
                  <a:cubicBezTo>
                    <a:pt x="7294" y="2777"/>
                    <a:pt x="5176" y="4320"/>
                    <a:pt x="3588" y="7020"/>
                  </a:cubicBezTo>
                  <a:cubicBezTo>
                    <a:pt x="2000" y="9720"/>
                    <a:pt x="941" y="13577"/>
                    <a:pt x="411" y="15891"/>
                  </a:cubicBezTo>
                  <a:cubicBezTo>
                    <a:pt x="-118" y="18206"/>
                    <a:pt x="-118" y="18977"/>
                    <a:pt x="306" y="19749"/>
                  </a:cubicBezTo>
                  <a:cubicBezTo>
                    <a:pt x="729" y="20520"/>
                    <a:pt x="1576" y="21291"/>
                    <a:pt x="3376" y="21446"/>
                  </a:cubicBezTo>
                  <a:cubicBezTo>
                    <a:pt x="5176" y="21600"/>
                    <a:pt x="7929" y="21137"/>
                    <a:pt x="10470" y="19517"/>
                  </a:cubicBezTo>
                  <a:cubicBezTo>
                    <a:pt x="13011" y="17897"/>
                    <a:pt x="15341" y="15120"/>
                    <a:pt x="16717" y="12034"/>
                  </a:cubicBezTo>
                  <a:cubicBezTo>
                    <a:pt x="18094" y="8949"/>
                    <a:pt x="18517" y="5554"/>
                    <a:pt x="18306" y="3549"/>
                  </a:cubicBezTo>
                  <a:cubicBezTo>
                    <a:pt x="18094" y="1543"/>
                    <a:pt x="17247" y="926"/>
                    <a:pt x="16294" y="540"/>
                  </a:cubicBezTo>
                  <a:cubicBezTo>
                    <a:pt x="15341" y="154"/>
                    <a:pt x="14282" y="0"/>
                    <a:pt x="12906" y="0"/>
                  </a:cubicBezTo>
                  <a:cubicBezTo>
                    <a:pt x="11529" y="0"/>
                    <a:pt x="9835" y="154"/>
                    <a:pt x="8564" y="694"/>
                  </a:cubicBezTo>
                  <a:cubicBezTo>
                    <a:pt x="7294" y="1234"/>
                    <a:pt x="6447" y="2160"/>
                    <a:pt x="6023" y="3009"/>
                  </a:cubicBezTo>
                  <a:cubicBezTo>
                    <a:pt x="5600" y="3857"/>
                    <a:pt x="5600" y="4629"/>
                    <a:pt x="7611" y="5246"/>
                  </a:cubicBezTo>
                  <a:cubicBezTo>
                    <a:pt x="9623" y="5863"/>
                    <a:pt x="13647" y="6326"/>
                    <a:pt x="16294" y="6480"/>
                  </a:cubicBezTo>
                  <a:cubicBezTo>
                    <a:pt x="18941" y="6634"/>
                    <a:pt x="20211" y="6480"/>
                    <a:pt x="21482" y="6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1852407" y="2413000"/>
              <a:ext cx="2095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1909557" y="2571750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2668564" y="2329367"/>
              <a:ext cx="199844" cy="261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43" fill="norm" stroke="1" extrusionOk="0">
                  <a:moveTo>
                    <a:pt x="322" y="4236"/>
                  </a:moveTo>
                  <a:cubicBezTo>
                    <a:pt x="94" y="3026"/>
                    <a:pt x="-133" y="1817"/>
                    <a:pt x="94" y="2162"/>
                  </a:cubicBezTo>
                  <a:cubicBezTo>
                    <a:pt x="322" y="2508"/>
                    <a:pt x="1004" y="4409"/>
                    <a:pt x="1913" y="7951"/>
                  </a:cubicBezTo>
                  <a:cubicBezTo>
                    <a:pt x="2823" y="11493"/>
                    <a:pt x="3960" y="16677"/>
                    <a:pt x="4642" y="17109"/>
                  </a:cubicBezTo>
                  <a:cubicBezTo>
                    <a:pt x="5324" y="17541"/>
                    <a:pt x="5551" y="13221"/>
                    <a:pt x="5892" y="10111"/>
                  </a:cubicBezTo>
                  <a:cubicBezTo>
                    <a:pt x="6233" y="7001"/>
                    <a:pt x="6688" y="5100"/>
                    <a:pt x="7256" y="3631"/>
                  </a:cubicBezTo>
                  <a:cubicBezTo>
                    <a:pt x="7825" y="2162"/>
                    <a:pt x="8507" y="1125"/>
                    <a:pt x="9758" y="521"/>
                  </a:cubicBezTo>
                  <a:cubicBezTo>
                    <a:pt x="11008" y="-84"/>
                    <a:pt x="12827" y="-257"/>
                    <a:pt x="14419" y="521"/>
                  </a:cubicBezTo>
                  <a:cubicBezTo>
                    <a:pt x="16010" y="1298"/>
                    <a:pt x="17374" y="3026"/>
                    <a:pt x="18511" y="6655"/>
                  </a:cubicBezTo>
                  <a:cubicBezTo>
                    <a:pt x="19648" y="10284"/>
                    <a:pt x="20558" y="15813"/>
                    <a:pt x="21467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3046207" y="24892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3287507" y="2152475"/>
              <a:ext cx="44451" cy="438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3747"/>
                  </a:moveTo>
                  <a:cubicBezTo>
                    <a:pt x="0" y="3228"/>
                    <a:pt x="0" y="2709"/>
                    <a:pt x="0" y="1930"/>
                  </a:cubicBezTo>
                  <a:cubicBezTo>
                    <a:pt x="0" y="1151"/>
                    <a:pt x="0" y="113"/>
                    <a:pt x="1029" y="9"/>
                  </a:cubicBezTo>
                  <a:cubicBezTo>
                    <a:pt x="2057" y="-95"/>
                    <a:pt x="4114" y="736"/>
                    <a:pt x="7200" y="3124"/>
                  </a:cubicBezTo>
                  <a:cubicBezTo>
                    <a:pt x="10286" y="5513"/>
                    <a:pt x="14400" y="9459"/>
                    <a:pt x="16971" y="12782"/>
                  </a:cubicBezTo>
                  <a:cubicBezTo>
                    <a:pt x="19543" y="16105"/>
                    <a:pt x="20571" y="18805"/>
                    <a:pt x="2160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3333369" y="2286000"/>
              <a:ext cx="15099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15100" y="0"/>
                  </a:moveTo>
                  <a:cubicBezTo>
                    <a:pt x="10900" y="3200"/>
                    <a:pt x="6700" y="6400"/>
                    <a:pt x="4150" y="8400"/>
                  </a:cubicBezTo>
                  <a:cubicBezTo>
                    <a:pt x="1600" y="10400"/>
                    <a:pt x="700" y="11200"/>
                    <a:pt x="250" y="12080"/>
                  </a:cubicBezTo>
                  <a:cubicBezTo>
                    <a:pt x="-200" y="12960"/>
                    <a:pt x="-200" y="13920"/>
                    <a:pt x="1600" y="14960"/>
                  </a:cubicBezTo>
                  <a:cubicBezTo>
                    <a:pt x="3400" y="16000"/>
                    <a:pt x="7000" y="17120"/>
                    <a:pt x="10600" y="18240"/>
                  </a:cubicBezTo>
                  <a:cubicBezTo>
                    <a:pt x="14200" y="19360"/>
                    <a:pt x="17800" y="20480"/>
                    <a:pt x="21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3503407" y="1977746"/>
              <a:ext cx="114301" cy="168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2835"/>
                  </a:moveTo>
                  <a:cubicBezTo>
                    <a:pt x="0" y="5768"/>
                    <a:pt x="0" y="8702"/>
                    <a:pt x="0" y="11502"/>
                  </a:cubicBezTo>
                  <a:cubicBezTo>
                    <a:pt x="0" y="14302"/>
                    <a:pt x="0" y="16968"/>
                    <a:pt x="400" y="16035"/>
                  </a:cubicBezTo>
                  <a:cubicBezTo>
                    <a:pt x="800" y="15102"/>
                    <a:pt x="1600" y="10568"/>
                    <a:pt x="2400" y="7502"/>
                  </a:cubicBezTo>
                  <a:cubicBezTo>
                    <a:pt x="3200" y="4435"/>
                    <a:pt x="4000" y="2835"/>
                    <a:pt x="5400" y="1635"/>
                  </a:cubicBezTo>
                  <a:cubicBezTo>
                    <a:pt x="6800" y="435"/>
                    <a:pt x="8800" y="-365"/>
                    <a:pt x="11200" y="168"/>
                  </a:cubicBezTo>
                  <a:cubicBezTo>
                    <a:pt x="13600" y="702"/>
                    <a:pt x="16400" y="2568"/>
                    <a:pt x="18200" y="6302"/>
                  </a:cubicBezTo>
                  <a:cubicBezTo>
                    <a:pt x="20000" y="10035"/>
                    <a:pt x="20800" y="15635"/>
                    <a:pt x="21600" y="2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4302982" y="1895324"/>
              <a:ext cx="142671" cy="953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432" fill="norm" stroke="1" extrusionOk="0">
                  <a:moveTo>
                    <a:pt x="20442" y="2644"/>
                  </a:moveTo>
                  <a:cubicBezTo>
                    <a:pt x="20750" y="2168"/>
                    <a:pt x="21059" y="1692"/>
                    <a:pt x="20442" y="1240"/>
                  </a:cubicBezTo>
                  <a:cubicBezTo>
                    <a:pt x="19825" y="788"/>
                    <a:pt x="18282" y="360"/>
                    <a:pt x="16585" y="146"/>
                  </a:cubicBezTo>
                  <a:cubicBezTo>
                    <a:pt x="14888" y="-68"/>
                    <a:pt x="13036" y="-68"/>
                    <a:pt x="10568" y="289"/>
                  </a:cubicBezTo>
                  <a:cubicBezTo>
                    <a:pt x="8099" y="646"/>
                    <a:pt x="5013" y="1359"/>
                    <a:pt x="2853" y="2573"/>
                  </a:cubicBezTo>
                  <a:cubicBezTo>
                    <a:pt x="693" y="3786"/>
                    <a:pt x="-541" y="5499"/>
                    <a:pt x="230" y="7188"/>
                  </a:cubicBezTo>
                  <a:cubicBezTo>
                    <a:pt x="1002" y="8876"/>
                    <a:pt x="3779" y="10542"/>
                    <a:pt x="7328" y="12159"/>
                  </a:cubicBezTo>
                  <a:cubicBezTo>
                    <a:pt x="10876" y="13777"/>
                    <a:pt x="15196" y="15347"/>
                    <a:pt x="17665" y="16679"/>
                  </a:cubicBezTo>
                  <a:cubicBezTo>
                    <a:pt x="20133" y="18011"/>
                    <a:pt x="20750" y="19106"/>
                    <a:pt x="20288" y="19843"/>
                  </a:cubicBezTo>
                  <a:cubicBezTo>
                    <a:pt x="19825" y="20580"/>
                    <a:pt x="18282" y="20961"/>
                    <a:pt x="16739" y="21199"/>
                  </a:cubicBezTo>
                  <a:cubicBezTo>
                    <a:pt x="15196" y="21437"/>
                    <a:pt x="13653" y="21532"/>
                    <a:pt x="12110" y="21294"/>
                  </a:cubicBezTo>
                  <a:cubicBezTo>
                    <a:pt x="10568" y="21056"/>
                    <a:pt x="9025" y="20485"/>
                    <a:pt x="7482" y="19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4734796" y="1921608"/>
              <a:ext cx="165612" cy="426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62" fill="norm" stroke="1" extrusionOk="0">
                  <a:moveTo>
                    <a:pt x="17292" y="14807"/>
                  </a:moveTo>
                  <a:cubicBezTo>
                    <a:pt x="16471" y="14168"/>
                    <a:pt x="15651" y="13530"/>
                    <a:pt x="14558" y="13210"/>
                  </a:cubicBezTo>
                  <a:cubicBezTo>
                    <a:pt x="13464" y="12891"/>
                    <a:pt x="12097" y="12891"/>
                    <a:pt x="9773" y="13583"/>
                  </a:cubicBezTo>
                  <a:cubicBezTo>
                    <a:pt x="7449" y="14275"/>
                    <a:pt x="4168" y="15658"/>
                    <a:pt x="2254" y="16935"/>
                  </a:cubicBezTo>
                  <a:cubicBezTo>
                    <a:pt x="340" y="18211"/>
                    <a:pt x="-207" y="19382"/>
                    <a:pt x="66" y="20180"/>
                  </a:cubicBezTo>
                  <a:cubicBezTo>
                    <a:pt x="340" y="20978"/>
                    <a:pt x="1434" y="21404"/>
                    <a:pt x="3621" y="21457"/>
                  </a:cubicBezTo>
                  <a:cubicBezTo>
                    <a:pt x="5808" y="21510"/>
                    <a:pt x="9089" y="21191"/>
                    <a:pt x="11960" y="19861"/>
                  </a:cubicBezTo>
                  <a:cubicBezTo>
                    <a:pt x="14831" y="18531"/>
                    <a:pt x="17292" y="16190"/>
                    <a:pt x="18522" y="13210"/>
                  </a:cubicBezTo>
                  <a:cubicBezTo>
                    <a:pt x="19752" y="10231"/>
                    <a:pt x="19752" y="6613"/>
                    <a:pt x="19479" y="4432"/>
                  </a:cubicBezTo>
                  <a:cubicBezTo>
                    <a:pt x="19206" y="2251"/>
                    <a:pt x="18659" y="1506"/>
                    <a:pt x="17839" y="921"/>
                  </a:cubicBezTo>
                  <a:cubicBezTo>
                    <a:pt x="17018" y="336"/>
                    <a:pt x="15925" y="-90"/>
                    <a:pt x="15241" y="16"/>
                  </a:cubicBezTo>
                  <a:cubicBezTo>
                    <a:pt x="14558" y="123"/>
                    <a:pt x="14284" y="761"/>
                    <a:pt x="14011" y="2783"/>
                  </a:cubicBezTo>
                  <a:cubicBezTo>
                    <a:pt x="13737" y="4805"/>
                    <a:pt x="13464" y="8210"/>
                    <a:pt x="13601" y="10870"/>
                  </a:cubicBezTo>
                  <a:cubicBezTo>
                    <a:pt x="13737" y="13530"/>
                    <a:pt x="14284" y="15445"/>
                    <a:pt x="14968" y="16722"/>
                  </a:cubicBezTo>
                  <a:cubicBezTo>
                    <a:pt x="15651" y="17999"/>
                    <a:pt x="16471" y="18637"/>
                    <a:pt x="17565" y="18956"/>
                  </a:cubicBezTo>
                  <a:cubicBezTo>
                    <a:pt x="18659" y="19276"/>
                    <a:pt x="20026" y="19276"/>
                    <a:pt x="21393" y="19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4996384" y="1991005"/>
              <a:ext cx="234224" cy="369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22" fill="norm" stroke="1" extrusionOk="0">
                  <a:moveTo>
                    <a:pt x="12192" y="4612"/>
                  </a:moveTo>
                  <a:cubicBezTo>
                    <a:pt x="11803" y="3501"/>
                    <a:pt x="11414" y="2391"/>
                    <a:pt x="10733" y="1897"/>
                  </a:cubicBezTo>
                  <a:cubicBezTo>
                    <a:pt x="10052" y="1403"/>
                    <a:pt x="9079" y="1527"/>
                    <a:pt x="7425" y="3069"/>
                  </a:cubicBezTo>
                  <a:cubicBezTo>
                    <a:pt x="5771" y="4612"/>
                    <a:pt x="3436" y="7575"/>
                    <a:pt x="2074" y="10290"/>
                  </a:cubicBezTo>
                  <a:cubicBezTo>
                    <a:pt x="711" y="13005"/>
                    <a:pt x="322" y="15474"/>
                    <a:pt x="128" y="17140"/>
                  </a:cubicBezTo>
                  <a:cubicBezTo>
                    <a:pt x="-67" y="18807"/>
                    <a:pt x="-67" y="19671"/>
                    <a:pt x="322" y="20349"/>
                  </a:cubicBezTo>
                  <a:cubicBezTo>
                    <a:pt x="711" y="21028"/>
                    <a:pt x="1490" y="21522"/>
                    <a:pt x="3144" y="21522"/>
                  </a:cubicBezTo>
                  <a:cubicBezTo>
                    <a:pt x="4798" y="21522"/>
                    <a:pt x="7328" y="21028"/>
                    <a:pt x="9955" y="18868"/>
                  </a:cubicBezTo>
                  <a:cubicBezTo>
                    <a:pt x="12582" y="16708"/>
                    <a:pt x="15306" y="12882"/>
                    <a:pt x="16668" y="9858"/>
                  </a:cubicBezTo>
                  <a:cubicBezTo>
                    <a:pt x="18030" y="6834"/>
                    <a:pt x="18030" y="4612"/>
                    <a:pt x="17933" y="3131"/>
                  </a:cubicBezTo>
                  <a:cubicBezTo>
                    <a:pt x="17836" y="1650"/>
                    <a:pt x="17641" y="909"/>
                    <a:pt x="17057" y="477"/>
                  </a:cubicBezTo>
                  <a:cubicBezTo>
                    <a:pt x="16474" y="45"/>
                    <a:pt x="15501" y="-78"/>
                    <a:pt x="13847" y="45"/>
                  </a:cubicBezTo>
                  <a:cubicBezTo>
                    <a:pt x="12192" y="169"/>
                    <a:pt x="9857" y="539"/>
                    <a:pt x="8203" y="1280"/>
                  </a:cubicBezTo>
                  <a:cubicBezTo>
                    <a:pt x="6549" y="2020"/>
                    <a:pt x="5576" y="3131"/>
                    <a:pt x="4992" y="3995"/>
                  </a:cubicBezTo>
                  <a:cubicBezTo>
                    <a:pt x="4409" y="4859"/>
                    <a:pt x="4214" y="5476"/>
                    <a:pt x="5479" y="6155"/>
                  </a:cubicBezTo>
                  <a:cubicBezTo>
                    <a:pt x="6744" y="6834"/>
                    <a:pt x="9468" y="7575"/>
                    <a:pt x="12387" y="8007"/>
                  </a:cubicBezTo>
                  <a:cubicBezTo>
                    <a:pt x="15306" y="8439"/>
                    <a:pt x="18419" y="8562"/>
                    <a:pt x="21533" y="8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4722607" y="2514600"/>
              <a:ext cx="4889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66" y="15840"/>
                    <a:pt x="6732" y="10080"/>
                    <a:pt x="10332" y="6480"/>
                  </a:cubicBezTo>
                  <a:cubicBezTo>
                    <a:pt x="13932" y="2880"/>
                    <a:pt x="1776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4810661" y="2725092"/>
              <a:ext cx="223097" cy="28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386" fill="norm" stroke="1" extrusionOk="0">
                  <a:moveTo>
                    <a:pt x="12798" y="2809"/>
                  </a:moveTo>
                  <a:cubicBezTo>
                    <a:pt x="11789" y="2489"/>
                    <a:pt x="10780" y="2169"/>
                    <a:pt x="9770" y="2169"/>
                  </a:cubicBezTo>
                  <a:cubicBezTo>
                    <a:pt x="8761" y="2169"/>
                    <a:pt x="7752" y="2489"/>
                    <a:pt x="6137" y="3929"/>
                  </a:cubicBezTo>
                  <a:cubicBezTo>
                    <a:pt x="4522" y="5369"/>
                    <a:pt x="2301" y="7929"/>
                    <a:pt x="1090" y="10729"/>
                  </a:cubicBezTo>
                  <a:cubicBezTo>
                    <a:pt x="-121" y="13529"/>
                    <a:pt x="-323" y="16569"/>
                    <a:pt x="484" y="18569"/>
                  </a:cubicBezTo>
                  <a:cubicBezTo>
                    <a:pt x="1292" y="20569"/>
                    <a:pt x="3109" y="21529"/>
                    <a:pt x="5531" y="21369"/>
                  </a:cubicBezTo>
                  <a:cubicBezTo>
                    <a:pt x="7954" y="21209"/>
                    <a:pt x="10982" y="19929"/>
                    <a:pt x="13606" y="17609"/>
                  </a:cubicBezTo>
                  <a:cubicBezTo>
                    <a:pt x="16230" y="15289"/>
                    <a:pt x="18451" y="11929"/>
                    <a:pt x="19258" y="9049"/>
                  </a:cubicBezTo>
                  <a:cubicBezTo>
                    <a:pt x="20066" y="6169"/>
                    <a:pt x="19460" y="3769"/>
                    <a:pt x="17441" y="2249"/>
                  </a:cubicBezTo>
                  <a:cubicBezTo>
                    <a:pt x="15423" y="729"/>
                    <a:pt x="11991" y="89"/>
                    <a:pt x="9670" y="9"/>
                  </a:cubicBezTo>
                  <a:cubicBezTo>
                    <a:pt x="7348" y="-71"/>
                    <a:pt x="6137" y="409"/>
                    <a:pt x="5127" y="969"/>
                  </a:cubicBezTo>
                  <a:cubicBezTo>
                    <a:pt x="4118" y="1529"/>
                    <a:pt x="3311" y="2169"/>
                    <a:pt x="2907" y="2889"/>
                  </a:cubicBezTo>
                  <a:cubicBezTo>
                    <a:pt x="2503" y="3609"/>
                    <a:pt x="2503" y="4409"/>
                    <a:pt x="3109" y="4969"/>
                  </a:cubicBezTo>
                  <a:cubicBezTo>
                    <a:pt x="3714" y="5529"/>
                    <a:pt x="4926" y="5849"/>
                    <a:pt x="8055" y="5689"/>
                  </a:cubicBezTo>
                  <a:cubicBezTo>
                    <a:pt x="11184" y="5529"/>
                    <a:pt x="16230" y="4889"/>
                    <a:pt x="21277" y="4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5072283" y="2590800"/>
              <a:ext cx="113875" cy="159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68" fill="norm" stroke="1" extrusionOk="0">
                  <a:moveTo>
                    <a:pt x="4720" y="0"/>
                  </a:moveTo>
                  <a:cubicBezTo>
                    <a:pt x="3520" y="4547"/>
                    <a:pt x="2320" y="9095"/>
                    <a:pt x="1720" y="12221"/>
                  </a:cubicBezTo>
                  <a:cubicBezTo>
                    <a:pt x="1120" y="15347"/>
                    <a:pt x="1120" y="17053"/>
                    <a:pt x="920" y="18616"/>
                  </a:cubicBezTo>
                  <a:cubicBezTo>
                    <a:pt x="720" y="20179"/>
                    <a:pt x="320" y="21600"/>
                    <a:pt x="120" y="21458"/>
                  </a:cubicBezTo>
                  <a:cubicBezTo>
                    <a:pt x="-80" y="21316"/>
                    <a:pt x="-80" y="19611"/>
                    <a:pt x="520" y="17053"/>
                  </a:cubicBezTo>
                  <a:cubicBezTo>
                    <a:pt x="1120" y="14495"/>
                    <a:pt x="2320" y="11084"/>
                    <a:pt x="3920" y="8384"/>
                  </a:cubicBezTo>
                  <a:cubicBezTo>
                    <a:pt x="5520" y="5684"/>
                    <a:pt x="7520" y="3695"/>
                    <a:pt x="9520" y="2700"/>
                  </a:cubicBezTo>
                  <a:cubicBezTo>
                    <a:pt x="11520" y="1705"/>
                    <a:pt x="13520" y="1705"/>
                    <a:pt x="15520" y="4974"/>
                  </a:cubicBezTo>
                  <a:cubicBezTo>
                    <a:pt x="17520" y="8242"/>
                    <a:pt x="19520" y="14779"/>
                    <a:pt x="21520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6221207" y="2514600"/>
              <a:ext cx="889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6259307" y="2641600"/>
              <a:ext cx="146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6933416" y="2440854"/>
              <a:ext cx="138693" cy="178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0950" fill="norm" stroke="1" extrusionOk="0">
                  <a:moveTo>
                    <a:pt x="3771" y="5671"/>
                  </a:moveTo>
                  <a:cubicBezTo>
                    <a:pt x="4099" y="3436"/>
                    <a:pt x="4426" y="1202"/>
                    <a:pt x="4589" y="830"/>
                  </a:cubicBezTo>
                  <a:cubicBezTo>
                    <a:pt x="4753" y="457"/>
                    <a:pt x="4753" y="1947"/>
                    <a:pt x="4426" y="5298"/>
                  </a:cubicBezTo>
                  <a:cubicBezTo>
                    <a:pt x="4099" y="8650"/>
                    <a:pt x="3444" y="13864"/>
                    <a:pt x="2626" y="16967"/>
                  </a:cubicBezTo>
                  <a:cubicBezTo>
                    <a:pt x="1808" y="20071"/>
                    <a:pt x="826" y="21064"/>
                    <a:pt x="335" y="20940"/>
                  </a:cubicBezTo>
                  <a:cubicBezTo>
                    <a:pt x="-156" y="20816"/>
                    <a:pt x="-156" y="19574"/>
                    <a:pt x="662" y="16223"/>
                  </a:cubicBezTo>
                  <a:cubicBezTo>
                    <a:pt x="1480" y="12871"/>
                    <a:pt x="3117" y="7409"/>
                    <a:pt x="4753" y="4057"/>
                  </a:cubicBezTo>
                  <a:cubicBezTo>
                    <a:pt x="6389" y="705"/>
                    <a:pt x="8026" y="-536"/>
                    <a:pt x="10808" y="209"/>
                  </a:cubicBezTo>
                  <a:cubicBezTo>
                    <a:pt x="13589" y="954"/>
                    <a:pt x="17517" y="3685"/>
                    <a:pt x="19480" y="7409"/>
                  </a:cubicBezTo>
                  <a:cubicBezTo>
                    <a:pt x="21444" y="11133"/>
                    <a:pt x="21444" y="15850"/>
                    <a:pt x="21444" y="20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7180057" y="253365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7389607" y="2324100"/>
              <a:ext cx="4235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184"/>
                    <a:pt x="21600" y="10368"/>
                    <a:pt x="21600" y="13968"/>
                  </a:cubicBezTo>
                  <a:cubicBezTo>
                    <a:pt x="21600" y="17568"/>
                    <a:pt x="10800" y="195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7405076" y="2443204"/>
              <a:ext cx="105183" cy="185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1" h="21292" fill="norm" stroke="1" extrusionOk="0">
                  <a:moveTo>
                    <a:pt x="20641" y="177"/>
                  </a:moveTo>
                  <a:cubicBezTo>
                    <a:pt x="18564" y="-65"/>
                    <a:pt x="16487" y="-308"/>
                    <a:pt x="12749" y="1270"/>
                  </a:cubicBezTo>
                  <a:cubicBezTo>
                    <a:pt x="9010" y="2847"/>
                    <a:pt x="3610" y="6245"/>
                    <a:pt x="1326" y="9157"/>
                  </a:cubicBezTo>
                  <a:cubicBezTo>
                    <a:pt x="-959" y="12070"/>
                    <a:pt x="-128" y="14496"/>
                    <a:pt x="2572" y="16438"/>
                  </a:cubicBezTo>
                  <a:cubicBezTo>
                    <a:pt x="5272" y="18380"/>
                    <a:pt x="9841" y="19836"/>
                    <a:pt x="14410" y="21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7529671" y="2228850"/>
              <a:ext cx="75838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1697" y="0"/>
                  </a:moveTo>
                  <a:cubicBezTo>
                    <a:pt x="1097" y="4659"/>
                    <a:pt x="497" y="9318"/>
                    <a:pt x="197" y="12706"/>
                  </a:cubicBezTo>
                  <a:cubicBezTo>
                    <a:pt x="-103" y="16094"/>
                    <a:pt x="-103" y="18212"/>
                    <a:pt x="497" y="18000"/>
                  </a:cubicBezTo>
                  <a:cubicBezTo>
                    <a:pt x="1097" y="17788"/>
                    <a:pt x="2297" y="15247"/>
                    <a:pt x="3497" y="12918"/>
                  </a:cubicBezTo>
                  <a:cubicBezTo>
                    <a:pt x="4697" y="10588"/>
                    <a:pt x="5897" y="8471"/>
                    <a:pt x="7997" y="6776"/>
                  </a:cubicBezTo>
                  <a:cubicBezTo>
                    <a:pt x="10097" y="5082"/>
                    <a:pt x="13097" y="3812"/>
                    <a:pt x="15497" y="4659"/>
                  </a:cubicBezTo>
                  <a:cubicBezTo>
                    <a:pt x="17897" y="5506"/>
                    <a:pt x="19697" y="8471"/>
                    <a:pt x="20597" y="11647"/>
                  </a:cubicBezTo>
                  <a:cubicBezTo>
                    <a:pt x="21497" y="14824"/>
                    <a:pt x="21497" y="18212"/>
                    <a:pt x="214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7878557" y="2609850"/>
              <a:ext cx="25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8323603" y="2364729"/>
              <a:ext cx="278856" cy="336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097" fill="norm" stroke="1" extrusionOk="0">
                  <a:moveTo>
                    <a:pt x="14088" y="3419"/>
                  </a:moveTo>
                  <a:cubicBezTo>
                    <a:pt x="14250" y="2757"/>
                    <a:pt x="14413" y="2094"/>
                    <a:pt x="14088" y="1630"/>
                  </a:cubicBezTo>
                  <a:cubicBezTo>
                    <a:pt x="13763" y="1167"/>
                    <a:pt x="12951" y="902"/>
                    <a:pt x="11489" y="1167"/>
                  </a:cubicBezTo>
                  <a:cubicBezTo>
                    <a:pt x="10028" y="1432"/>
                    <a:pt x="7916" y="2227"/>
                    <a:pt x="5967" y="3949"/>
                  </a:cubicBezTo>
                  <a:cubicBezTo>
                    <a:pt x="4019" y="5672"/>
                    <a:pt x="2232" y="8322"/>
                    <a:pt x="1176" y="10708"/>
                  </a:cubicBezTo>
                  <a:cubicBezTo>
                    <a:pt x="121" y="13093"/>
                    <a:pt x="-204" y="15213"/>
                    <a:pt x="121" y="16936"/>
                  </a:cubicBezTo>
                  <a:cubicBezTo>
                    <a:pt x="446" y="18659"/>
                    <a:pt x="1420" y="19984"/>
                    <a:pt x="2801" y="20646"/>
                  </a:cubicBezTo>
                  <a:cubicBezTo>
                    <a:pt x="4181" y="21309"/>
                    <a:pt x="5967" y="21309"/>
                    <a:pt x="8404" y="20183"/>
                  </a:cubicBezTo>
                  <a:cubicBezTo>
                    <a:pt x="10840" y="19056"/>
                    <a:pt x="13925" y="16803"/>
                    <a:pt x="16037" y="14021"/>
                  </a:cubicBezTo>
                  <a:cubicBezTo>
                    <a:pt x="18148" y="11238"/>
                    <a:pt x="19285" y="7925"/>
                    <a:pt x="19528" y="5540"/>
                  </a:cubicBezTo>
                  <a:cubicBezTo>
                    <a:pt x="19772" y="3154"/>
                    <a:pt x="19122" y="1697"/>
                    <a:pt x="17823" y="835"/>
                  </a:cubicBezTo>
                  <a:cubicBezTo>
                    <a:pt x="16524" y="-26"/>
                    <a:pt x="14575" y="-291"/>
                    <a:pt x="12382" y="372"/>
                  </a:cubicBezTo>
                  <a:cubicBezTo>
                    <a:pt x="10190" y="1034"/>
                    <a:pt x="7754" y="2624"/>
                    <a:pt x="6373" y="3817"/>
                  </a:cubicBezTo>
                  <a:cubicBezTo>
                    <a:pt x="4993" y="5010"/>
                    <a:pt x="4668" y="5805"/>
                    <a:pt x="4831" y="6865"/>
                  </a:cubicBezTo>
                  <a:cubicBezTo>
                    <a:pt x="4993" y="7925"/>
                    <a:pt x="5643" y="9250"/>
                    <a:pt x="7673" y="9780"/>
                  </a:cubicBezTo>
                  <a:cubicBezTo>
                    <a:pt x="9703" y="10310"/>
                    <a:pt x="13113" y="10045"/>
                    <a:pt x="15631" y="9780"/>
                  </a:cubicBezTo>
                  <a:cubicBezTo>
                    <a:pt x="18148" y="9515"/>
                    <a:pt x="19772" y="9250"/>
                    <a:pt x="21396" y="8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8532607" y="2184400"/>
              <a:ext cx="889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8729466" y="2043423"/>
              <a:ext cx="95242" cy="255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9" h="21353" fill="norm" stroke="1" extrusionOk="0">
                  <a:moveTo>
                    <a:pt x="20679" y="107"/>
                  </a:moveTo>
                  <a:cubicBezTo>
                    <a:pt x="17462" y="-70"/>
                    <a:pt x="14245" y="-247"/>
                    <a:pt x="10339" y="1523"/>
                  </a:cubicBezTo>
                  <a:cubicBezTo>
                    <a:pt x="6432" y="3294"/>
                    <a:pt x="1836" y="7012"/>
                    <a:pt x="458" y="10199"/>
                  </a:cubicBezTo>
                  <a:cubicBezTo>
                    <a:pt x="-921" y="13386"/>
                    <a:pt x="917" y="16042"/>
                    <a:pt x="4594" y="17812"/>
                  </a:cubicBezTo>
                  <a:cubicBezTo>
                    <a:pt x="8270" y="19583"/>
                    <a:pt x="13785" y="20468"/>
                    <a:pt x="19300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8869157" y="2091445"/>
              <a:ext cx="88901" cy="168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5" fill="norm" stroke="1" extrusionOk="0">
                  <a:moveTo>
                    <a:pt x="0" y="5183"/>
                  </a:moveTo>
                  <a:cubicBezTo>
                    <a:pt x="0" y="9607"/>
                    <a:pt x="0" y="14031"/>
                    <a:pt x="0" y="16894"/>
                  </a:cubicBezTo>
                  <a:cubicBezTo>
                    <a:pt x="0" y="19757"/>
                    <a:pt x="0" y="21058"/>
                    <a:pt x="0" y="20668"/>
                  </a:cubicBezTo>
                  <a:cubicBezTo>
                    <a:pt x="0" y="20277"/>
                    <a:pt x="0" y="18195"/>
                    <a:pt x="257" y="15203"/>
                  </a:cubicBezTo>
                  <a:cubicBezTo>
                    <a:pt x="514" y="12210"/>
                    <a:pt x="1029" y="8306"/>
                    <a:pt x="1800" y="5704"/>
                  </a:cubicBezTo>
                  <a:cubicBezTo>
                    <a:pt x="2571" y="3101"/>
                    <a:pt x="3600" y="1800"/>
                    <a:pt x="5400" y="889"/>
                  </a:cubicBezTo>
                  <a:cubicBezTo>
                    <a:pt x="7200" y="-22"/>
                    <a:pt x="9771" y="-542"/>
                    <a:pt x="12343" y="889"/>
                  </a:cubicBezTo>
                  <a:cubicBezTo>
                    <a:pt x="14914" y="2321"/>
                    <a:pt x="17486" y="5704"/>
                    <a:pt x="19029" y="8957"/>
                  </a:cubicBezTo>
                  <a:cubicBezTo>
                    <a:pt x="20571" y="12210"/>
                    <a:pt x="21086" y="15333"/>
                    <a:pt x="21600" y="18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9053307" y="2165350"/>
              <a:ext cx="1079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9209064" y="2108200"/>
              <a:ext cx="15694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486"/>
                    <a:pt x="-1582" y="10971"/>
                    <a:pt x="1118" y="14571"/>
                  </a:cubicBezTo>
                  <a:cubicBezTo>
                    <a:pt x="3818" y="18171"/>
                    <a:pt x="11918" y="19886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9300957" y="2019300"/>
              <a:ext cx="70479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9" h="21600" fill="norm" stroke="1" extrusionOk="0">
                  <a:moveTo>
                    <a:pt x="3703" y="0"/>
                  </a:moveTo>
                  <a:cubicBezTo>
                    <a:pt x="9874" y="3273"/>
                    <a:pt x="16046" y="6545"/>
                    <a:pt x="18823" y="9245"/>
                  </a:cubicBezTo>
                  <a:cubicBezTo>
                    <a:pt x="21600" y="11945"/>
                    <a:pt x="20983" y="14073"/>
                    <a:pt x="17280" y="16036"/>
                  </a:cubicBezTo>
                  <a:cubicBezTo>
                    <a:pt x="13577" y="18000"/>
                    <a:pt x="6789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8354807" y="2857500"/>
              <a:ext cx="6985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56" y="17100"/>
                    <a:pt x="4713" y="12600"/>
                    <a:pt x="7102" y="9000"/>
                  </a:cubicBezTo>
                  <a:cubicBezTo>
                    <a:pt x="9491" y="5400"/>
                    <a:pt x="11913" y="2700"/>
                    <a:pt x="14335" y="1350"/>
                  </a:cubicBezTo>
                  <a:cubicBezTo>
                    <a:pt x="16756" y="0"/>
                    <a:pt x="1917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8418918" y="3065043"/>
              <a:ext cx="124274" cy="192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152" fill="norm" stroke="1" extrusionOk="0">
                  <a:moveTo>
                    <a:pt x="992" y="4401"/>
                  </a:moveTo>
                  <a:cubicBezTo>
                    <a:pt x="992" y="9279"/>
                    <a:pt x="992" y="14156"/>
                    <a:pt x="809" y="17175"/>
                  </a:cubicBezTo>
                  <a:cubicBezTo>
                    <a:pt x="626" y="20195"/>
                    <a:pt x="260" y="21356"/>
                    <a:pt x="77" y="21124"/>
                  </a:cubicBezTo>
                  <a:cubicBezTo>
                    <a:pt x="-106" y="20891"/>
                    <a:pt x="-106" y="19266"/>
                    <a:pt x="1725" y="16014"/>
                  </a:cubicBezTo>
                  <a:cubicBezTo>
                    <a:pt x="3555" y="12762"/>
                    <a:pt x="7216" y="7885"/>
                    <a:pt x="9596" y="4982"/>
                  </a:cubicBezTo>
                  <a:cubicBezTo>
                    <a:pt x="11975" y="2079"/>
                    <a:pt x="13074" y="1150"/>
                    <a:pt x="14721" y="569"/>
                  </a:cubicBezTo>
                  <a:cubicBezTo>
                    <a:pt x="16369" y="-12"/>
                    <a:pt x="18565" y="-244"/>
                    <a:pt x="19847" y="337"/>
                  </a:cubicBezTo>
                  <a:cubicBezTo>
                    <a:pt x="21128" y="917"/>
                    <a:pt x="21494" y="2311"/>
                    <a:pt x="21494" y="5446"/>
                  </a:cubicBezTo>
                  <a:cubicBezTo>
                    <a:pt x="21494" y="8582"/>
                    <a:pt x="21128" y="13459"/>
                    <a:pt x="20762" y="18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8659607" y="3136900"/>
              <a:ext cx="1079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14400"/>
                    <a:pt x="10165" y="7200"/>
                    <a:pt x="13765" y="3600"/>
                  </a:cubicBezTo>
                  <a:cubicBezTo>
                    <a:pt x="17365" y="0"/>
                    <a:pt x="194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8888207" y="3035300"/>
              <a:ext cx="1" cy="2095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9799638" y="2108200"/>
              <a:ext cx="41070" cy="1252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583" fill="norm" stroke="1" extrusionOk="0">
                  <a:moveTo>
                    <a:pt x="20955" y="0"/>
                  </a:moveTo>
                  <a:cubicBezTo>
                    <a:pt x="15555" y="73"/>
                    <a:pt x="10155" y="146"/>
                    <a:pt x="7455" y="493"/>
                  </a:cubicBezTo>
                  <a:cubicBezTo>
                    <a:pt x="4755" y="839"/>
                    <a:pt x="4755" y="1459"/>
                    <a:pt x="4755" y="2463"/>
                  </a:cubicBezTo>
                  <a:cubicBezTo>
                    <a:pt x="4755" y="3466"/>
                    <a:pt x="4755" y="4853"/>
                    <a:pt x="5835" y="6257"/>
                  </a:cubicBezTo>
                  <a:cubicBezTo>
                    <a:pt x="6915" y="7662"/>
                    <a:pt x="9075" y="9085"/>
                    <a:pt x="10695" y="10490"/>
                  </a:cubicBezTo>
                  <a:cubicBezTo>
                    <a:pt x="12315" y="11895"/>
                    <a:pt x="13395" y="13281"/>
                    <a:pt x="12855" y="14649"/>
                  </a:cubicBezTo>
                  <a:cubicBezTo>
                    <a:pt x="12315" y="16018"/>
                    <a:pt x="10155" y="17368"/>
                    <a:pt x="7995" y="18444"/>
                  </a:cubicBezTo>
                  <a:cubicBezTo>
                    <a:pt x="5835" y="19520"/>
                    <a:pt x="3675" y="20323"/>
                    <a:pt x="2055" y="20834"/>
                  </a:cubicBezTo>
                  <a:cubicBezTo>
                    <a:pt x="435" y="21345"/>
                    <a:pt x="-645" y="21564"/>
                    <a:pt x="435" y="21582"/>
                  </a:cubicBezTo>
                  <a:cubicBezTo>
                    <a:pt x="1515" y="21600"/>
                    <a:pt x="4755" y="21418"/>
                    <a:pt x="7995" y="2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9958388" y="3117850"/>
              <a:ext cx="15670" cy="309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332" fill="norm" stroke="1" extrusionOk="0">
                  <a:moveTo>
                    <a:pt x="11887" y="0"/>
                  </a:moveTo>
                  <a:cubicBezTo>
                    <a:pt x="14587" y="5254"/>
                    <a:pt x="17287" y="10508"/>
                    <a:pt x="18637" y="13500"/>
                  </a:cubicBezTo>
                  <a:cubicBezTo>
                    <a:pt x="19987" y="16492"/>
                    <a:pt x="19987" y="17222"/>
                    <a:pt x="15937" y="18316"/>
                  </a:cubicBezTo>
                  <a:cubicBezTo>
                    <a:pt x="11887" y="19411"/>
                    <a:pt x="3787" y="20870"/>
                    <a:pt x="1087" y="21235"/>
                  </a:cubicBezTo>
                  <a:cubicBezTo>
                    <a:pt x="-1613" y="21600"/>
                    <a:pt x="1087" y="20870"/>
                    <a:pt x="5137" y="20068"/>
                  </a:cubicBezTo>
                  <a:cubicBezTo>
                    <a:pt x="9187" y="19265"/>
                    <a:pt x="14587" y="18389"/>
                    <a:pt x="19987" y="17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9964098" y="3149675"/>
              <a:ext cx="141583" cy="215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383" fill="norm" stroke="1" extrusionOk="0">
                  <a:moveTo>
                    <a:pt x="8986" y="8800"/>
                  </a:moveTo>
                  <a:cubicBezTo>
                    <a:pt x="11804" y="6074"/>
                    <a:pt x="14621" y="3348"/>
                    <a:pt x="16812" y="1775"/>
                  </a:cubicBezTo>
                  <a:cubicBezTo>
                    <a:pt x="19004" y="202"/>
                    <a:pt x="20569" y="-217"/>
                    <a:pt x="20882" y="98"/>
                  </a:cubicBezTo>
                  <a:cubicBezTo>
                    <a:pt x="21195" y="412"/>
                    <a:pt x="20256" y="1461"/>
                    <a:pt x="17438" y="3348"/>
                  </a:cubicBezTo>
                  <a:cubicBezTo>
                    <a:pt x="14621" y="5235"/>
                    <a:pt x="9925" y="7962"/>
                    <a:pt x="6638" y="10059"/>
                  </a:cubicBezTo>
                  <a:cubicBezTo>
                    <a:pt x="3352" y="12156"/>
                    <a:pt x="1473" y="13624"/>
                    <a:pt x="534" y="14987"/>
                  </a:cubicBezTo>
                  <a:cubicBezTo>
                    <a:pt x="-405" y="16350"/>
                    <a:pt x="-405" y="17608"/>
                    <a:pt x="3038" y="18657"/>
                  </a:cubicBezTo>
                  <a:cubicBezTo>
                    <a:pt x="6482" y="19705"/>
                    <a:pt x="13369" y="20544"/>
                    <a:pt x="20256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9954462" y="2006600"/>
              <a:ext cx="202706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263" fill="norm" stroke="1" extrusionOk="0">
                  <a:moveTo>
                    <a:pt x="10746" y="0"/>
                  </a:moveTo>
                  <a:cubicBezTo>
                    <a:pt x="9856" y="4724"/>
                    <a:pt x="8965" y="9449"/>
                    <a:pt x="7851" y="12487"/>
                  </a:cubicBezTo>
                  <a:cubicBezTo>
                    <a:pt x="6738" y="15524"/>
                    <a:pt x="5402" y="16874"/>
                    <a:pt x="4177" y="17550"/>
                  </a:cubicBezTo>
                  <a:cubicBezTo>
                    <a:pt x="2953" y="18225"/>
                    <a:pt x="1839" y="18225"/>
                    <a:pt x="1060" y="16031"/>
                  </a:cubicBezTo>
                  <a:cubicBezTo>
                    <a:pt x="280" y="13837"/>
                    <a:pt x="-165" y="9449"/>
                    <a:pt x="58" y="6581"/>
                  </a:cubicBezTo>
                  <a:cubicBezTo>
                    <a:pt x="280" y="3712"/>
                    <a:pt x="1171" y="2362"/>
                    <a:pt x="2173" y="1687"/>
                  </a:cubicBezTo>
                  <a:cubicBezTo>
                    <a:pt x="3175" y="1012"/>
                    <a:pt x="4289" y="1012"/>
                    <a:pt x="6293" y="4050"/>
                  </a:cubicBezTo>
                  <a:cubicBezTo>
                    <a:pt x="8297" y="7087"/>
                    <a:pt x="11192" y="13162"/>
                    <a:pt x="13084" y="16706"/>
                  </a:cubicBezTo>
                  <a:cubicBezTo>
                    <a:pt x="14977" y="20250"/>
                    <a:pt x="15868" y="21262"/>
                    <a:pt x="16870" y="21262"/>
                  </a:cubicBezTo>
                  <a:cubicBezTo>
                    <a:pt x="17872" y="21262"/>
                    <a:pt x="18986" y="20250"/>
                    <a:pt x="19765" y="17887"/>
                  </a:cubicBezTo>
                  <a:cubicBezTo>
                    <a:pt x="20544" y="15524"/>
                    <a:pt x="20990" y="11812"/>
                    <a:pt x="21212" y="8775"/>
                  </a:cubicBezTo>
                  <a:cubicBezTo>
                    <a:pt x="21435" y="5737"/>
                    <a:pt x="21435" y="3374"/>
                    <a:pt x="20210" y="1856"/>
                  </a:cubicBezTo>
                  <a:cubicBezTo>
                    <a:pt x="18986" y="337"/>
                    <a:pt x="16536" y="-338"/>
                    <a:pt x="13864" y="843"/>
                  </a:cubicBezTo>
                  <a:cubicBezTo>
                    <a:pt x="11192" y="2025"/>
                    <a:pt x="8297" y="5062"/>
                    <a:pt x="5402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7897607" y="3149600"/>
              <a:ext cx="1905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9200"/>
                    <a:pt x="12000" y="16800"/>
                    <a:pt x="15600" y="13200"/>
                  </a:cubicBezTo>
                  <a:cubicBezTo>
                    <a:pt x="19200" y="9600"/>
                    <a:pt x="2040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8141601" y="2986240"/>
              <a:ext cx="124308" cy="303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477" fill="norm" stroke="1" extrusionOk="0">
                  <a:moveTo>
                    <a:pt x="12502" y="1677"/>
                  </a:moveTo>
                  <a:cubicBezTo>
                    <a:pt x="12502" y="927"/>
                    <a:pt x="12502" y="177"/>
                    <a:pt x="11602" y="27"/>
                  </a:cubicBezTo>
                  <a:cubicBezTo>
                    <a:pt x="10702" y="-123"/>
                    <a:pt x="8902" y="327"/>
                    <a:pt x="6382" y="2202"/>
                  </a:cubicBezTo>
                  <a:cubicBezTo>
                    <a:pt x="3862" y="4077"/>
                    <a:pt x="622" y="7377"/>
                    <a:pt x="82" y="10302"/>
                  </a:cubicBezTo>
                  <a:cubicBezTo>
                    <a:pt x="-458" y="13227"/>
                    <a:pt x="1702" y="15777"/>
                    <a:pt x="5662" y="17577"/>
                  </a:cubicBezTo>
                  <a:cubicBezTo>
                    <a:pt x="9622" y="19377"/>
                    <a:pt x="15382" y="20427"/>
                    <a:pt x="21142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8983457" y="2965450"/>
              <a:ext cx="98514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9651" y="0"/>
                  </a:moveTo>
                  <a:cubicBezTo>
                    <a:pt x="11949" y="144"/>
                    <a:pt x="14247" y="288"/>
                    <a:pt x="16545" y="1584"/>
                  </a:cubicBezTo>
                  <a:cubicBezTo>
                    <a:pt x="18843" y="2880"/>
                    <a:pt x="21140" y="5328"/>
                    <a:pt x="21370" y="7992"/>
                  </a:cubicBezTo>
                  <a:cubicBezTo>
                    <a:pt x="21600" y="10656"/>
                    <a:pt x="19762" y="13536"/>
                    <a:pt x="15855" y="15840"/>
                  </a:cubicBezTo>
                  <a:cubicBezTo>
                    <a:pt x="11949" y="18144"/>
                    <a:pt x="5974" y="198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1693657" y="4124822"/>
              <a:ext cx="1968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039" y="12302"/>
                    <a:pt x="12077" y="4448"/>
                    <a:pt x="15677" y="1502"/>
                  </a:cubicBezTo>
                  <a:cubicBezTo>
                    <a:pt x="19277" y="-1443"/>
                    <a:pt x="2043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1678638" y="4298950"/>
              <a:ext cx="18647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0015" fill="norm" stroke="1" extrusionOk="0">
                  <a:moveTo>
                    <a:pt x="3179" y="0"/>
                  </a:moveTo>
                  <a:cubicBezTo>
                    <a:pt x="1480" y="8640"/>
                    <a:pt x="-219" y="17280"/>
                    <a:pt x="24" y="19440"/>
                  </a:cubicBezTo>
                  <a:cubicBezTo>
                    <a:pt x="266" y="21600"/>
                    <a:pt x="2451" y="17280"/>
                    <a:pt x="6334" y="12960"/>
                  </a:cubicBezTo>
                  <a:cubicBezTo>
                    <a:pt x="10217" y="8640"/>
                    <a:pt x="15799" y="4320"/>
                    <a:pt x="213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2603824" y="4081197"/>
              <a:ext cx="175684" cy="312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1301" y="2718"/>
                  </a:moveTo>
                  <a:cubicBezTo>
                    <a:pt x="1822" y="6462"/>
                    <a:pt x="2342" y="10206"/>
                    <a:pt x="2602" y="12870"/>
                  </a:cubicBezTo>
                  <a:cubicBezTo>
                    <a:pt x="2863" y="15534"/>
                    <a:pt x="2863" y="17118"/>
                    <a:pt x="2472" y="18486"/>
                  </a:cubicBezTo>
                  <a:cubicBezTo>
                    <a:pt x="2082" y="19854"/>
                    <a:pt x="1301" y="21006"/>
                    <a:pt x="781" y="21222"/>
                  </a:cubicBezTo>
                  <a:cubicBezTo>
                    <a:pt x="260" y="21438"/>
                    <a:pt x="0" y="20718"/>
                    <a:pt x="0" y="17982"/>
                  </a:cubicBezTo>
                  <a:cubicBezTo>
                    <a:pt x="0" y="15246"/>
                    <a:pt x="260" y="10494"/>
                    <a:pt x="1041" y="7326"/>
                  </a:cubicBezTo>
                  <a:cubicBezTo>
                    <a:pt x="1822" y="4158"/>
                    <a:pt x="3123" y="2574"/>
                    <a:pt x="4424" y="1638"/>
                  </a:cubicBezTo>
                  <a:cubicBezTo>
                    <a:pt x="5725" y="702"/>
                    <a:pt x="7027" y="414"/>
                    <a:pt x="8458" y="198"/>
                  </a:cubicBezTo>
                  <a:cubicBezTo>
                    <a:pt x="9889" y="-18"/>
                    <a:pt x="11451" y="-162"/>
                    <a:pt x="13402" y="342"/>
                  </a:cubicBezTo>
                  <a:cubicBezTo>
                    <a:pt x="15354" y="846"/>
                    <a:pt x="17696" y="1998"/>
                    <a:pt x="19128" y="4374"/>
                  </a:cubicBezTo>
                  <a:cubicBezTo>
                    <a:pt x="20559" y="6750"/>
                    <a:pt x="21080" y="10350"/>
                    <a:pt x="21600" y="13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2950957" y="4241800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3198607" y="3898900"/>
              <a:ext cx="37396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0" y="0"/>
                  </a:moveTo>
                  <a:cubicBezTo>
                    <a:pt x="7958" y="4431"/>
                    <a:pt x="15916" y="8862"/>
                    <a:pt x="18758" y="12462"/>
                  </a:cubicBezTo>
                  <a:cubicBezTo>
                    <a:pt x="21600" y="16062"/>
                    <a:pt x="19326" y="18831"/>
                    <a:pt x="170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3228819" y="3981450"/>
              <a:ext cx="147589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600" fill="norm" stroke="1" extrusionOk="0">
                  <a:moveTo>
                    <a:pt x="21213" y="0"/>
                  </a:moveTo>
                  <a:cubicBezTo>
                    <a:pt x="15737" y="2283"/>
                    <a:pt x="10261" y="4566"/>
                    <a:pt x="6610" y="6498"/>
                  </a:cubicBezTo>
                  <a:cubicBezTo>
                    <a:pt x="2959" y="8429"/>
                    <a:pt x="1134" y="10010"/>
                    <a:pt x="374" y="11239"/>
                  </a:cubicBezTo>
                  <a:cubicBezTo>
                    <a:pt x="-387" y="12468"/>
                    <a:pt x="-83" y="13346"/>
                    <a:pt x="2199" y="14576"/>
                  </a:cubicBezTo>
                  <a:cubicBezTo>
                    <a:pt x="4481" y="15805"/>
                    <a:pt x="8740" y="17385"/>
                    <a:pt x="12238" y="18615"/>
                  </a:cubicBezTo>
                  <a:cubicBezTo>
                    <a:pt x="15737" y="19844"/>
                    <a:pt x="18475" y="20722"/>
                    <a:pt x="212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3414507" y="3755867"/>
              <a:ext cx="114301" cy="168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0" y="420"/>
                  </a:moveTo>
                  <a:cubicBezTo>
                    <a:pt x="0" y="4687"/>
                    <a:pt x="0" y="8953"/>
                    <a:pt x="200" y="11887"/>
                  </a:cubicBezTo>
                  <a:cubicBezTo>
                    <a:pt x="400" y="14820"/>
                    <a:pt x="800" y="16420"/>
                    <a:pt x="1200" y="15753"/>
                  </a:cubicBezTo>
                  <a:cubicBezTo>
                    <a:pt x="1600" y="15087"/>
                    <a:pt x="2000" y="12153"/>
                    <a:pt x="2600" y="9887"/>
                  </a:cubicBezTo>
                  <a:cubicBezTo>
                    <a:pt x="3200" y="7620"/>
                    <a:pt x="4000" y="6020"/>
                    <a:pt x="5000" y="4287"/>
                  </a:cubicBezTo>
                  <a:cubicBezTo>
                    <a:pt x="6000" y="2553"/>
                    <a:pt x="7200" y="687"/>
                    <a:pt x="8800" y="153"/>
                  </a:cubicBezTo>
                  <a:cubicBezTo>
                    <a:pt x="10400" y="-380"/>
                    <a:pt x="12400" y="420"/>
                    <a:pt x="14600" y="3487"/>
                  </a:cubicBezTo>
                  <a:cubicBezTo>
                    <a:pt x="16800" y="6553"/>
                    <a:pt x="19200" y="11887"/>
                    <a:pt x="20400" y="15220"/>
                  </a:cubicBezTo>
                  <a:cubicBezTo>
                    <a:pt x="21600" y="18553"/>
                    <a:pt x="21600" y="19887"/>
                    <a:pt x="21600" y="21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2455657" y="4572000"/>
              <a:ext cx="8509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04" y="18212"/>
                    <a:pt x="3009" y="14824"/>
                    <a:pt x="4648" y="12282"/>
                  </a:cubicBezTo>
                  <a:cubicBezTo>
                    <a:pt x="6287" y="9741"/>
                    <a:pt x="8060" y="8047"/>
                    <a:pt x="9967" y="6776"/>
                  </a:cubicBezTo>
                  <a:cubicBezTo>
                    <a:pt x="11875" y="5506"/>
                    <a:pt x="13916" y="4659"/>
                    <a:pt x="15878" y="3600"/>
                  </a:cubicBezTo>
                  <a:cubicBezTo>
                    <a:pt x="17839" y="2541"/>
                    <a:pt x="19719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2354057" y="4940300"/>
              <a:ext cx="2222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2764364" y="4740185"/>
              <a:ext cx="78644" cy="35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542" fill="norm" stroke="1" extrusionOk="0">
                  <a:moveTo>
                    <a:pt x="21119" y="958"/>
                  </a:moveTo>
                  <a:cubicBezTo>
                    <a:pt x="18845" y="450"/>
                    <a:pt x="16572" y="-58"/>
                    <a:pt x="14298" y="6"/>
                  </a:cubicBezTo>
                  <a:cubicBezTo>
                    <a:pt x="12024" y="69"/>
                    <a:pt x="9751" y="704"/>
                    <a:pt x="6908" y="2864"/>
                  </a:cubicBezTo>
                  <a:cubicBezTo>
                    <a:pt x="4066" y="5024"/>
                    <a:pt x="656" y="8709"/>
                    <a:pt x="87" y="11886"/>
                  </a:cubicBezTo>
                  <a:cubicBezTo>
                    <a:pt x="-481" y="15062"/>
                    <a:pt x="1793" y="17730"/>
                    <a:pt x="4635" y="19255"/>
                  </a:cubicBezTo>
                  <a:cubicBezTo>
                    <a:pt x="7477" y="20780"/>
                    <a:pt x="10887" y="21161"/>
                    <a:pt x="14298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2957572" y="4876905"/>
              <a:ext cx="120386" cy="177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085" fill="norm" stroke="1" extrusionOk="0">
                  <a:moveTo>
                    <a:pt x="1090" y="3755"/>
                  </a:moveTo>
                  <a:cubicBezTo>
                    <a:pt x="1090" y="7522"/>
                    <a:pt x="1090" y="11290"/>
                    <a:pt x="900" y="13927"/>
                  </a:cubicBezTo>
                  <a:cubicBezTo>
                    <a:pt x="711" y="16564"/>
                    <a:pt x="332" y="18071"/>
                    <a:pt x="142" y="17820"/>
                  </a:cubicBezTo>
                  <a:cubicBezTo>
                    <a:pt x="-47" y="17569"/>
                    <a:pt x="-47" y="15559"/>
                    <a:pt x="142" y="13299"/>
                  </a:cubicBezTo>
                  <a:cubicBezTo>
                    <a:pt x="332" y="11038"/>
                    <a:pt x="711" y="8527"/>
                    <a:pt x="1469" y="6015"/>
                  </a:cubicBezTo>
                  <a:cubicBezTo>
                    <a:pt x="2227" y="3504"/>
                    <a:pt x="3364" y="992"/>
                    <a:pt x="5637" y="238"/>
                  </a:cubicBezTo>
                  <a:cubicBezTo>
                    <a:pt x="7911" y="-515"/>
                    <a:pt x="11321" y="490"/>
                    <a:pt x="13974" y="3629"/>
                  </a:cubicBezTo>
                  <a:cubicBezTo>
                    <a:pt x="16627" y="6769"/>
                    <a:pt x="18521" y="12043"/>
                    <a:pt x="19658" y="15308"/>
                  </a:cubicBezTo>
                  <a:cubicBezTo>
                    <a:pt x="20795" y="18573"/>
                    <a:pt x="21174" y="19829"/>
                    <a:pt x="21553" y="21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3147807" y="4933950"/>
              <a:ext cx="825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3366601" y="4813300"/>
              <a:ext cx="9807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114"/>
                    <a:pt x="2735" y="8229"/>
                    <a:pt x="575" y="11829"/>
                  </a:cubicBezTo>
                  <a:cubicBezTo>
                    <a:pt x="-1585" y="15429"/>
                    <a:pt x="2735" y="1851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3420857" y="4718050"/>
              <a:ext cx="116619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0" y="0"/>
                  </a:moveTo>
                  <a:cubicBezTo>
                    <a:pt x="5400" y="1616"/>
                    <a:pt x="10800" y="3233"/>
                    <a:pt x="14850" y="5363"/>
                  </a:cubicBezTo>
                  <a:cubicBezTo>
                    <a:pt x="18900" y="7494"/>
                    <a:pt x="21600" y="10139"/>
                    <a:pt x="21214" y="12931"/>
                  </a:cubicBezTo>
                  <a:cubicBezTo>
                    <a:pt x="20829" y="15722"/>
                    <a:pt x="17357" y="18661"/>
                    <a:pt x="138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4007174" y="3982825"/>
              <a:ext cx="251884" cy="862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15610" y="2020"/>
                  </a:moveTo>
                  <a:cubicBezTo>
                    <a:pt x="15247" y="1388"/>
                    <a:pt x="14884" y="756"/>
                    <a:pt x="14249" y="387"/>
                  </a:cubicBezTo>
                  <a:cubicBezTo>
                    <a:pt x="13613" y="18"/>
                    <a:pt x="12706" y="-87"/>
                    <a:pt x="11072" y="71"/>
                  </a:cubicBezTo>
                  <a:cubicBezTo>
                    <a:pt x="9439" y="229"/>
                    <a:pt x="7079" y="651"/>
                    <a:pt x="5899" y="1388"/>
                  </a:cubicBezTo>
                  <a:cubicBezTo>
                    <a:pt x="4719" y="2126"/>
                    <a:pt x="4719" y="3179"/>
                    <a:pt x="5718" y="4391"/>
                  </a:cubicBezTo>
                  <a:cubicBezTo>
                    <a:pt x="6716" y="5603"/>
                    <a:pt x="8713" y="6973"/>
                    <a:pt x="9166" y="8079"/>
                  </a:cubicBezTo>
                  <a:cubicBezTo>
                    <a:pt x="9620" y="9185"/>
                    <a:pt x="8531" y="10028"/>
                    <a:pt x="7533" y="10555"/>
                  </a:cubicBezTo>
                  <a:cubicBezTo>
                    <a:pt x="6534" y="11082"/>
                    <a:pt x="5627" y="11293"/>
                    <a:pt x="4629" y="11424"/>
                  </a:cubicBezTo>
                  <a:cubicBezTo>
                    <a:pt x="3630" y="11556"/>
                    <a:pt x="2541" y="11609"/>
                    <a:pt x="1634" y="11556"/>
                  </a:cubicBezTo>
                  <a:cubicBezTo>
                    <a:pt x="726" y="11503"/>
                    <a:pt x="0" y="11345"/>
                    <a:pt x="0" y="11187"/>
                  </a:cubicBezTo>
                  <a:cubicBezTo>
                    <a:pt x="0" y="11029"/>
                    <a:pt x="726" y="10871"/>
                    <a:pt x="1543" y="10818"/>
                  </a:cubicBezTo>
                  <a:cubicBezTo>
                    <a:pt x="2360" y="10766"/>
                    <a:pt x="3267" y="10818"/>
                    <a:pt x="4175" y="11424"/>
                  </a:cubicBezTo>
                  <a:cubicBezTo>
                    <a:pt x="5082" y="12030"/>
                    <a:pt x="5990" y="13189"/>
                    <a:pt x="5990" y="14401"/>
                  </a:cubicBezTo>
                  <a:cubicBezTo>
                    <a:pt x="5990" y="15613"/>
                    <a:pt x="5082" y="16877"/>
                    <a:pt x="4447" y="17957"/>
                  </a:cubicBezTo>
                  <a:cubicBezTo>
                    <a:pt x="3812" y="19037"/>
                    <a:pt x="3449" y="19933"/>
                    <a:pt x="3358" y="20512"/>
                  </a:cubicBezTo>
                  <a:cubicBezTo>
                    <a:pt x="3267" y="21092"/>
                    <a:pt x="3449" y="21355"/>
                    <a:pt x="4810" y="21434"/>
                  </a:cubicBezTo>
                  <a:cubicBezTo>
                    <a:pt x="6171" y="21513"/>
                    <a:pt x="8713" y="21408"/>
                    <a:pt x="11708" y="21197"/>
                  </a:cubicBezTo>
                  <a:cubicBezTo>
                    <a:pt x="14703" y="20986"/>
                    <a:pt x="18151" y="20670"/>
                    <a:pt x="21600" y="20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4595607" y="4248855"/>
              <a:ext cx="44451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21600" y="20084"/>
                  </a:moveTo>
                  <a:cubicBezTo>
                    <a:pt x="19543" y="12126"/>
                    <a:pt x="17486" y="4168"/>
                    <a:pt x="13886" y="1326"/>
                  </a:cubicBezTo>
                  <a:cubicBezTo>
                    <a:pt x="10286" y="-1516"/>
                    <a:pt x="5143" y="758"/>
                    <a:pt x="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4449807" y="4230746"/>
              <a:ext cx="300985" cy="341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245" fill="norm" stroke="1" extrusionOk="0">
                  <a:moveTo>
                    <a:pt x="8860" y="5034"/>
                  </a:moveTo>
                  <a:cubicBezTo>
                    <a:pt x="9599" y="4903"/>
                    <a:pt x="10339" y="4771"/>
                    <a:pt x="11079" y="4639"/>
                  </a:cubicBezTo>
                  <a:cubicBezTo>
                    <a:pt x="11819" y="4507"/>
                    <a:pt x="12558" y="4376"/>
                    <a:pt x="12780" y="3651"/>
                  </a:cubicBezTo>
                  <a:cubicBezTo>
                    <a:pt x="13002" y="2927"/>
                    <a:pt x="12706" y="1610"/>
                    <a:pt x="12188" y="820"/>
                  </a:cubicBezTo>
                  <a:cubicBezTo>
                    <a:pt x="11671" y="29"/>
                    <a:pt x="10931" y="-234"/>
                    <a:pt x="9673" y="227"/>
                  </a:cubicBezTo>
                  <a:cubicBezTo>
                    <a:pt x="8416" y="688"/>
                    <a:pt x="6640" y="1873"/>
                    <a:pt x="4939" y="3783"/>
                  </a:cubicBezTo>
                  <a:cubicBezTo>
                    <a:pt x="3238" y="5693"/>
                    <a:pt x="1610" y="8327"/>
                    <a:pt x="723" y="11027"/>
                  </a:cubicBezTo>
                  <a:cubicBezTo>
                    <a:pt x="-165" y="13727"/>
                    <a:pt x="-313" y="16493"/>
                    <a:pt x="723" y="18403"/>
                  </a:cubicBezTo>
                  <a:cubicBezTo>
                    <a:pt x="1758" y="20312"/>
                    <a:pt x="3977" y="21366"/>
                    <a:pt x="7084" y="21234"/>
                  </a:cubicBezTo>
                  <a:cubicBezTo>
                    <a:pt x="10191" y="21103"/>
                    <a:pt x="14186" y="19786"/>
                    <a:pt x="16775" y="17942"/>
                  </a:cubicBezTo>
                  <a:cubicBezTo>
                    <a:pt x="19364" y="16098"/>
                    <a:pt x="20547" y="13727"/>
                    <a:pt x="20917" y="11422"/>
                  </a:cubicBezTo>
                  <a:cubicBezTo>
                    <a:pt x="21287" y="9117"/>
                    <a:pt x="20843" y="6878"/>
                    <a:pt x="19068" y="5298"/>
                  </a:cubicBezTo>
                  <a:cubicBezTo>
                    <a:pt x="17292" y="3717"/>
                    <a:pt x="14186" y="2795"/>
                    <a:pt x="12336" y="2598"/>
                  </a:cubicBezTo>
                  <a:cubicBezTo>
                    <a:pt x="10487" y="2400"/>
                    <a:pt x="9895" y="2927"/>
                    <a:pt x="9303" y="3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5179807" y="4457700"/>
              <a:ext cx="2286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00" y="4800"/>
                    <a:pt x="11600" y="9600"/>
                    <a:pt x="15200" y="13200"/>
                  </a:cubicBezTo>
                  <a:cubicBezTo>
                    <a:pt x="18800" y="16800"/>
                    <a:pt x="202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5954507" y="4254500"/>
              <a:ext cx="12701" cy="254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0" fill="norm" stroke="1" extrusionOk="0">
                  <a:moveTo>
                    <a:pt x="0" y="0"/>
                  </a:moveTo>
                  <a:cubicBezTo>
                    <a:pt x="0" y="4006"/>
                    <a:pt x="0" y="8013"/>
                    <a:pt x="1800" y="11758"/>
                  </a:cubicBezTo>
                  <a:cubicBezTo>
                    <a:pt x="3600" y="15503"/>
                    <a:pt x="7200" y="18987"/>
                    <a:pt x="10800" y="20294"/>
                  </a:cubicBezTo>
                  <a:cubicBezTo>
                    <a:pt x="14400" y="21600"/>
                    <a:pt x="18000" y="20729"/>
                    <a:pt x="21600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5914291" y="4246409"/>
              <a:ext cx="192617" cy="268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16615" y="1151"/>
                  </a:moveTo>
                  <a:cubicBezTo>
                    <a:pt x="17327" y="476"/>
                    <a:pt x="18040" y="-199"/>
                    <a:pt x="18396" y="54"/>
                  </a:cubicBezTo>
                  <a:cubicBezTo>
                    <a:pt x="18752" y="307"/>
                    <a:pt x="18752" y="1488"/>
                    <a:pt x="17446" y="3176"/>
                  </a:cubicBezTo>
                  <a:cubicBezTo>
                    <a:pt x="16141" y="4864"/>
                    <a:pt x="13530" y="7057"/>
                    <a:pt x="10800" y="8745"/>
                  </a:cubicBezTo>
                  <a:cubicBezTo>
                    <a:pt x="8070" y="10432"/>
                    <a:pt x="5222" y="11614"/>
                    <a:pt x="3204" y="12204"/>
                  </a:cubicBezTo>
                  <a:cubicBezTo>
                    <a:pt x="1187" y="12795"/>
                    <a:pt x="0" y="12795"/>
                    <a:pt x="0" y="12795"/>
                  </a:cubicBezTo>
                  <a:cubicBezTo>
                    <a:pt x="0" y="12795"/>
                    <a:pt x="1187" y="12795"/>
                    <a:pt x="3679" y="13301"/>
                  </a:cubicBezTo>
                  <a:cubicBezTo>
                    <a:pt x="6171" y="13807"/>
                    <a:pt x="9969" y="14820"/>
                    <a:pt x="13174" y="16254"/>
                  </a:cubicBezTo>
                  <a:cubicBezTo>
                    <a:pt x="16378" y="17689"/>
                    <a:pt x="18989" y="19545"/>
                    <a:pt x="21600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6062457" y="405765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6255209" y="3931592"/>
              <a:ext cx="99350" cy="253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520" fill="norm" stroke="1" extrusionOk="0">
                  <a:moveTo>
                    <a:pt x="21121" y="1000"/>
                  </a:moveTo>
                  <a:cubicBezTo>
                    <a:pt x="18421" y="460"/>
                    <a:pt x="15721" y="-80"/>
                    <a:pt x="13471" y="10"/>
                  </a:cubicBezTo>
                  <a:cubicBezTo>
                    <a:pt x="11221" y="100"/>
                    <a:pt x="9421" y="820"/>
                    <a:pt x="7171" y="3070"/>
                  </a:cubicBezTo>
                  <a:cubicBezTo>
                    <a:pt x="4921" y="5320"/>
                    <a:pt x="2221" y="9100"/>
                    <a:pt x="871" y="12250"/>
                  </a:cubicBezTo>
                  <a:cubicBezTo>
                    <a:pt x="-479" y="15400"/>
                    <a:pt x="-479" y="17920"/>
                    <a:pt x="2446" y="19360"/>
                  </a:cubicBezTo>
                  <a:cubicBezTo>
                    <a:pt x="5371" y="20800"/>
                    <a:pt x="11221" y="21160"/>
                    <a:pt x="17071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6405357" y="3988453"/>
              <a:ext cx="101601" cy="144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4" fill="norm" stroke="1" extrusionOk="0">
                  <a:moveTo>
                    <a:pt x="6750" y="819"/>
                  </a:moveTo>
                  <a:cubicBezTo>
                    <a:pt x="4500" y="6599"/>
                    <a:pt x="2250" y="12379"/>
                    <a:pt x="1125" y="16030"/>
                  </a:cubicBezTo>
                  <a:cubicBezTo>
                    <a:pt x="0" y="19681"/>
                    <a:pt x="0" y="21202"/>
                    <a:pt x="0" y="20746"/>
                  </a:cubicBezTo>
                  <a:cubicBezTo>
                    <a:pt x="0" y="20289"/>
                    <a:pt x="0" y="17856"/>
                    <a:pt x="225" y="14813"/>
                  </a:cubicBezTo>
                  <a:cubicBezTo>
                    <a:pt x="450" y="11771"/>
                    <a:pt x="900" y="8120"/>
                    <a:pt x="2250" y="5382"/>
                  </a:cubicBezTo>
                  <a:cubicBezTo>
                    <a:pt x="3600" y="2644"/>
                    <a:pt x="5850" y="819"/>
                    <a:pt x="8100" y="210"/>
                  </a:cubicBezTo>
                  <a:cubicBezTo>
                    <a:pt x="10350" y="-398"/>
                    <a:pt x="12600" y="210"/>
                    <a:pt x="14850" y="3405"/>
                  </a:cubicBezTo>
                  <a:cubicBezTo>
                    <a:pt x="17100" y="6599"/>
                    <a:pt x="19350" y="12379"/>
                    <a:pt x="21600" y="18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6576807" y="4032250"/>
              <a:ext cx="698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6729207" y="3943350"/>
              <a:ext cx="254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6830807" y="3860800"/>
              <a:ext cx="688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9" h="21600" fill="norm" stroke="1" extrusionOk="0">
                  <a:moveTo>
                    <a:pt x="0" y="0"/>
                  </a:moveTo>
                  <a:cubicBezTo>
                    <a:pt x="8023" y="2743"/>
                    <a:pt x="16046" y="5486"/>
                    <a:pt x="18823" y="8743"/>
                  </a:cubicBezTo>
                  <a:cubicBezTo>
                    <a:pt x="21600" y="12000"/>
                    <a:pt x="19131" y="15771"/>
                    <a:pt x="16971" y="18000"/>
                  </a:cubicBezTo>
                  <a:cubicBezTo>
                    <a:pt x="14811" y="20229"/>
                    <a:pt x="12960" y="20914"/>
                    <a:pt x="11726" y="21257"/>
                  </a:cubicBezTo>
                  <a:cubicBezTo>
                    <a:pt x="10491" y="21600"/>
                    <a:pt x="9874" y="21600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6868907" y="3799569"/>
              <a:ext cx="261914" cy="1102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556" fill="norm" stroke="1" extrusionOk="0">
                  <a:moveTo>
                    <a:pt x="11314" y="577"/>
                  </a:moveTo>
                  <a:cubicBezTo>
                    <a:pt x="11657" y="370"/>
                    <a:pt x="12000" y="163"/>
                    <a:pt x="12857" y="59"/>
                  </a:cubicBezTo>
                  <a:cubicBezTo>
                    <a:pt x="13714" y="-44"/>
                    <a:pt x="15086" y="-44"/>
                    <a:pt x="16714" y="328"/>
                  </a:cubicBezTo>
                  <a:cubicBezTo>
                    <a:pt x="18343" y="701"/>
                    <a:pt x="20229" y="1446"/>
                    <a:pt x="20914" y="2439"/>
                  </a:cubicBezTo>
                  <a:cubicBezTo>
                    <a:pt x="21600" y="3432"/>
                    <a:pt x="21086" y="4673"/>
                    <a:pt x="19543" y="5853"/>
                  </a:cubicBezTo>
                  <a:cubicBezTo>
                    <a:pt x="18000" y="7032"/>
                    <a:pt x="15429" y="8149"/>
                    <a:pt x="13543" y="9349"/>
                  </a:cubicBezTo>
                  <a:cubicBezTo>
                    <a:pt x="11657" y="10549"/>
                    <a:pt x="10457" y="11832"/>
                    <a:pt x="10457" y="12887"/>
                  </a:cubicBezTo>
                  <a:cubicBezTo>
                    <a:pt x="10457" y="13942"/>
                    <a:pt x="11657" y="14770"/>
                    <a:pt x="13114" y="15825"/>
                  </a:cubicBezTo>
                  <a:cubicBezTo>
                    <a:pt x="14571" y="16880"/>
                    <a:pt x="16286" y="18163"/>
                    <a:pt x="16800" y="19073"/>
                  </a:cubicBezTo>
                  <a:cubicBezTo>
                    <a:pt x="17314" y="19984"/>
                    <a:pt x="16629" y="20522"/>
                    <a:pt x="14486" y="20915"/>
                  </a:cubicBezTo>
                  <a:cubicBezTo>
                    <a:pt x="12343" y="21308"/>
                    <a:pt x="8743" y="21556"/>
                    <a:pt x="6086" y="21556"/>
                  </a:cubicBezTo>
                  <a:cubicBezTo>
                    <a:pt x="3429" y="21556"/>
                    <a:pt x="1714" y="21308"/>
                    <a:pt x="0" y="21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8030957" y="4591050"/>
              <a:ext cx="1778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4400"/>
                    <a:pt x="11314" y="7200"/>
                    <a:pt x="14914" y="3600"/>
                  </a:cubicBezTo>
                  <a:cubicBezTo>
                    <a:pt x="18514" y="0"/>
                    <a:pt x="200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8050007" y="4724400"/>
              <a:ext cx="177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21600"/>
                    <a:pt x="8229" y="21600"/>
                    <a:pt x="11829" y="18000"/>
                  </a:cubicBezTo>
                  <a:cubicBezTo>
                    <a:pt x="15429" y="14400"/>
                    <a:pt x="18514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8685007" y="4467225"/>
              <a:ext cx="145688" cy="240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18" fill="norm" stroke="1" extrusionOk="0">
                  <a:moveTo>
                    <a:pt x="0" y="2535"/>
                  </a:moveTo>
                  <a:cubicBezTo>
                    <a:pt x="617" y="5541"/>
                    <a:pt x="1234" y="8546"/>
                    <a:pt x="1697" y="11363"/>
                  </a:cubicBezTo>
                  <a:cubicBezTo>
                    <a:pt x="2160" y="14181"/>
                    <a:pt x="2469" y="16810"/>
                    <a:pt x="2623" y="18595"/>
                  </a:cubicBezTo>
                  <a:cubicBezTo>
                    <a:pt x="2777" y="20379"/>
                    <a:pt x="2777" y="21318"/>
                    <a:pt x="2623" y="21318"/>
                  </a:cubicBezTo>
                  <a:cubicBezTo>
                    <a:pt x="2469" y="21318"/>
                    <a:pt x="2160" y="20379"/>
                    <a:pt x="2006" y="17749"/>
                  </a:cubicBezTo>
                  <a:cubicBezTo>
                    <a:pt x="1851" y="15120"/>
                    <a:pt x="1851" y="10800"/>
                    <a:pt x="3240" y="7513"/>
                  </a:cubicBezTo>
                  <a:cubicBezTo>
                    <a:pt x="4629" y="4226"/>
                    <a:pt x="7406" y="1972"/>
                    <a:pt x="9874" y="845"/>
                  </a:cubicBezTo>
                  <a:cubicBezTo>
                    <a:pt x="12343" y="-282"/>
                    <a:pt x="14503" y="-282"/>
                    <a:pt x="16509" y="845"/>
                  </a:cubicBezTo>
                  <a:cubicBezTo>
                    <a:pt x="18514" y="1972"/>
                    <a:pt x="20366" y="4226"/>
                    <a:pt x="20983" y="7701"/>
                  </a:cubicBezTo>
                  <a:cubicBezTo>
                    <a:pt x="21600" y="11175"/>
                    <a:pt x="20983" y="15871"/>
                    <a:pt x="20366" y="20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8977107" y="45847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9231107" y="4324350"/>
              <a:ext cx="50801" cy="369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0" y="0"/>
                  </a:moveTo>
                  <a:cubicBezTo>
                    <a:pt x="6300" y="3826"/>
                    <a:pt x="12600" y="7653"/>
                    <a:pt x="15750" y="11047"/>
                  </a:cubicBezTo>
                  <a:cubicBezTo>
                    <a:pt x="18900" y="14441"/>
                    <a:pt x="18900" y="17403"/>
                    <a:pt x="18900" y="19193"/>
                  </a:cubicBezTo>
                  <a:cubicBezTo>
                    <a:pt x="18900" y="20983"/>
                    <a:pt x="18900" y="21600"/>
                    <a:pt x="19350" y="21538"/>
                  </a:cubicBezTo>
                  <a:cubicBezTo>
                    <a:pt x="19800" y="21477"/>
                    <a:pt x="20700" y="20736"/>
                    <a:pt x="21600" y="19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9242600" y="4438650"/>
              <a:ext cx="153608" cy="187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11" fill="norm" stroke="1" extrusionOk="0">
                  <a:moveTo>
                    <a:pt x="18810" y="0"/>
                  </a:moveTo>
                  <a:cubicBezTo>
                    <a:pt x="13188" y="3640"/>
                    <a:pt x="7566" y="7281"/>
                    <a:pt x="4311" y="9587"/>
                  </a:cubicBezTo>
                  <a:cubicBezTo>
                    <a:pt x="1057" y="11892"/>
                    <a:pt x="169" y="12863"/>
                    <a:pt x="21" y="14440"/>
                  </a:cubicBezTo>
                  <a:cubicBezTo>
                    <a:pt x="-127" y="16018"/>
                    <a:pt x="465" y="18202"/>
                    <a:pt x="3424" y="19537"/>
                  </a:cubicBezTo>
                  <a:cubicBezTo>
                    <a:pt x="6383" y="20872"/>
                    <a:pt x="11709" y="21357"/>
                    <a:pt x="15111" y="21479"/>
                  </a:cubicBezTo>
                  <a:cubicBezTo>
                    <a:pt x="18514" y="21600"/>
                    <a:pt x="19994" y="21357"/>
                    <a:pt x="21473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9431314" y="4186993"/>
              <a:ext cx="91894" cy="150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268" fill="norm" stroke="1" extrusionOk="0">
                  <a:moveTo>
                    <a:pt x="694" y="568"/>
                  </a:moveTo>
                  <a:cubicBezTo>
                    <a:pt x="203" y="7468"/>
                    <a:pt x="-288" y="14368"/>
                    <a:pt x="203" y="15268"/>
                  </a:cubicBezTo>
                  <a:cubicBezTo>
                    <a:pt x="694" y="16168"/>
                    <a:pt x="2167" y="11068"/>
                    <a:pt x="3394" y="7768"/>
                  </a:cubicBezTo>
                  <a:cubicBezTo>
                    <a:pt x="4621" y="4468"/>
                    <a:pt x="5603" y="2968"/>
                    <a:pt x="7321" y="1768"/>
                  </a:cubicBezTo>
                  <a:cubicBezTo>
                    <a:pt x="9039" y="568"/>
                    <a:pt x="11494" y="-332"/>
                    <a:pt x="13457" y="118"/>
                  </a:cubicBezTo>
                  <a:cubicBezTo>
                    <a:pt x="15421" y="568"/>
                    <a:pt x="16894" y="2368"/>
                    <a:pt x="18121" y="6118"/>
                  </a:cubicBezTo>
                  <a:cubicBezTo>
                    <a:pt x="19348" y="9868"/>
                    <a:pt x="20330" y="15568"/>
                    <a:pt x="21312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8627857" y="4813300"/>
              <a:ext cx="7048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76" y="20492"/>
                    <a:pt x="4151" y="19385"/>
                    <a:pt x="6389" y="17723"/>
                  </a:cubicBezTo>
                  <a:cubicBezTo>
                    <a:pt x="8627" y="16062"/>
                    <a:pt x="11027" y="13846"/>
                    <a:pt x="13395" y="11631"/>
                  </a:cubicBezTo>
                  <a:cubicBezTo>
                    <a:pt x="15762" y="9415"/>
                    <a:pt x="18097" y="7200"/>
                    <a:pt x="19459" y="5262"/>
                  </a:cubicBezTo>
                  <a:cubicBezTo>
                    <a:pt x="20822" y="3323"/>
                    <a:pt x="21211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8710407" y="5067693"/>
              <a:ext cx="158751" cy="148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889" fill="norm" stroke="1" extrusionOk="0">
                  <a:moveTo>
                    <a:pt x="0" y="5916"/>
                  </a:moveTo>
                  <a:cubicBezTo>
                    <a:pt x="576" y="7337"/>
                    <a:pt x="1152" y="8758"/>
                    <a:pt x="2016" y="11458"/>
                  </a:cubicBezTo>
                  <a:cubicBezTo>
                    <a:pt x="2880" y="14158"/>
                    <a:pt x="4032" y="18137"/>
                    <a:pt x="4608" y="19416"/>
                  </a:cubicBezTo>
                  <a:cubicBezTo>
                    <a:pt x="5184" y="20695"/>
                    <a:pt x="5184" y="19274"/>
                    <a:pt x="5616" y="16432"/>
                  </a:cubicBezTo>
                  <a:cubicBezTo>
                    <a:pt x="6048" y="13590"/>
                    <a:pt x="6912" y="9327"/>
                    <a:pt x="7632" y="6484"/>
                  </a:cubicBezTo>
                  <a:cubicBezTo>
                    <a:pt x="8352" y="3642"/>
                    <a:pt x="8928" y="2221"/>
                    <a:pt x="10080" y="1084"/>
                  </a:cubicBezTo>
                  <a:cubicBezTo>
                    <a:pt x="11232" y="-52"/>
                    <a:pt x="12960" y="-905"/>
                    <a:pt x="14976" y="1795"/>
                  </a:cubicBezTo>
                  <a:cubicBezTo>
                    <a:pt x="16992" y="4495"/>
                    <a:pt x="19296" y="10748"/>
                    <a:pt x="21600" y="17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8939007" y="5086350"/>
              <a:ext cx="952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8000"/>
                    <a:pt x="3840" y="14400"/>
                    <a:pt x="7440" y="10800"/>
                  </a:cubicBezTo>
                  <a:cubicBezTo>
                    <a:pt x="11040" y="7200"/>
                    <a:pt x="1632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9193007" y="5003800"/>
              <a:ext cx="63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9586707" y="4730750"/>
              <a:ext cx="952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6261"/>
                    <a:pt x="10560" y="12522"/>
                    <a:pt x="14160" y="16122"/>
                  </a:cubicBezTo>
                  <a:cubicBezTo>
                    <a:pt x="17760" y="19722"/>
                    <a:pt x="19680" y="206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9586707" y="4730750"/>
              <a:ext cx="952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80" y="5700"/>
                    <a:pt x="8160" y="11400"/>
                    <a:pt x="4560" y="15000"/>
                  </a:cubicBezTo>
                  <a:cubicBezTo>
                    <a:pt x="960" y="18600"/>
                    <a:pt x="480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10247107" y="4394200"/>
              <a:ext cx="444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050"/>
                    <a:pt x="8229" y="8100"/>
                    <a:pt x="11829" y="11700"/>
                  </a:cubicBezTo>
                  <a:cubicBezTo>
                    <a:pt x="15429" y="15300"/>
                    <a:pt x="18514" y="184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10120107" y="4721406"/>
              <a:ext cx="622301" cy="60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21164"/>
                  </a:moveTo>
                  <a:cubicBezTo>
                    <a:pt x="2865" y="15950"/>
                    <a:pt x="5731" y="10736"/>
                    <a:pt x="8780" y="7012"/>
                  </a:cubicBezTo>
                  <a:cubicBezTo>
                    <a:pt x="11829" y="3288"/>
                    <a:pt x="15061" y="1054"/>
                    <a:pt x="17229" y="309"/>
                  </a:cubicBezTo>
                  <a:cubicBezTo>
                    <a:pt x="19396" y="-436"/>
                    <a:pt x="20498" y="309"/>
                    <a:pt x="21600" y="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10253457" y="5010150"/>
              <a:ext cx="3810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4226"/>
                    <a:pt x="2400" y="8452"/>
                    <a:pt x="4200" y="11583"/>
                  </a:cubicBezTo>
                  <a:cubicBezTo>
                    <a:pt x="6000" y="14713"/>
                    <a:pt x="8400" y="16748"/>
                    <a:pt x="9600" y="18235"/>
                  </a:cubicBezTo>
                  <a:cubicBezTo>
                    <a:pt x="10800" y="19722"/>
                    <a:pt x="10800" y="20661"/>
                    <a:pt x="12600" y="21130"/>
                  </a:cubicBezTo>
                  <a:cubicBezTo>
                    <a:pt x="14400" y="21600"/>
                    <a:pt x="180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10238641" y="5054600"/>
              <a:ext cx="167218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18090" y="0"/>
                  </a:moveTo>
                  <a:cubicBezTo>
                    <a:pt x="14040" y="3491"/>
                    <a:pt x="9990" y="6982"/>
                    <a:pt x="7020" y="9600"/>
                  </a:cubicBezTo>
                  <a:cubicBezTo>
                    <a:pt x="4050" y="12218"/>
                    <a:pt x="2160" y="13964"/>
                    <a:pt x="1080" y="15382"/>
                  </a:cubicBezTo>
                  <a:cubicBezTo>
                    <a:pt x="0" y="16800"/>
                    <a:pt x="-270" y="17891"/>
                    <a:pt x="270" y="18655"/>
                  </a:cubicBezTo>
                  <a:cubicBezTo>
                    <a:pt x="810" y="19418"/>
                    <a:pt x="2160" y="19855"/>
                    <a:pt x="5805" y="20291"/>
                  </a:cubicBezTo>
                  <a:cubicBezTo>
                    <a:pt x="9450" y="20727"/>
                    <a:pt x="15390" y="21164"/>
                    <a:pt x="213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10391041" y="4871659"/>
              <a:ext cx="78318" cy="119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5" fill="norm" stroke="1" extrusionOk="0">
                  <a:moveTo>
                    <a:pt x="2335" y="905"/>
                  </a:moveTo>
                  <a:cubicBezTo>
                    <a:pt x="1168" y="8725"/>
                    <a:pt x="0" y="16546"/>
                    <a:pt x="0" y="16918"/>
                  </a:cubicBezTo>
                  <a:cubicBezTo>
                    <a:pt x="0" y="17291"/>
                    <a:pt x="1168" y="10215"/>
                    <a:pt x="2627" y="5746"/>
                  </a:cubicBezTo>
                  <a:cubicBezTo>
                    <a:pt x="4086" y="1277"/>
                    <a:pt x="5838" y="-585"/>
                    <a:pt x="7589" y="160"/>
                  </a:cubicBezTo>
                  <a:cubicBezTo>
                    <a:pt x="9341" y="905"/>
                    <a:pt x="11092" y="4256"/>
                    <a:pt x="13427" y="8167"/>
                  </a:cubicBezTo>
                  <a:cubicBezTo>
                    <a:pt x="15762" y="12077"/>
                    <a:pt x="18681" y="16546"/>
                    <a:pt x="21600" y="21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10513807" y="4889500"/>
              <a:ext cx="762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10651391" y="4826000"/>
              <a:ext cx="8468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708"/>
                    <a:pt x="0" y="9415"/>
                    <a:pt x="0" y="13015"/>
                  </a:cubicBezTo>
                  <a:cubicBezTo>
                    <a:pt x="0" y="16615"/>
                    <a:pt x="10800" y="191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11015457" y="4654550"/>
              <a:ext cx="1270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11047207" y="4724400"/>
              <a:ext cx="1206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11590630" y="4475357"/>
              <a:ext cx="136028" cy="153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208" fill="norm" stroke="1" extrusionOk="0">
                  <a:moveTo>
                    <a:pt x="421" y="192"/>
                  </a:moveTo>
                  <a:cubicBezTo>
                    <a:pt x="88" y="8365"/>
                    <a:pt x="-244" y="16538"/>
                    <a:pt x="254" y="17267"/>
                  </a:cubicBezTo>
                  <a:cubicBezTo>
                    <a:pt x="753" y="17997"/>
                    <a:pt x="2082" y="11284"/>
                    <a:pt x="4076" y="7051"/>
                  </a:cubicBezTo>
                  <a:cubicBezTo>
                    <a:pt x="6070" y="2819"/>
                    <a:pt x="8728" y="1067"/>
                    <a:pt x="10888" y="338"/>
                  </a:cubicBezTo>
                  <a:cubicBezTo>
                    <a:pt x="13048" y="-392"/>
                    <a:pt x="14710" y="-100"/>
                    <a:pt x="16039" y="2819"/>
                  </a:cubicBezTo>
                  <a:cubicBezTo>
                    <a:pt x="17368" y="5738"/>
                    <a:pt x="18365" y="11284"/>
                    <a:pt x="19196" y="14786"/>
                  </a:cubicBezTo>
                  <a:cubicBezTo>
                    <a:pt x="20027" y="18289"/>
                    <a:pt x="20691" y="19749"/>
                    <a:pt x="21356" y="21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11948907" y="4260850"/>
              <a:ext cx="635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720"/>
                    <a:pt x="21600" y="7440"/>
                    <a:pt x="18000" y="11040"/>
                  </a:cubicBezTo>
                  <a:cubicBezTo>
                    <a:pt x="14400" y="14640"/>
                    <a:pt x="7200" y="18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11942085" y="4394200"/>
              <a:ext cx="152873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16044" y="0"/>
                  </a:moveTo>
                  <a:cubicBezTo>
                    <a:pt x="11606" y="2475"/>
                    <a:pt x="7167" y="4950"/>
                    <a:pt x="4356" y="7425"/>
                  </a:cubicBezTo>
                  <a:cubicBezTo>
                    <a:pt x="1545" y="9900"/>
                    <a:pt x="362" y="12375"/>
                    <a:pt x="66" y="14175"/>
                  </a:cubicBezTo>
                  <a:cubicBezTo>
                    <a:pt x="-230" y="15975"/>
                    <a:pt x="362" y="17100"/>
                    <a:pt x="4060" y="18225"/>
                  </a:cubicBezTo>
                  <a:cubicBezTo>
                    <a:pt x="7759" y="19350"/>
                    <a:pt x="14565" y="20475"/>
                    <a:pt x="213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11561557" y="4784443"/>
              <a:ext cx="495301" cy="2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0" y="20879"/>
                  </a:moveTo>
                  <a:cubicBezTo>
                    <a:pt x="2862" y="16952"/>
                    <a:pt x="5723" y="13024"/>
                    <a:pt x="8815" y="9097"/>
                  </a:cubicBezTo>
                  <a:cubicBezTo>
                    <a:pt x="11908" y="5170"/>
                    <a:pt x="15231" y="1243"/>
                    <a:pt x="17400" y="261"/>
                  </a:cubicBezTo>
                  <a:cubicBezTo>
                    <a:pt x="19569" y="-721"/>
                    <a:pt x="20585" y="1243"/>
                    <a:pt x="21600" y="3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11561557" y="5018208"/>
              <a:ext cx="124108" cy="197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14" fill="norm" stroke="1" extrusionOk="0">
                  <a:moveTo>
                    <a:pt x="0" y="2571"/>
                  </a:moveTo>
                  <a:cubicBezTo>
                    <a:pt x="1464" y="8086"/>
                    <a:pt x="2929" y="13601"/>
                    <a:pt x="3661" y="16933"/>
                  </a:cubicBezTo>
                  <a:cubicBezTo>
                    <a:pt x="4393" y="20265"/>
                    <a:pt x="4393" y="21414"/>
                    <a:pt x="4576" y="21414"/>
                  </a:cubicBezTo>
                  <a:cubicBezTo>
                    <a:pt x="4759" y="21414"/>
                    <a:pt x="5125" y="20265"/>
                    <a:pt x="6590" y="17393"/>
                  </a:cubicBezTo>
                  <a:cubicBezTo>
                    <a:pt x="8054" y="14520"/>
                    <a:pt x="10617" y="9925"/>
                    <a:pt x="12264" y="6937"/>
                  </a:cubicBezTo>
                  <a:cubicBezTo>
                    <a:pt x="13912" y="3950"/>
                    <a:pt x="14644" y="2571"/>
                    <a:pt x="15742" y="1537"/>
                  </a:cubicBezTo>
                  <a:cubicBezTo>
                    <a:pt x="16841" y="503"/>
                    <a:pt x="18305" y="-186"/>
                    <a:pt x="19403" y="44"/>
                  </a:cubicBezTo>
                  <a:cubicBezTo>
                    <a:pt x="20502" y="274"/>
                    <a:pt x="21234" y="1423"/>
                    <a:pt x="21417" y="4640"/>
                  </a:cubicBezTo>
                  <a:cubicBezTo>
                    <a:pt x="21600" y="7857"/>
                    <a:pt x="21234" y="13142"/>
                    <a:pt x="20868" y="18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11802857" y="5130800"/>
              <a:ext cx="889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12006057" y="5029200"/>
              <a:ext cx="1" cy="1841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1922257" y="6106022"/>
              <a:ext cx="2413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600" y="12302"/>
                    <a:pt x="7200" y="4448"/>
                    <a:pt x="10800" y="1502"/>
                  </a:cubicBezTo>
                  <a:cubicBezTo>
                    <a:pt x="14400" y="-1443"/>
                    <a:pt x="180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1966707" y="6223000"/>
              <a:ext cx="260351" cy="53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61" fill="norm" stroke="1" extrusionOk="0">
                  <a:moveTo>
                    <a:pt x="0" y="16800"/>
                  </a:moveTo>
                  <a:cubicBezTo>
                    <a:pt x="2634" y="19200"/>
                    <a:pt x="5268" y="21600"/>
                    <a:pt x="8868" y="18800"/>
                  </a:cubicBezTo>
                  <a:cubicBezTo>
                    <a:pt x="12468" y="16000"/>
                    <a:pt x="17034" y="8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2909413" y="5883693"/>
              <a:ext cx="200295" cy="218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050" fill="norm" stroke="1" extrusionOk="0">
                  <a:moveTo>
                    <a:pt x="1052" y="5767"/>
                  </a:moveTo>
                  <a:cubicBezTo>
                    <a:pt x="597" y="4748"/>
                    <a:pt x="142" y="3729"/>
                    <a:pt x="29" y="3831"/>
                  </a:cubicBezTo>
                  <a:cubicBezTo>
                    <a:pt x="-85" y="3933"/>
                    <a:pt x="142" y="5156"/>
                    <a:pt x="597" y="7907"/>
                  </a:cubicBezTo>
                  <a:cubicBezTo>
                    <a:pt x="1052" y="10658"/>
                    <a:pt x="1734" y="14937"/>
                    <a:pt x="2871" y="14122"/>
                  </a:cubicBezTo>
                  <a:cubicBezTo>
                    <a:pt x="4008" y="13307"/>
                    <a:pt x="5599" y="7397"/>
                    <a:pt x="7759" y="3933"/>
                  </a:cubicBezTo>
                  <a:cubicBezTo>
                    <a:pt x="9919" y="469"/>
                    <a:pt x="12648" y="-550"/>
                    <a:pt x="14921" y="265"/>
                  </a:cubicBezTo>
                  <a:cubicBezTo>
                    <a:pt x="17195" y="1080"/>
                    <a:pt x="19014" y="3729"/>
                    <a:pt x="20037" y="7499"/>
                  </a:cubicBezTo>
                  <a:cubicBezTo>
                    <a:pt x="21060" y="11269"/>
                    <a:pt x="21288" y="16159"/>
                    <a:pt x="21515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2900157" y="6146800"/>
              <a:ext cx="3429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3" y="16000"/>
                    <a:pt x="9067" y="10400"/>
                    <a:pt x="12667" y="6800"/>
                  </a:cubicBezTo>
                  <a:cubicBezTo>
                    <a:pt x="16267" y="3200"/>
                    <a:pt x="18933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2874757" y="6362700"/>
              <a:ext cx="146051" cy="136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967"/>
                  </a:moveTo>
                  <a:cubicBezTo>
                    <a:pt x="626" y="4513"/>
                    <a:pt x="1252" y="8060"/>
                    <a:pt x="1722" y="11767"/>
                  </a:cubicBezTo>
                  <a:cubicBezTo>
                    <a:pt x="2191" y="15475"/>
                    <a:pt x="2504" y="19343"/>
                    <a:pt x="2661" y="20472"/>
                  </a:cubicBezTo>
                  <a:cubicBezTo>
                    <a:pt x="2817" y="21600"/>
                    <a:pt x="2817" y="19988"/>
                    <a:pt x="3443" y="16442"/>
                  </a:cubicBezTo>
                  <a:cubicBezTo>
                    <a:pt x="4070" y="12896"/>
                    <a:pt x="5322" y="7415"/>
                    <a:pt x="6574" y="4191"/>
                  </a:cubicBezTo>
                  <a:cubicBezTo>
                    <a:pt x="7826" y="967"/>
                    <a:pt x="9078" y="0"/>
                    <a:pt x="11113" y="0"/>
                  </a:cubicBezTo>
                  <a:cubicBezTo>
                    <a:pt x="13148" y="0"/>
                    <a:pt x="15965" y="967"/>
                    <a:pt x="17843" y="4030"/>
                  </a:cubicBezTo>
                  <a:cubicBezTo>
                    <a:pt x="19722" y="7093"/>
                    <a:pt x="20661" y="12251"/>
                    <a:pt x="21600" y="17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3103357" y="6388100"/>
              <a:ext cx="1016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21600"/>
                    <a:pt x="9000" y="21600"/>
                    <a:pt x="12600" y="18000"/>
                  </a:cubicBezTo>
                  <a:cubicBezTo>
                    <a:pt x="16200" y="14400"/>
                    <a:pt x="189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3268457" y="6299200"/>
              <a:ext cx="127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472"/>
                    <a:pt x="14400" y="10944"/>
                    <a:pt x="18000" y="14544"/>
                  </a:cubicBezTo>
                  <a:cubicBezTo>
                    <a:pt x="21600" y="18144"/>
                    <a:pt x="21600" y="1987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3579607" y="609600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3871707" y="5835650"/>
              <a:ext cx="44451" cy="312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0"/>
                  </a:moveTo>
                  <a:cubicBezTo>
                    <a:pt x="3086" y="4232"/>
                    <a:pt x="6171" y="8465"/>
                    <a:pt x="7714" y="11822"/>
                  </a:cubicBezTo>
                  <a:cubicBezTo>
                    <a:pt x="9257" y="15178"/>
                    <a:pt x="9257" y="17659"/>
                    <a:pt x="9257" y="19265"/>
                  </a:cubicBezTo>
                  <a:cubicBezTo>
                    <a:pt x="9257" y="20870"/>
                    <a:pt x="9257" y="21600"/>
                    <a:pt x="10286" y="21527"/>
                  </a:cubicBezTo>
                  <a:cubicBezTo>
                    <a:pt x="11314" y="21454"/>
                    <a:pt x="13371" y="20578"/>
                    <a:pt x="15429" y="19703"/>
                  </a:cubicBezTo>
                  <a:cubicBezTo>
                    <a:pt x="17486" y="18827"/>
                    <a:pt x="19543" y="17951"/>
                    <a:pt x="21600" y="17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3913946" y="5888154"/>
              <a:ext cx="135562" cy="226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439" fill="norm" stroke="1" extrusionOk="0">
                  <a:moveTo>
                    <a:pt x="9178" y="3439"/>
                  </a:moveTo>
                  <a:cubicBezTo>
                    <a:pt x="10160" y="2639"/>
                    <a:pt x="11142" y="1839"/>
                    <a:pt x="12778" y="1139"/>
                  </a:cubicBezTo>
                  <a:cubicBezTo>
                    <a:pt x="14415" y="439"/>
                    <a:pt x="16705" y="-161"/>
                    <a:pt x="17687" y="39"/>
                  </a:cubicBezTo>
                  <a:cubicBezTo>
                    <a:pt x="18669" y="239"/>
                    <a:pt x="18342" y="1239"/>
                    <a:pt x="16215" y="2939"/>
                  </a:cubicBezTo>
                  <a:cubicBezTo>
                    <a:pt x="14087" y="4639"/>
                    <a:pt x="10160" y="7039"/>
                    <a:pt x="7378" y="8539"/>
                  </a:cubicBezTo>
                  <a:cubicBezTo>
                    <a:pt x="4596" y="10039"/>
                    <a:pt x="2960" y="10639"/>
                    <a:pt x="1651" y="11339"/>
                  </a:cubicBezTo>
                  <a:cubicBezTo>
                    <a:pt x="342" y="12039"/>
                    <a:pt x="-640" y="12839"/>
                    <a:pt x="505" y="14039"/>
                  </a:cubicBezTo>
                  <a:cubicBezTo>
                    <a:pt x="1651" y="15239"/>
                    <a:pt x="4924" y="16839"/>
                    <a:pt x="8687" y="18139"/>
                  </a:cubicBezTo>
                  <a:cubicBezTo>
                    <a:pt x="12451" y="19439"/>
                    <a:pt x="16705" y="20439"/>
                    <a:pt x="20960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4883728" y="6019800"/>
              <a:ext cx="924730" cy="13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09" fill="norm" stroke="1" extrusionOk="0">
                  <a:moveTo>
                    <a:pt x="1720" y="16457"/>
                  </a:moveTo>
                  <a:cubicBezTo>
                    <a:pt x="1227" y="16800"/>
                    <a:pt x="734" y="17143"/>
                    <a:pt x="413" y="18000"/>
                  </a:cubicBezTo>
                  <a:cubicBezTo>
                    <a:pt x="93" y="18857"/>
                    <a:pt x="-55" y="20229"/>
                    <a:pt x="19" y="20914"/>
                  </a:cubicBezTo>
                  <a:cubicBezTo>
                    <a:pt x="93" y="21600"/>
                    <a:pt x="389" y="21600"/>
                    <a:pt x="1498" y="20743"/>
                  </a:cubicBezTo>
                  <a:cubicBezTo>
                    <a:pt x="2608" y="19886"/>
                    <a:pt x="4531" y="18171"/>
                    <a:pt x="6479" y="16286"/>
                  </a:cubicBezTo>
                  <a:cubicBezTo>
                    <a:pt x="8427" y="14400"/>
                    <a:pt x="10400" y="12343"/>
                    <a:pt x="12249" y="10800"/>
                  </a:cubicBezTo>
                  <a:cubicBezTo>
                    <a:pt x="14098" y="9257"/>
                    <a:pt x="15824" y="8229"/>
                    <a:pt x="17353" y="6514"/>
                  </a:cubicBezTo>
                  <a:cubicBezTo>
                    <a:pt x="18882" y="4800"/>
                    <a:pt x="20213" y="2400"/>
                    <a:pt x="215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5656057" y="5928510"/>
              <a:ext cx="181526" cy="269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453" fill="norm" stroke="1" extrusionOk="0">
                  <a:moveTo>
                    <a:pt x="5155" y="1709"/>
                  </a:moveTo>
                  <a:cubicBezTo>
                    <a:pt x="4173" y="1034"/>
                    <a:pt x="3191" y="359"/>
                    <a:pt x="3436" y="106"/>
                  </a:cubicBezTo>
                  <a:cubicBezTo>
                    <a:pt x="3682" y="-147"/>
                    <a:pt x="5155" y="22"/>
                    <a:pt x="8223" y="950"/>
                  </a:cubicBezTo>
                  <a:cubicBezTo>
                    <a:pt x="11291" y="1878"/>
                    <a:pt x="15955" y="3565"/>
                    <a:pt x="18532" y="4915"/>
                  </a:cubicBezTo>
                  <a:cubicBezTo>
                    <a:pt x="21109" y="6265"/>
                    <a:pt x="21600" y="7278"/>
                    <a:pt x="20495" y="8797"/>
                  </a:cubicBezTo>
                  <a:cubicBezTo>
                    <a:pt x="19391" y="10316"/>
                    <a:pt x="16691" y="12341"/>
                    <a:pt x="13009" y="14534"/>
                  </a:cubicBezTo>
                  <a:cubicBezTo>
                    <a:pt x="9327" y="16728"/>
                    <a:pt x="4664" y="19090"/>
                    <a:pt x="0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4855957" y="5695415"/>
              <a:ext cx="139701" cy="204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7329"/>
                  </a:moveTo>
                  <a:cubicBezTo>
                    <a:pt x="982" y="11076"/>
                    <a:pt x="1964" y="14823"/>
                    <a:pt x="2291" y="17357"/>
                  </a:cubicBezTo>
                  <a:cubicBezTo>
                    <a:pt x="2618" y="19892"/>
                    <a:pt x="2291" y="21215"/>
                    <a:pt x="1964" y="21325"/>
                  </a:cubicBezTo>
                  <a:cubicBezTo>
                    <a:pt x="1636" y="21435"/>
                    <a:pt x="1309" y="20333"/>
                    <a:pt x="1636" y="17468"/>
                  </a:cubicBezTo>
                  <a:cubicBezTo>
                    <a:pt x="1964" y="14602"/>
                    <a:pt x="2945" y="9974"/>
                    <a:pt x="3764" y="6888"/>
                  </a:cubicBezTo>
                  <a:cubicBezTo>
                    <a:pt x="4582" y="3802"/>
                    <a:pt x="5236" y="2259"/>
                    <a:pt x="6382" y="1268"/>
                  </a:cubicBezTo>
                  <a:cubicBezTo>
                    <a:pt x="7527" y="276"/>
                    <a:pt x="9164" y="-165"/>
                    <a:pt x="10473" y="55"/>
                  </a:cubicBezTo>
                  <a:cubicBezTo>
                    <a:pt x="11782" y="276"/>
                    <a:pt x="12764" y="1157"/>
                    <a:pt x="14073" y="3582"/>
                  </a:cubicBezTo>
                  <a:cubicBezTo>
                    <a:pt x="15382" y="6006"/>
                    <a:pt x="17018" y="9974"/>
                    <a:pt x="18327" y="12398"/>
                  </a:cubicBezTo>
                  <a:cubicBezTo>
                    <a:pt x="19636" y="14823"/>
                    <a:pt x="20618" y="15704"/>
                    <a:pt x="21600" y="16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5052807" y="5721350"/>
              <a:ext cx="2476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23" y="14400"/>
                    <a:pt x="11446" y="7200"/>
                    <a:pt x="15046" y="3600"/>
                  </a:cubicBezTo>
                  <a:cubicBezTo>
                    <a:pt x="18646" y="0"/>
                    <a:pt x="2012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5225200" y="5645150"/>
              <a:ext cx="80613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6" h="21600" fill="norm" stroke="1" extrusionOk="0">
                  <a:moveTo>
                    <a:pt x="19200" y="0"/>
                  </a:moveTo>
                  <a:cubicBezTo>
                    <a:pt x="20280" y="2234"/>
                    <a:pt x="21360" y="4469"/>
                    <a:pt x="19740" y="6952"/>
                  </a:cubicBezTo>
                  <a:cubicBezTo>
                    <a:pt x="18120" y="9434"/>
                    <a:pt x="13800" y="12166"/>
                    <a:pt x="10560" y="13903"/>
                  </a:cubicBezTo>
                  <a:cubicBezTo>
                    <a:pt x="7320" y="15641"/>
                    <a:pt x="5160" y="16386"/>
                    <a:pt x="3270" y="17255"/>
                  </a:cubicBezTo>
                  <a:cubicBezTo>
                    <a:pt x="1380" y="18124"/>
                    <a:pt x="-240" y="19117"/>
                    <a:pt x="30" y="19862"/>
                  </a:cubicBezTo>
                  <a:cubicBezTo>
                    <a:pt x="300" y="20607"/>
                    <a:pt x="2460" y="21103"/>
                    <a:pt x="46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5424547" y="5633039"/>
              <a:ext cx="185344" cy="106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0883" fill="norm" stroke="1" extrusionOk="0">
                  <a:moveTo>
                    <a:pt x="11983" y="2377"/>
                  </a:moveTo>
                  <a:cubicBezTo>
                    <a:pt x="10769" y="6115"/>
                    <a:pt x="9556" y="9854"/>
                    <a:pt x="8221" y="12346"/>
                  </a:cubicBezTo>
                  <a:cubicBezTo>
                    <a:pt x="6886" y="14838"/>
                    <a:pt x="5430" y="16084"/>
                    <a:pt x="4095" y="16707"/>
                  </a:cubicBezTo>
                  <a:cubicBezTo>
                    <a:pt x="2760" y="17331"/>
                    <a:pt x="1547" y="17331"/>
                    <a:pt x="819" y="16292"/>
                  </a:cubicBezTo>
                  <a:cubicBezTo>
                    <a:pt x="91" y="15254"/>
                    <a:pt x="-152" y="13177"/>
                    <a:pt x="91" y="11307"/>
                  </a:cubicBezTo>
                  <a:cubicBezTo>
                    <a:pt x="333" y="9438"/>
                    <a:pt x="1061" y="7777"/>
                    <a:pt x="2032" y="7154"/>
                  </a:cubicBezTo>
                  <a:cubicBezTo>
                    <a:pt x="3003" y="6531"/>
                    <a:pt x="4217" y="6946"/>
                    <a:pt x="5551" y="8815"/>
                  </a:cubicBezTo>
                  <a:cubicBezTo>
                    <a:pt x="6886" y="10684"/>
                    <a:pt x="8342" y="14007"/>
                    <a:pt x="9556" y="16500"/>
                  </a:cubicBezTo>
                  <a:cubicBezTo>
                    <a:pt x="10769" y="18992"/>
                    <a:pt x="11740" y="20654"/>
                    <a:pt x="13439" y="20861"/>
                  </a:cubicBezTo>
                  <a:cubicBezTo>
                    <a:pt x="15138" y="21069"/>
                    <a:pt x="17565" y="19823"/>
                    <a:pt x="19142" y="16292"/>
                  </a:cubicBezTo>
                  <a:cubicBezTo>
                    <a:pt x="20720" y="12761"/>
                    <a:pt x="21448" y="6946"/>
                    <a:pt x="21205" y="3623"/>
                  </a:cubicBezTo>
                  <a:cubicBezTo>
                    <a:pt x="20963" y="300"/>
                    <a:pt x="19749" y="-531"/>
                    <a:pt x="17444" y="300"/>
                  </a:cubicBezTo>
                  <a:cubicBezTo>
                    <a:pt x="15138" y="1131"/>
                    <a:pt x="11740" y="3623"/>
                    <a:pt x="8342" y="6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5249657" y="5632450"/>
              <a:ext cx="635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6208507" y="5842000"/>
              <a:ext cx="4445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3541"/>
                    <a:pt x="12343" y="7082"/>
                    <a:pt x="15943" y="10682"/>
                  </a:cubicBezTo>
                  <a:cubicBezTo>
                    <a:pt x="19543" y="14282"/>
                    <a:pt x="20571" y="179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6236871" y="5973853"/>
              <a:ext cx="136737" cy="191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296" fill="norm" stroke="1" extrusionOk="0">
                  <a:moveTo>
                    <a:pt x="19178" y="166"/>
                  </a:moveTo>
                  <a:cubicBezTo>
                    <a:pt x="17542" y="-69"/>
                    <a:pt x="15906" y="-304"/>
                    <a:pt x="12960" y="1339"/>
                  </a:cubicBezTo>
                  <a:cubicBezTo>
                    <a:pt x="10015" y="2983"/>
                    <a:pt x="5760" y="6505"/>
                    <a:pt x="3142" y="9322"/>
                  </a:cubicBezTo>
                  <a:cubicBezTo>
                    <a:pt x="524" y="12139"/>
                    <a:pt x="-458" y="14253"/>
                    <a:pt x="197" y="16131"/>
                  </a:cubicBezTo>
                  <a:cubicBezTo>
                    <a:pt x="851" y="18009"/>
                    <a:pt x="3142" y="19653"/>
                    <a:pt x="6906" y="20474"/>
                  </a:cubicBezTo>
                  <a:cubicBezTo>
                    <a:pt x="10669" y="21296"/>
                    <a:pt x="15906" y="21296"/>
                    <a:pt x="21142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6487907" y="6051550"/>
              <a:ext cx="1079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6506957" y="6146800"/>
              <a:ext cx="1079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6881607" y="6038850"/>
              <a:ext cx="254001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" y="5122"/>
                    <a:pt x="2160" y="10243"/>
                    <a:pt x="2700" y="13472"/>
                  </a:cubicBezTo>
                  <a:cubicBezTo>
                    <a:pt x="3240" y="16701"/>
                    <a:pt x="3240" y="18037"/>
                    <a:pt x="3150" y="19262"/>
                  </a:cubicBezTo>
                  <a:cubicBezTo>
                    <a:pt x="3060" y="20487"/>
                    <a:pt x="2880" y="21600"/>
                    <a:pt x="2610" y="21600"/>
                  </a:cubicBezTo>
                  <a:cubicBezTo>
                    <a:pt x="2340" y="21600"/>
                    <a:pt x="1980" y="20487"/>
                    <a:pt x="1800" y="17926"/>
                  </a:cubicBezTo>
                  <a:cubicBezTo>
                    <a:pt x="1620" y="15365"/>
                    <a:pt x="1620" y="11357"/>
                    <a:pt x="1710" y="8685"/>
                  </a:cubicBezTo>
                  <a:cubicBezTo>
                    <a:pt x="1800" y="6012"/>
                    <a:pt x="1980" y="4676"/>
                    <a:pt x="2340" y="3563"/>
                  </a:cubicBezTo>
                  <a:cubicBezTo>
                    <a:pt x="2700" y="2449"/>
                    <a:pt x="3240" y="1559"/>
                    <a:pt x="3870" y="1559"/>
                  </a:cubicBezTo>
                  <a:cubicBezTo>
                    <a:pt x="4500" y="1559"/>
                    <a:pt x="5220" y="2449"/>
                    <a:pt x="5850" y="3340"/>
                  </a:cubicBezTo>
                  <a:cubicBezTo>
                    <a:pt x="6480" y="4231"/>
                    <a:pt x="7020" y="5122"/>
                    <a:pt x="7560" y="6235"/>
                  </a:cubicBezTo>
                  <a:cubicBezTo>
                    <a:pt x="8100" y="7348"/>
                    <a:pt x="8640" y="8685"/>
                    <a:pt x="9270" y="9019"/>
                  </a:cubicBezTo>
                  <a:cubicBezTo>
                    <a:pt x="9900" y="9353"/>
                    <a:pt x="10620" y="8685"/>
                    <a:pt x="11160" y="7348"/>
                  </a:cubicBezTo>
                  <a:cubicBezTo>
                    <a:pt x="11700" y="6012"/>
                    <a:pt x="12060" y="4008"/>
                    <a:pt x="12690" y="2784"/>
                  </a:cubicBezTo>
                  <a:cubicBezTo>
                    <a:pt x="13320" y="1559"/>
                    <a:pt x="14220" y="1113"/>
                    <a:pt x="14850" y="1447"/>
                  </a:cubicBezTo>
                  <a:cubicBezTo>
                    <a:pt x="15480" y="1781"/>
                    <a:pt x="15840" y="2895"/>
                    <a:pt x="16560" y="5233"/>
                  </a:cubicBezTo>
                  <a:cubicBezTo>
                    <a:pt x="17280" y="7571"/>
                    <a:pt x="18360" y="11134"/>
                    <a:pt x="19260" y="13249"/>
                  </a:cubicBezTo>
                  <a:cubicBezTo>
                    <a:pt x="20160" y="15365"/>
                    <a:pt x="20880" y="16033"/>
                    <a:pt x="21600" y="16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7161802" y="6053566"/>
              <a:ext cx="126207" cy="13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273" fill="norm" stroke="1" extrusionOk="0">
                  <a:moveTo>
                    <a:pt x="11745" y="9959"/>
                  </a:moveTo>
                  <a:cubicBezTo>
                    <a:pt x="12825" y="8587"/>
                    <a:pt x="13905" y="7216"/>
                    <a:pt x="14445" y="5502"/>
                  </a:cubicBezTo>
                  <a:cubicBezTo>
                    <a:pt x="14985" y="3787"/>
                    <a:pt x="14985" y="1730"/>
                    <a:pt x="14085" y="702"/>
                  </a:cubicBezTo>
                  <a:cubicBezTo>
                    <a:pt x="13185" y="-327"/>
                    <a:pt x="11385" y="-327"/>
                    <a:pt x="9225" y="1387"/>
                  </a:cubicBezTo>
                  <a:cubicBezTo>
                    <a:pt x="7065" y="3102"/>
                    <a:pt x="4545" y="6530"/>
                    <a:pt x="2925" y="9102"/>
                  </a:cubicBezTo>
                  <a:cubicBezTo>
                    <a:pt x="1305" y="11673"/>
                    <a:pt x="585" y="13387"/>
                    <a:pt x="225" y="15102"/>
                  </a:cubicBezTo>
                  <a:cubicBezTo>
                    <a:pt x="-135" y="16816"/>
                    <a:pt x="-135" y="18530"/>
                    <a:pt x="765" y="19387"/>
                  </a:cubicBezTo>
                  <a:cubicBezTo>
                    <a:pt x="1665" y="20244"/>
                    <a:pt x="3465" y="20244"/>
                    <a:pt x="4905" y="19559"/>
                  </a:cubicBezTo>
                  <a:cubicBezTo>
                    <a:pt x="6345" y="18873"/>
                    <a:pt x="7425" y="17502"/>
                    <a:pt x="8505" y="16130"/>
                  </a:cubicBezTo>
                  <a:cubicBezTo>
                    <a:pt x="9585" y="14759"/>
                    <a:pt x="10665" y="13387"/>
                    <a:pt x="12105" y="13730"/>
                  </a:cubicBezTo>
                  <a:cubicBezTo>
                    <a:pt x="13545" y="14073"/>
                    <a:pt x="15345" y="16130"/>
                    <a:pt x="16965" y="17673"/>
                  </a:cubicBezTo>
                  <a:cubicBezTo>
                    <a:pt x="18585" y="19216"/>
                    <a:pt x="20025" y="20244"/>
                    <a:pt x="21465" y="2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7300707" y="6076950"/>
              <a:ext cx="1270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7338807" y="6053251"/>
              <a:ext cx="101601" cy="195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21600" y="1207"/>
                  </a:moveTo>
                  <a:cubicBezTo>
                    <a:pt x="19800" y="510"/>
                    <a:pt x="18000" y="-187"/>
                    <a:pt x="16425" y="45"/>
                  </a:cubicBezTo>
                  <a:cubicBezTo>
                    <a:pt x="14850" y="278"/>
                    <a:pt x="13500" y="1439"/>
                    <a:pt x="10800" y="5155"/>
                  </a:cubicBezTo>
                  <a:cubicBezTo>
                    <a:pt x="8100" y="8871"/>
                    <a:pt x="4050" y="15142"/>
                    <a:pt x="0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7565328" y="5946685"/>
              <a:ext cx="129080" cy="35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542" fill="norm" stroke="1" extrusionOk="0">
                  <a:moveTo>
                    <a:pt x="21245" y="958"/>
                  </a:moveTo>
                  <a:cubicBezTo>
                    <a:pt x="20200" y="450"/>
                    <a:pt x="19155" y="-58"/>
                    <a:pt x="16368" y="6"/>
                  </a:cubicBezTo>
                  <a:cubicBezTo>
                    <a:pt x="13580" y="69"/>
                    <a:pt x="9051" y="704"/>
                    <a:pt x="5916" y="1721"/>
                  </a:cubicBezTo>
                  <a:cubicBezTo>
                    <a:pt x="2780" y="2737"/>
                    <a:pt x="1039" y="4135"/>
                    <a:pt x="342" y="5151"/>
                  </a:cubicBezTo>
                  <a:cubicBezTo>
                    <a:pt x="-355" y="6168"/>
                    <a:pt x="-7" y="6803"/>
                    <a:pt x="1561" y="7502"/>
                  </a:cubicBezTo>
                  <a:cubicBezTo>
                    <a:pt x="3129" y="8201"/>
                    <a:pt x="5916" y="8963"/>
                    <a:pt x="7832" y="9598"/>
                  </a:cubicBezTo>
                  <a:cubicBezTo>
                    <a:pt x="9748" y="10234"/>
                    <a:pt x="10793" y="10742"/>
                    <a:pt x="11316" y="11314"/>
                  </a:cubicBezTo>
                  <a:cubicBezTo>
                    <a:pt x="11839" y="11886"/>
                    <a:pt x="11839" y="12521"/>
                    <a:pt x="10793" y="13093"/>
                  </a:cubicBezTo>
                  <a:cubicBezTo>
                    <a:pt x="9748" y="13664"/>
                    <a:pt x="7658" y="14173"/>
                    <a:pt x="5568" y="14363"/>
                  </a:cubicBezTo>
                  <a:cubicBezTo>
                    <a:pt x="3477" y="14554"/>
                    <a:pt x="1387" y="14427"/>
                    <a:pt x="1213" y="14363"/>
                  </a:cubicBezTo>
                  <a:cubicBezTo>
                    <a:pt x="1039" y="14300"/>
                    <a:pt x="2780" y="14300"/>
                    <a:pt x="3826" y="14617"/>
                  </a:cubicBezTo>
                  <a:cubicBezTo>
                    <a:pt x="4871" y="14935"/>
                    <a:pt x="5219" y="15570"/>
                    <a:pt x="5219" y="16460"/>
                  </a:cubicBezTo>
                  <a:cubicBezTo>
                    <a:pt x="5219" y="17349"/>
                    <a:pt x="4871" y="18493"/>
                    <a:pt x="4697" y="19382"/>
                  </a:cubicBezTo>
                  <a:cubicBezTo>
                    <a:pt x="4522" y="20271"/>
                    <a:pt x="4522" y="20907"/>
                    <a:pt x="6090" y="21224"/>
                  </a:cubicBezTo>
                  <a:cubicBezTo>
                    <a:pt x="7658" y="21542"/>
                    <a:pt x="10793" y="21542"/>
                    <a:pt x="13929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7785424" y="6000750"/>
              <a:ext cx="42335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40" y="0"/>
                  </a:moveTo>
                  <a:cubicBezTo>
                    <a:pt x="4320" y="686"/>
                    <a:pt x="0" y="1371"/>
                    <a:pt x="0" y="3514"/>
                  </a:cubicBezTo>
                  <a:cubicBezTo>
                    <a:pt x="0" y="5657"/>
                    <a:pt x="4320" y="9257"/>
                    <a:pt x="8640" y="12514"/>
                  </a:cubicBezTo>
                  <a:cubicBezTo>
                    <a:pt x="12960" y="15771"/>
                    <a:pt x="17280" y="186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7795957" y="5991545"/>
              <a:ext cx="134485" cy="313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324" fill="norm" stroke="1" extrusionOk="0">
                  <a:moveTo>
                    <a:pt x="989" y="4082"/>
                  </a:moveTo>
                  <a:cubicBezTo>
                    <a:pt x="335" y="2786"/>
                    <a:pt x="-320" y="1490"/>
                    <a:pt x="171" y="770"/>
                  </a:cubicBezTo>
                  <a:cubicBezTo>
                    <a:pt x="662" y="50"/>
                    <a:pt x="2298" y="-94"/>
                    <a:pt x="4916" y="50"/>
                  </a:cubicBezTo>
                  <a:cubicBezTo>
                    <a:pt x="7535" y="194"/>
                    <a:pt x="11135" y="626"/>
                    <a:pt x="14244" y="1922"/>
                  </a:cubicBezTo>
                  <a:cubicBezTo>
                    <a:pt x="17353" y="3218"/>
                    <a:pt x="19971" y="5378"/>
                    <a:pt x="20625" y="7826"/>
                  </a:cubicBezTo>
                  <a:cubicBezTo>
                    <a:pt x="21280" y="10274"/>
                    <a:pt x="19971" y="13010"/>
                    <a:pt x="17516" y="15242"/>
                  </a:cubicBezTo>
                  <a:cubicBezTo>
                    <a:pt x="15062" y="17474"/>
                    <a:pt x="11462" y="19202"/>
                    <a:pt x="8844" y="20210"/>
                  </a:cubicBezTo>
                  <a:cubicBezTo>
                    <a:pt x="6225" y="21218"/>
                    <a:pt x="4589" y="21506"/>
                    <a:pt x="3771" y="21218"/>
                  </a:cubicBezTo>
                  <a:cubicBezTo>
                    <a:pt x="2953" y="20930"/>
                    <a:pt x="2953" y="20066"/>
                    <a:pt x="2953" y="19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8005557" y="5949950"/>
              <a:ext cx="69099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6" h="21600" fill="norm" stroke="1" extrusionOk="0">
                  <a:moveTo>
                    <a:pt x="0" y="0"/>
                  </a:moveTo>
                  <a:cubicBezTo>
                    <a:pt x="4320" y="1329"/>
                    <a:pt x="8640" y="2658"/>
                    <a:pt x="9257" y="4265"/>
                  </a:cubicBezTo>
                  <a:cubicBezTo>
                    <a:pt x="9874" y="5871"/>
                    <a:pt x="6789" y="7754"/>
                    <a:pt x="4937" y="8972"/>
                  </a:cubicBezTo>
                  <a:cubicBezTo>
                    <a:pt x="3086" y="10191"/>
                    <a:pt x="2469" y="10745"/>
                    <a:pt x="5863" y="12018"/>
                  </a:cubicBezTo>
                  <a:cubicBezTo>
                    <a:pt x="9257" y="13292"/>
                    <a:pt x="16663" y="15286"/>
                    <a:pt x="19131" y="16837"/>
                  </a:cubicBezTo>
                  <a:cubicBezTo>
                    <a:pt x="21600" y="18388"/>
                    <a:pt x="19131" y="19495"/>
                    <a:pt x="16354" y="20215"/>
                  </a:cubicBezTo>
                  <a:cubicBezTo>
                    <a:pt x="13577" y="20935"/>
                    <a:pt x="10491" y="21268"/>
                    <a:pt x="74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8304007" y="6184900"/>
              <a:ext cx="158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8323057" y="6280150"/>
              <a:ext cx="146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8809176" y="6015337"/>
              <a:ext cx="288582" cy="396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99" fill="norm" stroke="1" extrusionOk="0">
                  <a:moveTo>
                    <a:pt x="12982" y="1612"/>
                  </a:moveTo>
                  <a:cubicBezTo>
                    <a:pt x="12667" y="1041"/>
                    <a:pt x="12351" y="469"/>
                    <a:pt x="11721" y="184"/>
                  </a:cubicBezTo>
                  <a:cubicBezTo>
                    <a:pt x="11090" y="-102"/>
                    <a:pt x="10144" y="-102"/>
                    <a:pt x="9041" y="527"/>
                  </a:cubicBezTo>
                  <a:cubicBezTo>
                    <a:pt x="7937" y="1155"/>
                    <a:pt x="6676" y="2412"/>
                    <a:pt x="5178" y="4698"/>
                  </a:cubicBezTo>
                  <a:cubicBezTo>
                    <a:pt x="3680" y="6984"/>
                    <a:pt x="1946" y="10298"/>
                    <a:pt x="1000" y="13041"/>
                  </a:cubicBezTo>
                  <a:cubicBezTo>
                    <a:pt x="54" y="15784"/>
                    <a:pt x="-104" y="17955"/>
                    <a:pt x="54" y="19269"/>
                  </a:cubicBezTo>
                  <a:cubicBezTo>
                    <a:pt x="211" y="20584"/>
                    <a:pt x="684" y="21041"/>
                    <a:pt x="1315" y="21269"/>
                  </a:cubicBezTo>
                  <a:cubicBezTo>
                    <a:pt x="1946" y="21498"/>
                    <a:pt x="2734" y="21498"/>
                    <a:pt x="4705" y="20641"/>
                  </a:cubicBezTo>
                  <a:cubicBezTo>
                    <a:pt x="6676" y="19784"/>
                    <a:pt x="9829" y="18069"/>
                    <a:pt x="12273" y="16012"/>
                  </a:cubicBezTo>
                  <a:cubicBezTo>
                    <a:pt x="14716" y="13955"/>
                    <a:pt x="16451" y="11555"/>
                    <a:pt x="17239" y="9441"/>
                  </a:cubicBezTo>
                  <a:cubicBezTo>
                    <a:pt x="18027" y="7327"/>
                    <a:pt x="17870" y="5498"/>
                    <a:pt x="17239" y="4069"/>
                  </a:cubicBezTo>
                  <a:cubicBezTo>
                    <a:pt x="16608" y="2641"/>
                    <a:pt x="15505" y="1612"/>
                    <a:pt x="13928" y="1212"/>
                  </a:cubicBezTo>
                  <a:cubicBezTo>
                    <a:pt x="12351" y="812"/>
                    <a:pt x="10302" y="1041"/>
                    <a:pt x="8568" y="1669"/>
                  </a:cubicBezTo>
                  <a:cubicBezTo>
                    <a:pt x="6833" y="2298"/>
                    <a:pt x="5414" y="3327"/>
                    <a:pt x="4705" y="4184"/>
                  </a:cubicBezTo>
                  <a:cubicBezTo>
                    <a:pt x="3995" y="5041"/>
                    <a:pt x="3995" y="5727"/>
                    <a:pt x="4389" y="6298"/>
                  </a:cubicBezTo>
                  <a:cubicBezTo>
                    <a:pt x="4784" y="6869"/>
                    <a:pt x="5572" y="7327"/>
                    <a:pt x="8489" y="7498"/>
                  </a:cubicBezTo>
                  <a:cubicBezTo>
                    <a:pt x="11405" y="7669"/>
                    <a:pt x="16451" y="7555"/>
                    <a:pt x="21496" y="7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8881857" y="5792406"/>
              <a:ext cx="146051" cy="182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fill="norm" stroke="1" extrusionOk="0">
                  <a:moveTo>
                    <a:pt x="0" y="19006"/>
                  </a:moveTo>
                  <a:cubicBezTo>
                    <a:pt x="0" y="17779"/>
                    <a:pt x="0" y="16551"/>
                    <a:pt x="1878" y="13729"/>
                  </a:cubicBezTo>
                  <a:cubicBezTo>
                    <a:pt x="3757" y="10906"/>
                    <a:pt x="7513" y="6488"/>
                    <a:pt x="9548" y="3665"/>
                  </a:cubicBezTo>
                  <a:cubicBezTo>
                    <a:pt x="11583" y="842"/>
                    <a:pt x="11896" y="-385"/>
                    <a:pt x="12365" y="106"/>
                  </a:cubicBezTo>
                  <a:cubicBezTo>
                    <a:pt x="12835" y="597"/>
                    <a:pt x="13461" y="2806"/>
                    <a:pt x="15026" y="6610"/>
                  </a:cubicBezTo>
                  <a:cubicBezTo>
                    <a:pt x="16591" y="10415"/>
                    <a:pt x="19096" y="15815"/>
                    <a:pt x="21600" y="21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9078707" y="6305282"/>
              <a:ext cx="190501" cy="222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21422"/>
                  </a:moveTo>
                  <a:cubicBezTo>
                    <a:pt x="960" y="17550"/>
                    <a:pt x="1920" y="13679"/>
                    <a:pt x="2640" y="10418"/>
                  </a:cubicBezTo>
                  <a:cubicBezTo>
                    <a:pt x="3360" y="7158"/>
                    <a:pt x="3840" y="4509"/>
                    <a:pt x="4440" y="2675"/>
                  </a:cubicBezTo>
                  <a:cubicBezTo>
                    <a:pt x="5040" y="841"/>
                    <a:pt x="5760" y="-178"/>
                    <a:pt x="6240" y="26"/>
                  </a:cubicBezTo>
                  <a:cubicBezTo>
                    <a:pt x="6720" y="230"/>
                    <a:pt x="6960" y="1656"/>
                    <a:pt x="7200" y="3490"/>
                  </a:cubicBezTo>
                  <a:cubicBezTo>
                    <a:pt x="7440" y="5324"/>
                    <a:pt x="7680" y="7565"/>
                    <a:pt x="8160" y="9297"/>
                  </a:cubicBezTo>
                  <a:cubicBezTo>
                    <a:pt x="8640" y="11030"/>
                    <a:pt x="9360" y="12252"/>
                    <a:pt x="10200" y="12558"/>
                  </a:cubicBezTo>
                  <a:cubicBezTo>
                    <a:pt x="11040" y="12864"/>
                    <a:pt x="12000" y="12252"/>
                    <a:pt x="13080" y="10826"/>
                  </a:cubicBezTo>
                  <a:cubicBezTo>
                    <a:pt x="14160" y="9399"/>
                    <a:pt x="15360" y="7158"/>
                    <a:pt x="16440" y="5731"/>
                  </a:cubicBezTo>
                  <a:cubicBezTo>
                    <a:pt x="17520" y="4305"/>
                    <a:pt x="18480" y="3694"/>
                    <a:pt x="19200" y="4203"/>
                  </a:cubicBezTo>
                  <a:cubicBezTo>
                    <a:pt x="19920" y="4713"/>
                    <a:pt x="20400" y="6343"/>
                    <a:pt x="20760" y="8890"/>
                  </a:cubicBezTo>
                  <a:cubicBezTo>
                    <a:pt x="21120" y="11437"/>
                    <a:pt x="21360" y="14901"/>
                    <a:pt x="21600" y="18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9322338" y="6292850"/>
              <a:ext cx="118321" cy="202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550" fill="norm" stroke="1" extrusionOk="0">
                  <a:moveTo>
                    <a:pt x="12088" y="0"/>
                  </a:moveTo>
                  <a:cubicBezTo>
                    <a:pt x="9815" y="4950"/>
                    <a:pt x="7541" y="9900"/>
                    <a:pt x="5836" y="13050"/>
                  </a:cubicBezTo>
                  <a:cubicBezTo>
                    <a:pt x="4130" y="16200"/>
                    <a:pt x="2994" y="17550"/>
                    <a:pt x="1857" y="18675"/>
                  </a:cubicBezTo>
                  <a:cubicBezTo>
                    <a:pt x="720" y="19800"/>
                    <a:pt x="-417" y="20700"/>
                    <a:pt x="151" y="21150"/>
                  </a:cubicBezTo>
                  <a:cubicBezTo>
                    <a:pt x="720" y="21600"/>
                    <a:pt x="2994" y="21600"/>
                    <a:pt x="6783" y="21488"/>
                  </a:cubicBezTo>
                  <a:cubicBezTo>
                    <a:pt x="10572" y="21375"/>
                    <a:pt x="15878" y="21150"/>
                    <a:pt x="21183" y="20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9479937" y="6322618"/>
              <a:ext cx="134616" cy="207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163" fill="norm" stroke="1" extrusionOk="0">
                  <a:moveTo>
                    <a:pt x="20750" y="2794"/>
                  </a:moveTo>
                  <a:cubicBezTo>
                    <a:pt x="21083" y="1714"/>
                    <a:pt x="21415" y="634"/>
                    <a:pt x="20750" y="202"/>
                  </a:cubicBezTo>
                  <a:cubicBezTo>
                    <a:pt x="20086" y="-230"/>
                    <a:pt x="18424" y="-14"/>
                    <a:pt x="15433" y="1282"/>
                  </a:cubicBezTo>
                  <a:cubicBezTo>
                    <a:pt x="12443" y="2578"/>
                    <a:pt x="8123" y="4954"/>
                    <a:pt x="5298" y="7870"/>
                  </a:cubicBezTo>
                  <a:cubicBezTo>
                    <a:pt x="2473" y="10786"/>
                    <a:pt x="1144" y="14242"/>
                    <a:pt x="480" y="16510"/>
                  </a:cubicBezTo>
                  <a:cubicBezTo>
                    <a:pt x="-185" y="18778"/>
                    <a:pt x="-185" y="19858"/>
                    <a:pt x="646" y="20506"/>
                  </a:cubicBezTo>
                  <a:cubicBezTo>
                    <a:pt x="1477" y="21154"/>
                    <a:pt x="3138" y="21370"/>
                    <a:pt x="6295" y="20938"/>
                  </a:cubicBezTo>
                  <a:cubicBezTo>
                    <a:pt x="9452" y="20506"/>
                    <a:pt x="14104" y="19426"/>
                    <a:pt x="18757" y="18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9504157" y="6438900"/>
              <a:ext cx="825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685006" y="879193"/>
              <a:ext cx="589552" cy="60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327" fill="norm" stroke="1" extrusionOk="0">
                  <a:moveTo>
                    <a:pt x="1124" y="21327"/>
                  </a:moveTo>
                  <a:cubicBezTo>
                    <a:pt x="582" y="20582"/>
                    <a:pt x="40" y="19837"/>
                    <a:pt x="2" y="19093"/>
                  </a:cubicBezTo>
                  <a:cubicBezTo>
                    <a:pt x="-37" y="18348"/>
                    <a:pt x="428" y="17603"/>
                    <a:pt x="1976" y="14996"/>
                  </a:cubicBezTo>
                  <a:cubicBezTo>
                    <a:pt x="3524" y="12389"/>
                    <a:pt x="6157" y="7920"/>
                    <a:pt x="9137" y="4941"/>
                  </a:cubicBezTo>
                  <a:cubicBezTo>
                    <a:pt x="12118" y="1961"/>
                    <a:pt x="15447" y="472"/>
                    <a:pt x="17576" y="99"/>
                  </a:cubicBezTo>
                  <a:cubicBezTo>
                    <a:pt x="19705" y="-273"/>
                    <a:pt x="20634" y="472"/>
                    <a:pt x="21563" y="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722107" y="946150"/>
              <a:ext cx="4445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7018"/>
                    <a:pt x="7200" y="12436"/>
                    <a:pt x="10800" y="8836"/>
                  </a:cubicBezTo>
                  <a:cubicBezTo>
                    <a:pt x="14400" y="5236"/>
                    <a:pt x="1800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-1" y="1452457"/>
              <a:ext cx="104438" cy="413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8" h="21300" fill="norm" stroke="1" extrusionOk="0">
                  <a:moveTo>
                    <a:pt x="8213" y="10560"/>
                  </a:moveTo>
                  <a:cubicBezTo>
                    <a:pt x="7805" y="13069"/>
                    <a:pt x="7398" y="15578"/>
                    <a:pt x="7398" y="17214"/>
                  </a:cubicBezTo>
                  <a:cubicBezTo>
                    <a:pt x="7398" y="18851"/>
                    <a:pt x="7805" y="19614"/>
                    <a:pt x="8417" y="20269"/>
                  </a:cubicBezTo>
                  <a:cubicBezTo>
                    <a:pt x="9028" y="20924"/>
                    <a:pt x="9843" y="21469"/>
                    <a:pt x="10047" y="21251"/>
                  </a:cubicBezTo>
                  <a:cubicBezTo>
                    <a:pt x="10251" y="21033"/>
                    <a:pt x="9843" y="20051"/>
                    <a:pt x="8213" y="17869"/>
                  </a:cubicBezTo>
                  <a:cubicBezTo>
                    <a:pt x="6583" y="15687"/>
                    <a:pt x="3730" y="12305"/>
                    <a:pt x="1896" y="9414"/>
                  </a:cubicBezTo>
                  <a:cubicBezTo>
                    <a:pt x="62" y="6524"/>
                    <a:pt x="-753" y="4124"/>
                    <a:pt x="877" y="2542"/>
                  </a:cubicBezTo>
                  <a:cubicBezTo>
                    <a:pt x="2507" y="960"/>
                    <a:pt x="6583" y="196"/>
                    <a:pt x="10455" y="33"/>
                  </a:cubicBezTo>
                  <a:cubicBezTo>
                    <a:pt x="14326" y="-131"/>
                    <a:pt x="17994" y="305"/>
                    <a:pt x="19421" y="1669"/>
                  </a:cubicBezTo>
                  <a:cubicBezTo>
                    <a:pt x="20847" y="3033"/>
                    <a:pt x="20032" y="5324"/>
                    <a:pt x="17179" y="6851"/>
                  </a:cubicBezTo>
                  <a:cubicBezTo>
                    <a:pt x="14326" y="8378"/>
                    <a:pt x="9436" y="9142"/>
                    <a:pt x="4545" y="9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169113" y="1484677"/>
              <a:ext cx="78475" cy="107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1421" fill="norm" stroke="1" extrusionOk="0">
                  <a:moveTo>
                    <a:pt x="18420" y="1515"/>
                  </a:moveTo>
                  <a:cubicBezTo>
                    <a:pt x="15651" y="668"/>
                    <a:pt x="12881" y="-179"/>
                    <a:pt x="10112" y="33"/>
                  </a:cubicBezTo>
                  <a:cubicBezTo>
                    <a:pt x="7343" y="245"/>
                    <a:pt x="4574" y="1515"/>
                    <a:pt x="2635" y="4692"/>
                  </a:cubicBezTo>
                  <a:cubicBezTo>
                    <a:pt x="697" y="7868"/>
                    <a:pt x="-411" y="12950"/>
                    <a:pt x="143" y="16339"/>
                  </a:cubicBezTo>
                  <a:cubicBezTo>
                    <a:pt x="697" y="19727"/>
                    <a:pt x="2912" y="21421"/>
                    <a:pt x="6512" y="21421"/>
                  </a:cubicBezTo>
                  <a:cubicBezTo>
                    <a:pt x="10112" y="21421"/>
                    <a:pt x="15097" y="19727"/>
                    <a:pt x="17866" y="17609"/>
                  </a:cubicBezTo>
                  <a:cubicBezTo>
                    <a:pt x="20635" y="15492"/>
                    <a:pt x="21189" y="12950"/>
                    <a:pt x="19804" y="9986"/>
                  </a:cubicBezTo>
                  <a:cubicBezTo>
                    <a:pt x="18420" y="7021"/>
                    <a:pt x="15097" y="3633"/>
                    <a:pt x="11774" y="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311900" y="1394119"/>
              <a:ext cx="107525" cy="201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227" fill="norm" stroke="1" extrusionOk="0">
                  <a:moveTo>
                    <a:pt x="13209" y="1639"/>
                  </a:moveTo>
                  <a:cubicBezTo>
                    <a:pt x="11547" y="971"/>
                    <a:pt x="9886" y="303"/>
                    <a:pt x="7601" y="81"/>
                  </a:cubicBezTo>
                  <a:cubicBezTo>
                    <a:pt x="5316" y="-142"/>
                    <a:pt x="2409" y="81"/>
                    <a:pt x="955" y="971"/>
                  </a:cubicBezTo>
                  <a:cubicBezTo>
                    <a:pt x="-499" y="1862"/>
                    <a:pt x="-499" y="3421"/>
                    <a:pt x="2409" y="5314"/>
                  </a:cubicBezTo>
                  <a:cubicBezTo>
                    <a:pt x="5316" y="7206"/>
                    <a:pt x="11132" y="9433"/>
                    <a:pt x="15078" y="11103"/>
                  </a:cubicBezTo>
                  <a:cubicBezTo>
                    <a:pt x="19024" y="12773"/>
                    <a:pt x="21101" y="13887"/>
                    <a:pt x="21101" y="15446"/>
                  </a:cubicBezTo>
                  <a:cubicBezTo>
                    <a:pt x="21101" y="17004"/>
                    <a:pt x="19024" y="19009"/>
                    <a:pt x="16947" y="20122"/>
                  </a:cubicBezTo>
                  <a:cubicBezTo>
                    <a:pt x="14870" y="21235"/>
                    <a:pt x="12793" y="21458"/>
                    <a:pt x="11339" y="21013"/>
                  </a:cubicBezTo>
                  <a:cubicBezTo>
                    <a:pt x="9886" y="20567"/>
                    <a:pt x="9055" y="19454"/>
                    <a:pt x="8224" y="18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468107" y="1244600"/>
              <a:ext cx="146051" cy="289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0"/>
                  </a:moveTo>
                  <a:cubicBezTo>
                    <a:pt x="626" y="3287"/>
                    <a:pt x="1252" y="6574"/>
                    <a:pt x="2348" y="10017"/>
                  </a:cubicBezTo>
                  <a:cubicBezTo>
                    <a:pt x="3443" y="13461"/>
                    <a:pt x="5009" y="17061"/>
                    <a:pt x="6417" y="19096"/>
                  </a:cubicBezTo>
                  <a:cubicBezTo>
                    <a:pt x="7826" y="21130"/>
                    <a:pt x="9078" y="21600"/>
                    <a:pt x="11583" y="21287"/>
                  </a:cubicBezTo>
                  <a:cubicBezTo>
                    <a:pt x="14087" y="20974"/>
                    <a:pt x="17843" y="19878"/>
                    <a:pt x="21600" y="18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489274" y="1301750"/>
              <a:ext cx="372534" cy="201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1718" y="11475"/>
                  </a:moveTo>
                  <a:cubicBezTo>
                    <a:pt x="859" y="12150"/>
                    <a:pt x="0" y="12825"/>
                    <a:pt x="0" y="13162"/>
                  </a:cubicBezTo>
                  <a:cubicBezTo>
                    <a:pt x="0" y="13500"/>
                    <a:pt x="859" y="13500"/>
                    <a:pt x="2332" y="12937"/>
                  </a:cubicBezTo>
                  <a:cubicBezTo>
                    <a:pt x="3805" y="12375"/>
                    <a:pt x="5891" y="11250"/>
                    <a:pt x="7241" y="10350"/>
                  </a:cubicBezTo>
                  <a:cubicBezTo>
                    <a:pt x="8591" y="9450"/>
                    <a:pt x="9205" y="8775"/>
                    <a:pt x="9695" y="7987"/>
                  </a:cubicBezTo>
                  <a:cubicBezTo>
                    <a:pt x="10186" y="7200"/>
                    <a:pt x="10555" y="6300"/>
                    <a:pt x="10370" y="5850"/>
                  </a:cubicBezTo>
                  <a:cubicBezTo>
                    <a:pt x="10186" y="5400"/>
                    <a:pt x="9450" y="5400"/>
                    <a:pt x="8591" y="6750"/>
                  </a:cubicBezTo>
                  <a:cubicBezTo>
                    <a:pt x="7732" y="8100"/>
                    <a:pt x="6750" y="10800"/>
                    <a:pt x="6259" y="13275"/>
                  </a:cubicBezTo>
                  <a:cubicBezTo>
                    <a:pt x="5768" y="15750"/>
                    <a:pt x="5768" y="18000"/>
                    <a:pt x="6136" y="19463"/>
                  </a:cubicBezTo>
                  <a:cubicBezTo>
                    <a:pt x="6505" y="20925"/>
                    <a:pt x="7241" y="21600"/>
                    <a:pt x="8530" y="21375"/>
                  </a:cubicBezTo>
                  <a:cubicBezTo>
                    <a:pt x="9818" y="21150"/>
                    <a:pt x="11659" y="20025"/>
                    <a:pt x="12825" y="17212"/>
                  </a:cubicBezTo>
                  <a:cubicBezTo>
                    <a:pt x="13991" y="14400"/>
                    <a:pt x="14482" y="9900"/>
                    <a:pt x="14543" y="7200"/>
                  </a:cubicBezTo>
                  <a:cubicBezTo>
                    <a:pt x="14605" y="4500"/>
                    <a:pt x="14236" y="3600"/>
                    <a:pt x="14359" y="3263"/>
                  </a:cubicBezTo>
                  <a:cubicBezTo>
                    <a:pt x="14482" y="2925"/>
                    <a:pt x="15095" y="3150"/>
                    <a:pt x="15893" y="4162"/>
                  </a:cubicBezTo>
                  <a:cubicBezTo>
                    <a:pt x="16691" y="5175"/>
                    <a:pt x="17673" y="6975"/>
                    <a:pt x="18286" y="8550"/>
                  </a:cubicBezTo>
                  <a:cubicBezTo>
                    <a:pt x="18900" y="10125"/>
                    <a:pt x="19145" y="11475"/>
                    <a:pt x="19268" y="12937"/>
                  </a:cubicBezTo>
                  <a:cubicBezTo>
                    <a:pt x="19391" y="14400"/>
                    <a:pt x="19391" y="15975"/>
                    <a:pt x="19268" y="16088"/>
                  </a:cubicBezTo>
                  <a:cubicBezTo>
                    <a:pt x="19145" y="16200"/>
                    <a:pt x="18900" y="14850"/>
                    <a:pt x="19268" y="11925"/>
                  </a:cubicBezTo>
                  <a:cubicBezTo>
                    <a:pt x="19636" y="9000"/>
                    <a:pt x="20618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893557" y="1257300"/>
              <a:ext cx="254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943"/>
                  </a:moveTo>
                  <a:cubicBezTo>
                    <a:pt x="0" y="10800"/>
                    <a:pt x="0" y="14657"/>
                    <a:pt x="900" y="17357"/>
                  </a:cubicBezTo>
                  <a:cubicBezTo>
                    <a:pt x="1800" y="20057"/>
                    <a:pt x="3600" y="21600"/>
                    <a:pt x="5400" y="21600"/>
                  </a:cubicBezTo>
                  <a:cubicBezTo>
                    <a:pt x="7200" y="21600"/>
                    <a:pt x="9000" y="20057"/>
                    <a:pt x="11700" y="16200"/>
                  </a:cubicBezTo>
                  <a:cubicBezTo>
                    <a:pt x="14400" y="12343"/>
                    <a:pt x="18000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942376" y="1270000"/>
              <a:ext cx="84532" cy="12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046" fill="norm" stroke="1" extrusionOk="0">
                  <a:moveTo>
                    <a:pt x="17878" y="0"/>
                  </a:moveTo>
                  <a:cubicBezTo>
                    <a:pt x="12083" y="2563"/>
                    <a:pt x="6288" y="5125"/>
                    <a:pt x="3127" y="7322"/>
                  </a:cubicBezTo>
                  <a:cubicBezTo>
                    <a:pt x="-34" y="9519"/>
                    <a:pt x="-561" y="11349"/>
                    <a:pt x="493" y="13729"/>
                  </a:cubicBezTo>
                  <a:cubicBezTo>
                    <a:pt x="1546" y="16108"/>
                    <a:pt x="4180" y="19037"/>
                    <a:pt x="6815" y="20319"/>
                  </a:cubicBezTo>
                  <a:cubicBezTo>
                    <a:pt x="9449" y="21600"/>
                    <a:pt x="12083" y="21234"/>
                    <a:pt x="14454" y="18854"/>
                  </a:cubicBezTo>
                  <a:cubicBezTo>
                    <a:pt x="16824" y="16475"/>
                    <a:pt x="18932" y="12081"/>
                    <a:pt x="21039" y="7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1052307" y="1225550"/>
              <a:ext cx="158751" cy="19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2757"/>
                  </a:moveTo>
                  <a:cubicBezTo>
                    <a:pt x="1152" y="2068"/>
                    <a:pt x="2304" y="1379"/>
                    <a:pt x="4320" y="1838"/>
                  </a:cubicBezTo>
                  <a:cubicBezTo>
                    <a:pt x="6336" y="2298"/>
                    <a:pt x="9216" y="3906"/>
                    <a:pt x="10944" y="7009"/>
                  </a:cubicBezTo>
                  <a:cubicBezTo>
                    <a:pt x="12672" y="10111"/>
                    <a:pt x="13248" y="14706"/>
                    <a:pt x="13248" y="17579"/>
                  </a:cubicBezTo>
                  <a:cubicBezTo>
                    <a:pt x="13248" y="20451"/>
                    <a:pt x="12672" y="21600"/>
                    <a:pt x="12384" y="21255"/>
                  </a:cubicBezTo>
                  <a:cubicBezTo>
                    <a:pt x="12096" y="20911"/>
                    <a:pt x="12096" y="19072"/>
                    <a:pt x="12960" y="15626"/>
                  </a:cubicBezTo>
                  <a:cubicBezTo>
                    <a:pt x="13824" y="12179"/>
                    <a:pt x="15552" y="7123"/>
                    <a:pt x="17136" y="4251"/>
                  </a:cubicBezTo>
                  <a:cubicBezTo>
                    <a:pt x="18720" y="1379"/>
                    <a:pt x="20160" y="6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252207" y="1960687"/>
              <a:ext cx="260351" cy="264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5" fill="norm" stroke="1" extrusionOk="0">
                  <a:moveTo>
                    <a:pt x="0" y="5179"/>
                  </a:moveTo>
                  <a:cubicBezTo>
                    <a:pt x="1229" y="8216"/>
                    <a:pt x="2459" y="11254"/>
                    <a:pt x="3249" y="13279"/>
                  </a:cubicBezTo>
                  <a:cubicBezTo>
                    <a:pt x="4039" y="15304"/>
                    <a:pt x="4390" y="16317"/>
                    <a:pt x="4654" y="17666"/>
                  </a:cubicBezTo>
                  <a:cubicBezTo>
                    <a:pt x="4917" y="19016"/>
                    <a:pt x="5093" y="20704"/>
                    <a:pt x="5005" y="21041"/>
                  </a:cubicBezTo>
                  <a:cubicBezTo>
                    <a:pt x="4917" y="21379"/>
                    <a:pt x="4566" y="20367"/>
                    <a:pt x="4390" y="17835"/>
                  </a:cubicBezTo>
                  <a:cubicBezTo>
                    <a:pt x="4215" y="15304"/>
                    <a:pt x="4215" y="11254"/>
                    <a:pt x="4390" y="8638"/>
                  </a:cubicBezTo>
                  <a:cubicBezTo>
                    <a:pt x="4566" y="6023"/>
                    <a:pt x="4917" y="4841"/>
                    <a:pt x="5444" y="3913"/>
                  </a:cubicBezTo>
                  <a:cubicBezTo>
                    <a:pt x="5971" y="2985"/>
                    <a:pt x="6673" y="2310"/>
                    <a:pt x="7376" y="2226"/>
                  </a:cubicBezTo>
                  <a:cubicBezTo>
                    <a:pt x="8078" y="2141"/>
                    <a:pt x="8780" y="2648"/>
                    <a:pt x="9395" y="3829"/>
                  </a:cubicBezTo>
                  <a:cubicBezTo>
                    <a:pt x="10010" y="5010"/>
                    <a:pt x="10537" y="6866"/>
                    <a:pt x="10888" y="8301"/>
                  </a:cubicBezTo>
                  <a:cubicBezTo>
                    <a:pt x="11239" y="9735"/>
                    <a:pt x="11415" y="10748"/>
                    <a:pt x="11590" y="10663"/>
                  </a:cubicBezTo>
                  <a:cubicBezTo>
                    <a:pt x="11766" y="10579"/>
                    <a:pt x="11941" y="9398"/>
                    <a:pt x="12380" y="7795"/>
                  </a:cubicBezTo>
                  <a:cubicBezTo>
                    <a:pt x="12820" y="6191"/>
                    <a:pt x="13522" y="4166"/>
                    <a:pt x="14137" y="2816"/>
                  </a:cubicBezTo>
                  <a:cubicBezTo>
                    <a:pt x="14751" y="1466"/>
                    <a:pt x="15278" y="791"/>
                    <a:pt x="15980" y="370"/>
                  </a:cubicBezTo>
                  <a:cubicBezTo>
                    <a:pt x="16683" y="-52"/>
                    <a:pt x="17561" y="-221"/>
                    <a:pt x="18088" y="454"/>
                  </a:cubicBezTo>
                  <a:cubicBezTo>
                    <a:pt x="18615" y="1129"/>
                    <a:pt x="18790" y="2648"/>
                    <a:pt x="19317" y="5010"/>
                  </a:cubicBezTo>
                  <a:cubicBezTo>
                    <a:pt x="19844" y="7373"/>
                    <a:pt x="20722" y="10579"/>
                    <a:pt x="21600" y="13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582407" y="1831151"/>
              <a:ext cx="539751" cy="255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5" fill="norm" stroke="1" extrusionOk="0">
                  <a:moveTo>
                    <a:pt x="0" y="14961"/>
                  </a:moveTo>
                  <a:cubicBezTo>
                    <a:pt x="254" y="14264"/>
                    <a:pt x="508" y="13567"/>
                    <a:pt x="1144" y="12696"/>
                  </a:cubicBezTo>
                  <a:cubicBezTo>
                    <a:pt x="1779" y="11825"/>
                    <a:pt x="2795" y="10780"/>
                    <a:pt x="3304" y="9822"/>
                  </a:cubicBezTo>
                  <a:cubicBezTo>
                    <a:pt x="3812" y="8864"/>
                    <a:pt x="3812" y="7993"/>
                    <a:pt x="3600" y="7645"/>
                  </a:cubicBezTo>
                  <a:cubicBezTo>
                    <a:pt x="3388" y="7296"/>
                    <a:pt x="2965" y="7471"/>
                    <a:pt x="2414" y="8341"/>
                  </a:cubicBezTo>
                  <a:cubicBezTo>
                    <a:pt x="1864" y="9212"/>
                    <a:pt x="1186" y="10780"/>
                    <a:pt x="805" y="12609"/>
                  </a:cubicBezTo>
                  <a:cubicBezTo>
                    <a:pt x="424" y="14438"/>
                    <a:pt x="339" y="16529"/>
                    <a:pt x="424" y="17922"/>
                  </a:cubicBezTo>
                  <a:cubicBezTo>
                    <a:pt x="508" y="19316"/>
                    <a:pt x="762" y="20012"/>
                    <a:pt x="1355" y="20535"/>
                  </a:cubicBezTo>
                  <a:cubicBezTo>
                    <a:pt x="1948" y="21058"/>
                    <a:pt x="2880" y="21406"/>
                    <a:pt x="4151" y="20187"/>
                  </a:cubicBezTo>
                  <a:cubicBezTo>
                    <a:pt x="5421" y="18967"/>
                    <a:pt x="7031" y="16180"/>
                    <a:pt x="8174" y="13741"/>
                  </a:cubicBezTo>
                  <a:cubicBezTo>
                    <a:pt x="9318" y="11303"/>
                    <a:pt x="9995" y="9212"/>
                    <a:pt x="10292" y="7732"/>
                  </a:cubicBezTo>
                  <a:cubicBezTo>
                    <a:pt x="10588" y="6251"/>
                    <a:pt x="10504" y="5380"/>
                    <a:pt x="10207" y="5206"/>
                  </a:cubicBezTo>
                  <a:cubicBezTo>
                    <a:pt x="9911" y="5032"/>
                    <a:pt x="9402" y="5554"/>
                    <a:pt x="8809" y="6774"/>
                  </a:cubicBezTo>
                  <a:cubicBezTo>
                    <a:pt x="8216" y="7993"/>
                    <a:pt x="7539" y="9909"/>
                    <a:pt x="7200" y="11303"/>
                  </a:cubicBezTo>
                  <a:cubicBezTo>
                    <a:pt x="6861" y="12696"/>
                    <a:pt x="6861" y="13567"/>
                    <a:pt x="7073" y="14090"/>
                  </a:cubicBezTo>
                  <a:cubicBezTo>
                    <a:pt x="7285" y="14612"/>
                    <a:pt x="7708" y="14787"/>
                    <a:pt x="8089" y="14351"/>
                  </a:cubicBezTo>
                  <a:cubicBezTo>
                    <a:pt x="8471" y="13916"/>
                    <a:pt x="8809" y="12871"/>
                    <a:pt x="9106" y="11912"/>
                  </a:cubicBezTo>
                  <a:cubicBezTo>
                    <a:pt x="9402" y="10954"/>
                    <a:pt x="9656" y="10083"/>
                    <a:pt x="9868" y="10171"/>
                  </a:cubicBezTo>
                  <a:cubicBezTo>
                    <a:pt x="10080" y="10258"/>
                    <a:pt x="10249" y="11303"/>
                    <a:pt x="10461" y="12261"/>
                  </a:cubicBezTo>
                  <a:cubicBezTo>
                    <a:pt x="10673" y="13219"/>
                    <a:pt x="10927" y="14090"/>
                    <a:pt x="11181" y="14874"/>
                  </a:cubicBezTo>
                  <a:cubicBezTo>
                    <a:pt x="11435" y="15658"/>
                    <a:pt x="11689" y="16354"/>
                    <a:pt x="12028" y="16529"/>
                  </a:cubicBezTo>
                  <a:cubicBezTo>
                    <a:pt x="12367" y="16703"/>
                    <a:pt x="12791" y="16354"/>
                    <a:pt x="13045" y="15309"/>
                  </a:cubicBezTo>
                  <a:cubicBezTo>
                    <a:pt x="13299" y="14264"/>
                    <a:pt x="13384" y="12522"/>
                    <a:pt x="13511" y="11041"/>
                  </a:cubicBezTo>
                  <a:cubicBezTo>
                    <a:pt x="13638" y="9561"/>
                    <a:pt x="13807" y="8341"/>
                    <a:pt x="14061" y="7993"/>
                  </a:cubicBezTo>
                  <a:cubicBezTo>
                    <a:pt x="14315" y="7645"/>
                    <a:pt x="14654" y="8167"/>
                    <a:pt x="14866" y="9300"/>
                  </a:cubicBezTo>
                  <a:cubicBezTo>
                    <a:pt x="15078" y="10432"/>
                    <a:pt x="15162" y="12174"/>
                    <a:pt x="15205" y="13567"/>
                  </a:cubicBezTo>
                  <a:cubicBezTo>
                    <a:pt x="15247" y="14961"/>
                    <a:pt x="15247" y="16006"/>
                    <a:pt x="15289" y="16093"/>
                  </a:cubicBezTo>
                  <a:cubicBezTo>
                    <a:pt x="15332" y="16180"/>
                    <a:pt x="15416" y="15309"/>
                    <a:pt x="15713" y="12871"/>
                  </a:cubicBezTo>
                  <a:cubicBezTo>
                    <a:pt x="16009" y="10432"/>
                    <a:pt x="16518" y="6425"/>
                    <a:pt x="16899" y="3987"/>
                  </a:cubicBezTo>
                  <a:cubicBezTo>
                    <a:pt x="17280" y="1548"/>
                    <a:pt x="17534" y="677"/>
                    <a:pt x="17873" y="241"/>
                  </a:cubicBezTo>
                  <a:cubicBezTo>
                    <a:pt x="18212" y="-194"/>
                    <a:pt x="18635" y="-194"/>
                    <a:pt x="19228" y="1548"/>
                  </a:cubicBezTo>
                  <a:cubicBezTo>
                    <a:pt x="19821" y="3290"/>
                    <a:pt x="20584" y="6774"/>
                    <a:pt x="21007" y="9300"/>
                  </a:cubicBezTo>
                  <a:cubicBezTo>
                    <a:pt x="21431" y="11825"/>
                    <a:pt x="21515" y="13393"/>
                    <a:pt x="21600" y="14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61" name="Drawing"/>
          <p:cNvGrpSpPr/>
          <p:nvPr/>
        </p:nvGrpSpPr>
        <p:grpSpPr>
          <a:xfrm>
            <a:off x="520700" y="926827"/>
            <a:ext cx="12446001" cy="8788673"/>
            <a:chOff x="0" y="0"/>
            <a:chExt cx="12445999" cy="8788672"/>
          </a:xfrm>
        </p:grpSpPr>
        <p:sp>
          <p:nvSpPr>
            <p:cNvPr id="2207" name="Line"/>
            <p:cNvSpPr/>
            <p:nvPr/>
          </p:nvSpPr>
          <p:spPr>
            <a:xfrm>
              <a:off x="2620830" y="627705"/>
              <a:ext cx="236670" cy="406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64" fill="norm" stroke="1" extrusionOk="0">
                  <a:moveTo>
                    <a:pt x="14492" y="4407"/>
                  </a:moveTo>
                  <a:cubicBezTo>
                    <a:pt x="14683" y="3850"/>
                    <a:pt x="14874" y="3293"/>
                    <a:pt x="15065" y="2625"/>
                  </a:cubicBezTo>
                  <a:cubicBezTo>
                    <a:pt x="15256" y="1957"/>
                    <a:pt x="15447" y="1178"/>
                    <a:pt x="15065" y="677"/>
                  </a:cubicBezTo>
                  <a:cubicBezTo>
                    <a:pt x="14683" y="176"/>
                    <a:pt x="13727" y="-47"/>
                    <a:pt x="12771" y="9"/>
                  </a:cubicBezTo>
                  <a:cubicBezTo>
                    <a:pt x="11815" y="64"/>
                    <a:pt x="10860" y="398"/>
                    <a:pt x="9139" y="1957"/>
                  </a:cubicBezTo>
                  <a:cubicBezTo>
                    <a:pt x="7419" y="3516"/>
                    <a:pt x="4934" y="6299"/>
                    <a:pt x="3214" y="9361"/>
                  </a:cubicBezTo>
                  <a:cubicBezTo>
                    <a:pt x="1493" y="12423"/>
                    <a:pt x="538" y="15763"/>
                    <a:pt x="155" y="17767"/>
                  </a:cubicBezTo>
                  <a:cubicBezTo>
                    <a:pt x="-227" y="19772"/>
                    <a:pt x="-36" y="20440"/>
                    <a:pt x="2258" y="20885"/>
                  </a:cubicBezTo>
                  <a:cubicBezTo>
                    <a:pt x="4552" y="21330"/>
                    <a:pt x="8948" y="21553"/>
                    <a:pt x="12485" y="21163"/>
                  </a:cubicBezTo>
                  <a:cubicBezTo>
                    <a:pt x="16021" y="20774"/>
                    <a:pt x="18697" y="19772"/>
                    <a:pt x="21373" y="18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2836333" y="826524"/>
              <a:ext cx="167217" cy="143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8" fill="norm" stroke="1" extrusionOk="0">
                  <a:moveTo>
                    <a:pt x="16678" y="6280"/>
                  </a:moveTo>
                  <a:cubicBezTo>
                    <a:pt x="16405" y="4759"/>
                    <a:pt x="16132" y="3238"/>
                    <a:pt x="15311" y="1869"/>
                  </a:cubicBezTo>
                  <a:cubicBezTo>
                    <a:pt x="14491" y="500"/>
                    <a:pt x="13124" y="-717"/>
                    <a:pt x="10663" y="500"/>
                  </a:cubicBezTo>
                  <a:cubicBezTo>
                    <a:pt x="8203" y="1717"/>
                    <a:pt x="4648" y="5368"/>
                    <a:pt x="2597" y="8562"/>
                  </a:cubicBezTo>
                  <a:cubicBezTo>
                    <a:pt x="547" y="11756"/>
                    <a:pt x="0" y="14494"/>
                    <a:pt x="0" y="16624"/>
                  </a:cubicBezTo>
                  <a:cubicBezTo>
                    <a:pt x="0" y="18753"/>
                    <a:pt x="547" y="20275"/>
                    <a:pt x="2187" y="20579"/>
                  </a:cubicBezTo>
                  <a:cubicBezTo>
                    <a:pt x="3828" y="20883"/>
                    <a:pt x="6562" y="19970"/>
                    <a:pt x="8203" y="18753"/>
                  </a:cubicBezTo>
                  <a:cubicBezTo>
                    <a:pt x="9843" y="17537"/>
                    <a:pt x="10390" y="16015"/>
                    <a:pt x="10937" y="14342"/>
                  </a:cubicBezTo>
                  <a:cubicBezTo>
                    <a:pt x="11484" y="12669"/>
                    <a:pt x="12030" y="10844"/>
                    <a:pt x="12714" y="10691"/>
                  </a:cubicBezTo>
                  <a:cubicBezTo>
                    <a:pt x="13397" y="10539"/>
                    <a:pt x="14218" y="12060"/>
                    <a:pt x="15722" y="13582"/>
                  </a:cubicBezTo>
                  <a:cubicBezTo>
                    <a:pt x="17225" y="15103"/>
                    <a:pt x="19413" y="16624"/>
                    <a:pt x="21600" y="18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3105149" y="984522"/>
              <a:ext cx="381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3384975" y="724172"/>
              <a:ext cx="83345" cy="293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23" fill="norm" stroke="1" extrusionOk="0">
                  <a:moveTo>
                    <a:pt x="3131" y="0"/>
                  </a:moveTo>
                  <a:cubicBezTo>
                    <a:pt x="2051" y="1543"/>
                    <a:pt x="971" y="3086"/>
                    <a:pt x="701" y="5863"/>
                  </a:cubicBezTo>
                  <a:cubicBezTo>
                    <a:pt x="431" y="8640"/>
                    <a:pt x="971" y="12651"/>
                    <a:pt x="1241" y="15120"/>
                  </a:cubicBezTo>
                  <a:cubicBezTo>
                    <a:pt x="1511" y="17589"/>
                    <a:pt x="1511" y="18514"/>
                    <a:pt x="1241" y="19363"/>
                  </a:cubicBezTo>
                  <a:cubicBezTo>
                    <a:pt x="971" y="20211"/>
                    <a:pt x="431" y="20983"/>
                    <a:pt x="161" y="20597"/>
                  </a:cubicBezTo>
                  <a:cubicBezTo>
                    <a:pt x="-109" y="20211"/>
                    <a:pt x="-109" y="18669"/>
                    <a:pt x="701" y="16894"/>
                  </a:cubicBezTo>
                  <a:cubicBezTo>
                    <a:pt x="1511" y="15120"/>
                    <a:pt x="3131" y="13114"/>
                    <a:pt x="5021" y="11880"/>
                  </a:cubicBezTo>
                  <a:cubicBezTo>
                    <a:pt x="6911" y="10646"/>
                    <a:pt x="9071" y="10183"/>
                    <a:pt x="11501" y="10491"/>
                  </a:cubicBezTo>
                  <a:cubicBezTo>
                    <a:pt x="13931" y="10800"/>
                    <a:pt x="16631" y="11880"/>
                    <a:pt x="18521" y="13500"/>
                  </a:cubicBezTo>
                  <a:cubicBezTo>
                    <a:pt x="20411" y="15120"/>
                    <a:pt x="21491" y="17280"/>
                    <a:pt x="21221" y="18669"/>
                  </a:cubicBezTo>
                  <a:cubicBezTo>
                    <a:pt x="20951" y="20057"/>
                    <a:pt x="19331" y="20674"/>
                    <a:pt x="16901" y="21060"/>
                  </a:cubicBezTo>
                  <a:cubicBezTo>
                    <a:pt x="14471" y="21446"/>
                    <a:pt x="11231" y="21600"/>
                    <a:pt x="9071" y="21137"/>
                  </a:cubicBezTo>
                  <a:cubicBezTo>
                    <a:pt x="6911" y="20674"/>
                    <a:pt x="5831" y="19594"/>
                    <a:pt x="4751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3594100" y="686072"/>
              <a:ext cx="84984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0" y="0"/>
                  </a:moveTo>
                  <a:cubicBezTo>
                    <a:pt x="6171" y="1702"/>
                    <a:pt x="12343" y="3404"/>
                    <a:pt x="16200" y="6087"/>
                  </a:cubicBezTo>
                  <a:cubicBezTo>
                    <a:pt x="20057" y="8771"/>
                    <a:pt x="21600" y="12436"/>
                    <a:pt x="20057" y="15185"/>
                  </a:cubicBezTo>
                  <a:cubicBezTo>
                    <a:pt x="18514" y="17935"/>
                    <a:pt x="13886" y="19767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1594576" y="653109"/>
              <a:ext cx="132644" cy="445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467" fill="norm" stroke="1" extrusionOk="0">
                  <a:moveTo>
                    <a:pt x="1880" y="9840"/>
                  </a:moveTo>
                  <a:cubicBezTo>
                    <a:pt x="4871" y="12489"/>
                    <a:pt x="7861" y="15138"/>
                    <a:pt x="9689" y="16819"/>
                  </a:cubicBezTo>
                  <a:cubicBezTo>
                    <a:pt x="11517" y="18500"/>
                    <a:pt x="12181" y="19214"/>
                    <a:pt x="12680" y="19927"/>
                  </a:cubicBezTo>
                  <a:cubicBezTo>
                    <a:pt x="13178" y="20640"/>
                    <a:pt x="13511" y="21353"/>
                    <a:pt x="13012" y="21455"/>
                  </a:cubicBezTo>
                  <a:cubicBezTo>
                    <a:pt x="12514" y="21557"/>
                    <a:pt x="11184" y="21048"/>
                    <a:pt x="9191" y="19112"/>
                  </a:cubicBezTo>
                  <a:cubicBezTo>
                    <a:pt x="7197" y="17176"/>
                    <a:pt x="4538" y="13814"/>
                    <a:pt x="2877" y="10808"/>
                  </a:cubicBezTo>
                  <a:cubicBezTo>
                    <a:pt x="1215" y="7802"/>
                    <a:pt x="551" y="5153"/>
                    <a:pt x="218" y="3523"/>
                  </a:cubicBezTo>
                  <a:cubicBezTo>
                    <a:pt x="-114" y="1893"/>
                    <a:pt x="-114" y="1282"/>
                    <a:pt x="551" y="823"/>
                  </a:cubicBezTo>
                  <a:cubicBezTo>
                    <a:pt x="1215" y="365"/>
                    <a:pt x="2544" y="59"/>
                    <a:pt x="5369" y="8"/>
                  </a:cubicBezTo>
                  <a:cubicBezTo>
                    <a:pt x="8194" y="-43"/>
                    <a:pt x="12514" y="161"/>
                    <a:pt x="15837" y="823"/>
                  </a:cubicBezTo>
                  <a:cubicBezTo>
                    <a:pt x="19160" y="1485"/>
                    <a:pt x="21486" y="2606"/>
                    <a:pt x="20655" y="4389"/>
                  </a:cubicBezTo>
                  <a:cubicBezTo>
                    <a:pt x="19824" y="6172"/>
                    <a:pt x="15837" y="8617"/>
                    <a:pt x="11849" y="11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1758950" y="794022"/>
              <a:ext cx="127000" cy="219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8023"/>
                  </a:moveTo>
                  <a:cubicBezTo>
                    <a:pt x="6120" y="10697"/>
                    <a:pt x="12240" y="13371"/>
                    <a:pt x="15660" y="15223"/>
                  </a:cubicBezTo>
                  <a:cubicBezTo>
                    <a:pt x="19080" y="17074"/>
                    <a:pt x="19800" y="18103"/>
                    <a:pt x="19980" y="19234"/>
                  </a:cubicBezTo>
                  <a:cubicBezTo>
                    <a:pt x="20160" y="20366"/>
                    <a:pt x="19800" y="21600"/>
                    <a:pt x="17460" y="21291"/>
                  </a:cubicBezTo>
                  <a:cubicBezTo>
                    <a:pt x="15120" y="20983"/>
                    <a:pt x="10800" y="19131"/>
                    <a:pt x="8280" y="16560"/>
                  </a:cubicBezTo>
                  <a:cubicBezTo>
                    <a:pt x="5760" y="13989"/>
                    <a:pt x="5040" y="10697"/>
                    <a:pt x="7560" y="7817"/>
                  </a:cubicBezTo>
                  <a:cubicBezTo>
                    <a:pt x="10080" y="4937"/>
                    <a:pt x="15840" y="24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1996304" y="582048"/>
              <a:ext cx="149996" cy="442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380" fill="norm" stroke="1" extrusionOk="0">
                  <a:moveTo>
                    <a:pt x="20968" y="1346"/>
                  </a:moveTo>
                  <a:cubicBezTo>
                    <a:pt x="19489" y="732"/>
                    <a:pt x="18009" y="118"/>
                    <a:pt x="15938" y="15"/>
                  </a:cubicBezTo>
                  <a:cubicBezTo>
                    <a:pt x="13867" y="-87"/>
                    <a:pt x="11204" y="322"/>
                    <a:pt x="8541" y="1756"/>
                  </a:cubicBezTo>
                  <a:cubicBezTo>
                    <a:pt x="5878" y="3189"/>
                    <a:pt x="3215" y="5646"/>
                    <a:pt x="1587" y="8358"/>
                  </a:cubicBezTo>
                  <a:cubicBezTo>
                    <a:pt x="-40" y="11071"/>
                    <a:pt x="-632" y="14040"/>
                    <a:pt x="847" y="16292"/>
                  </a:cubicBezTo>
                  <a:cubicBezTo>
                    <a:pt x="2327" y="18544"/>
                    <a:pt x="5878" y="20080"/>
                    <a:pt x="9428" y="20796"/>
                  </a:cubicBezTo>
                  <a:cubicBezTo>
                    <a:pt x="12979" y="21513"/>
                    <a:pt x="16530" y="21411"/>
                    <a:pt x="20080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2111285" y="718771"/>
              <a:ext cx="174715" cy="307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23" fill="norm" stroke="1" extrusionOk="0">
                  <a:moveTo>
                    <a:pt x="11332" y="2138"/>
                  </a:moveTo>
                  <a:cubicBezTo>
                    <a:pt x="10291" y="1697"/>
                    <a:pt x="9250" y="1256"/>
                    <a:pt x="7688" y="2138"/>
                  </a:cubicBezTo>
                  <a:cubicBezTo>
                    <a:pt x="6127" y="3020"/>
                    <a:pt x="4045" y="5224"/>
                    <a:pt x="2483" y="8236"/>
                  </a:cubicBezTo>
                  <a:cubicBezTo>
                    <a:pt x="922" y="11248"/>
                    <a:pt x="-119" y="15069"/>
                    <a:pt x="11" y="17493"/>
                  </a:cubicBezTo>
                  <a:cubicBezTo>
                    <a:pt x="141" y="19918"/>
                    <a:pt x="1442" y="20946"/>
                    <a:pt x="3654" y="21240"/>
                  </a:cubicBezTo>
                  <a:cubicBezTo>
                    <a:pt x="5867" y="21534"/>
                    <a:pt x="8989" y="21093"/>
                    <a:pt x="11982" y="19183"/>
                  </a:cubicBezTo>
                  <a:cubicBezTo>
                    <a:pt x="14975" y="17273"/>
                    <a:pt x="17838" y="13893"/>
                    <a:pt x="18879" y="10587"/>
                  </a:cubicBezTo>
                  <a:cubicBezTo>
                    <a:pt x="19920" y="7281"/>
                    <a:pt x="19139" y="4048"/>
                    <a:pt x="18228" y="2212"/>
                  </a:cubicBezTo>
                  <a:cubicBezTo>
                    <a:pt x="17317" y="375"/>
                    <a:pt x="16276" y="-66"/>
                    <a:pt x="14064" y="7"/>
                  </a:cubicBezTo>
                  <a:cubicBezTo>
                    <a:pt x="11852" y="81"/>
                    <a:pt x="8469" y="669"/>
                    <a:pt x="6257" y="1697"/>
                  </a:cubicBezTo>
                  <a:cubicBezTo>
                    <a:pt x="4045" y="2726"/>
                    <a:pt x="3004" y="4195"/>
                    <a:pt x="3785" y="5665"/>
                  </a:cubicBezTo>
                  <a:cubicBezTo>
                    <a:pt x="4565" y="7134"/>
                    <a:pt x="7168" y="8603"/>
                    <a:pt x="10421" y="9412"/>
                  </a:cubicBezTo>
                  <a:cubicBezTo>
                    <a:pt x="13674" y="10220"/>
                    <a:pt x="17577" y="10367"/>
                    <a:pt x="21481" y="10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2315380" y="743222"/>
              <a:ext cx="154770" cy="245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91" fill="norm" stroke="1" extrusionOk="0">
                  <a:moveTo>
                    <a:pt x="16965" y="1108"/>
                  </a:moveTo>
                  <a:cubicBezTo>
                    <a:pt x="15797" y="554"/>
                    <a:pt x="14629" y="0"/>
                    <a:pt x="13462" y="0"/>
                  </a:cubicBezTo>
                  <a:cubicBezTo>
                    <a:pt x="12294" y="0"/>
                    <a:pt x="11127" y="554"/>
                    <a:pt x="8938" y="2677"/>
                  </a:cubicBezTo>
                  <a:cubicBezTo>
                    <a:pt x="6748" y="4800"/>
                    <a:pt x="3538" y="8492"/>
                    <a:pt x="1786" y="11723"/>
                  </a:cubicBezTo>
                  <a:cubicBezTo>
                    <a:pt x="35" y="14954"/>
                    <a:pt x="-257" y="17723"/>
                    <a:pt x="181" y="19385"/>
                  </a:cubicBezTo>
                  <a:cubicBezTo>
                    <a:pt x="619" y="21046"/>
                    <a:pt x="1786" y="21600"/>
                    <a:pt x="5435" y="21323"/>
                  </a:cubicBezTo>
                  <a:cubicBezTo>
                    <a:pt x="9084" y="21046"/>
                    <a:pt x="15213" y="19938"/>
                    <a:pt x="21343" y="18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2374899" y="870222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3790950" y="570496"/>
              <a:ext cx="204684" cy="542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93" fill="norm" stroke="1" extrusionOk="0">
                  <a:moveTo>
                    <a:pt x="0" y="50"/>
                  </a:moveTo>
                  <a:cubicBezTo>
                    <a:pt x="2204" y="-34"/>
                    <a:pt x="4408" y="-117"/>
                    <a:pt x="7494" y="717"/>
                  </a:cubicBezTo>
                  <a:cubicBezTo>
                    <a:pt x="10580" y="1551"/>
                    <a:pt x="14547" y="3302"/>
                    <a:pt x="17302" y="5512"/>
                  </a:cubicBezTo>
                  <a:cubicBezTo>
                    <a:pt x="20057" y="7722"/>
                    <a:pt x="21600" y="10391"/>
                    <a:pt x="21269" y="12893"/>
                  </a:cubicBezTo>
                  <a:cubicBezTo>
                    <a:pt x="20939" y="15395"/>
                    <a:pt x="18735" y="17730"/>
                    <a:pt x="16861" y="19106"/>
                  </a:cubicBezTo>
                  <a:cubicBezTo>
                    <a:pt x="14988" y="20482"/>
                    <a:pt x="13445" y="20899"/>
                    <a:pt x="12122" y="21149"/>
                  </a:cubicBezTo>
                  <a:cubicBezTo>
                    <a:pt x="10800" y="21400"/>
                    <a:pt x="9698" y="21483"/>
                    <a:pt x="9147" y="21275"/>
                  </a:cubicBezTo>
                  <a:cubicBezTo>
                    <a:pt x="8596" y="21066"/>
                    <a:pt x="8596" y="20566"/>
                    <a:pt x="8596" y="20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4305300" y="810809"/>
              <a:ext cx="15240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2400" y="12793"/>
                    <a:pt x="4800" y="5170"/>
                    <a:pt x="8400" y="1993"/>
                  </a:cubicBezTo>
                  <a:cubicBezTo>
                    <a:pt x="12000" y="-1183"/>
                    <a:pt x="1680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4324350" y="895622"/>
              <a:ext cx="1905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4286250" y="616222"/>
              <a:ext cx="180728" cy="26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34" fill="norm" stroke="1" extrusionOk="0">
                  <a:moveTo>
                    <a:pt x="0" y="0"/>
                  </a:moveTo>
                  <a:cubicBezTo>
                    <a:pt x="4270" y="2381"/>
                    <a:pt x="8540" y="4762"/>
                    <a:pt x="11553" y="6293"/>
                  </a:cubicBezTo>
                  <a:cubicBezTo>
                    <a:pt x="14567" y="7824"/>
                    <a:pt x="16326" y="8504"/>
                    <a:pt x="17707" y="9184"/>
                  </a:cubicBezTo>
                  <a:cubicBezTo>
                    <a:pt x="19088" y="9865"/>
                    <a:pt x="20093" y="10545"/>
                    <a:pt x="20721" y="11310"/>
                  </a:cubicBezTo>
                  <a:cubicBezTo>
                    <a:pt x="21349" y="12076"/>
                    <a:pt x="21600" y="12926"/>
                    <a:pt x="21349" y="13691"/>
                  </a:cubicBezTo>
                  <a:cubicBezTo>
                    <a:pt x="21098" y="14457"/>
                    <a:pt x="20344" y="15137"/>
                    <a:pt x="17958" y="16072"/>
                  </a:cubicBezTo>
                  <a:cubicBezTo>
                    <a:pt x="15572" y="17008"/>
                    <a:pt x="11553" y="18198"/>
                    <a:pt x="8665" y="19219"/>
                  </a:cubicBezTo>
                  <a:cubicBezTo>
                    <a:pt x="5777" y="20239"/>
                    <a:pt x="4019" y="21090"/>
                    <a:pt x="3893" y="21345"/>
                  </a:cubicBezTo>
                  <a:cubicBezTo>
                    <a:pt x="3767" y="21600"/>
                    <a:pt x="5274" y="21260"/>
                    <a:pt x="6781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4693620" y="755922"/>
              <a:ext cx="108718" cy="165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5" h="21126" fill="norm" stroke="1" extrusionOk="0">
                  <a:moveTo>
                    <a:pt x="15417" y="0"/>
                  </a:moveTo>
                  <a:cubicBezTo>
                    <a:pt x="12617" y="0"/>
                    <a:pt x="9817" y="0"/>
                    <a:pt x="7017" y="2160"/>
                  </a:cubicBezTo>
                  <a:cubicBezTo>
                    <a:pt x="4217" y="4320"/>
                    <a:pt x="1417" y="8640"/>
                    <a:pt x="417" y="12150"/>
                  </a:cubicBezTo>
                  <a:cubicBezTo>
                    <a:pt x="-583" y="15660"/>
                    <a:pt x="217" y="18360"/>
                    <a:pt x="2817" y="19845"/>
                  </a:cubicBezTo>
                  <a:cubicBezTo>
                    <a:pt x="5417" y="21330"/>
                    <a:pt x="9817" y="21600"/>
                    <a:pt x="13417" y="20250"/>
                  </a:cubicBezTo>
                  <a:cubicBezTo>
                    <a:pt x="17017" y="18900"/>
                    <a:pt x="19817" y="15930"/>
                    <a:pt x="20417" y="12420"/>
                  </a:cubicBezTo>
                  <a:cubicBezTo>
                    <a:pt x="21017" y="8910"/>
                    <a:pt x="19417" y="4860"/>
                    <a:pt x="17617" y="2700"/>
                  </a:cubicBezTo>
                  <a:cubicBezTo>
                    <a:pt x="15817" y="540"/>
                    <a:pt x="13817" y="270"/>
                    <a:pt x="12417" y="810"/>
                  </a:cubicBezTo>
                  <a:cubicBezTo>
                    <a:pt x="11017" y="1350"/>
                    <a:pt x="10217" y="2700"/>
                    <a:pt x="9417" y="4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4902200" y="857522"/>
              <a:ext cx="31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5056247" y="700588"/>
              <a:ext cx="112653" cy="277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60" fill="norm" stroke="1" extrusionOk="0">
                  <a:moveTo>
                    <a:pt x="21289" y="4769"/>
                  </a:moveTo>
                  <a:cubicBezTo>
                    <a:pt x="18089" y="3133"/>
                    <a:pt x="14889" y="1496"/>
                    <a:pt x="12089" y="678"/>
                  </a:cubicBezTo>
                  <a:cubicBezTo>
                    <a:pt x="9289" y="-140"/>
                    <a:pt x="6889" y="-140"/>
                    <a:pt x="4889" y="269"/>
                  </a:cubicBezTo>
                  <a:cubicBezTo>
                    <a:pt x="2889" y="678"/>
                    <a:pt x="1289" y="1496"/>
                    <a:pt x="489" y="2315"/>
                  </a:cubicBezTo>
                  <a:cubicBezTo>
                    <a:pt x="-311" y="3133"/>
                    <a:pt x="-311" y="3951"/>
                    <a:pt x="1889" y="4442"/>
                  </a:cubicBezTo>
                  <a:cubicBezTo>
                    <a:pt x="4089" y="4933"/>
                    <a:pt x="8489" y="5096"/>
                    <a:pt x="11689" y="5096"/>
                  </a:cubicBezTo>
                  <a:cubicBezTo>
                    <a:pt x="14889" y="5096"/>
                    <a:pt x="16889" y="4933"/>
                    <a:pt x="17689" y="5342"/>
                  </a:cubicBezTo>
                  <a:cubicBezTo>
                    <a:pt x="18489" y="5751"/>
                    <a:pt x="18089" y="6733"/>
                    <a:pt x="17289" y="9105"/>
                  </a:cubicBezTo>
                  <a:cubicBezTo>
                    <a:pt x="16489" y="11478"/>
                    <a:pt x="15289" y="15242"/>
                    <a:pt x="14689" y="17533"/>
                  </a:cubicBezTo>
                  <a:cubicBezTo>
                    <a:pt x="14089" y="19824"/>
                    <a:pt x="14089" y="20642"/>
                    <a:pt x="14289" y="21051"/>
                  </a:cubicBezTo>
                  <a:cubicBezTo>
                    <a:pt x="14489" y="21460"/>
                    <a:pt x="14889" y="21460"/>
                    <a:pt x="15289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5257191" y="730885"/>
              <a:ext cx="75523" cy="317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67" h="21432" fill="norm" stroke="1" extrusionOk="0">
                  <a:moveTo>
                    <a:pt x="14735" y="404"/>
                  </a:moveTo>
                  <a:cubicBezTo>
                    <a:pt x="9875" y="118"/>
                    <a:pt x="5015" y="-168"/>
                    <a:pt x="2315" y="118"/>
                  </a:cubicBezTo>
                  <a:cubicBezTo>
                    <a:pt x="-385" y="404"/>
                    <a:pt x="-925" y="1262"/>
                    <a:pt x="1775" y="3051"/>
                  </a:cubicBezTo>
                  <a:cubicBezTo>
                    <a:pt x="4475" y="4839"/>
                    <a:pt x="10415" y="7557"/>
                    <a:pt x="14465" y="9988"/>
                  </a:cubicBezTo>
                  <a:cubicBezTo>
                    <a:pt x="18515" y="12420"/>
                    <a:pt x="20675" y="14566"/>
                    <a:pt x="18245" y="16425"/>
                  </a:cubicBezTo>
                  <a:cubicBezTo>
                    <a:pt x="15815" y="18285"/>
                    <a:pt x="8795" y="19858"/>
                    <a:pt x="1775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5257800" y="743585"/>
              <a:ext cx="234950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751" y="11918"/>
                    <a:pt x="3503" y="3818"/>
                    <a:pt x="7103" y="1118"/>
                  </a:cubicBezTo>
                  <a:cubicBezTo>
                    <a:pt x="10703" y="-1582"/>
                    <a:pt x="16151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1014934" y="2495042"/>
              <a:ext cx="159816" cy="719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407" fill="norm" stroke="1" extrusionOk="0">
                  <a:moveTo>
                    <a:pt x="20909" y="2101"/>
                  </a:moveTo>
                  <a:cubicBezTo>
                    <a:pt x="20078" y="1471"/>
                    <a:pt x="19247" y="842"/>
                    <a:pt x="17309" y="432"/>
                  </a:cubicBezTo>
                  <a:cubicBezTo>
                    <a:pt x="15371" y="23"/>
                    <a:pt x="12324" y="-166"/>
                    <a:pt x="9417" y="180"/>
                  </a:cubicBezTo>
                  <a:cubicBezTo>
                    <a:pt x="6509" y="527"/>
                    <a:pt x="3740" y="1408"/>
                    <a:pt x="1940" y="2573"/>
                  </a:cubicBezTo>
                  <a:cubicBezTo>
                    <a:pt x="140" y="3738"/>
                    <a:pt x="-691" y="5187"/>
                    <a:pt x="694" y="6856"/>
                  </a:cubicBezTo>
                  <a:cubicBezTo>
                    <a:pt x="2078" y="8524"/>
                    <a:pt x="5678" y="10414"/>
                    <a:pt x="9278" y="12460"/>
                  </a:cubicBezTo>
                  <a:cubicBezTo>
                    <a:pt x="12878" y="14507"/>
                    <a:pt x="16478" y="16711"/>
                    <a:pt x="17863" y="18191"/>
                  </a:cubicBezTo>
                  <a:cubicBezTo>
                    <a:pt x="19247" y="19671"/>
                    <a:pt x="18417" y="20426"/>
                    <a:pt x="17171" y="20867"/>
                  </a:cubicBezTo>
                  <a:cubicBezTo>
                    <a:pt x="15924" y="21308"/>
                    <a:pt x="14263" y="21434"/>
                    <a:pt x="12186" y="21403"/>
                  </a:cubicBezTo>
                  <a:cubicBezTo>
                    <a:pt x="10109" y="21371"/>
                    <a:pt x="7617" y="21182"/>
                    <a:pt x="6924" y="20962"/>
                  </a:cubicBezTo>
                  <a:cubicBezTo>
                    <a:pt x="6232" y="20741"/>
                    <a:pt x="7340" y="20489"/>
                    <a:pt x="8447" y="20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1016000" y="3403872"/>
              <a:ext cx="44450" cy="243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320"/>
                    <a:pt x="10286" y="8640"/>
                    <a:pt x="13371" y="11927"/>
                  </a:cubicBezTo>
                  <a:cubicBezTo>
                    <a:pt x="16457" y="15214"/>
                    <a:pt x="17486" y="17468"/>
                    <a:pt x="18000" y="19064"/>
                  </a:cubicBezTo>
                  <a:cubicBezTo>
                    <a:pt x="18514" y="20661"/>
                    <a:pt x="18514" y="21600"/>
                    <a:pt x="19029" y="21600"/>
                  </a:cubicBezTo>
                  <a:cubicBezTo>
                    <a:pt x="19543" y="21600"/>
                    <a:pt x="20571" y="20661"/>
                    <a:pt x="21600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1081289" y="3405989"/>
              <a:ext cx="131561" cy="220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600" fill="norm" stroke="1" extrusionOk="0">
                  <a:moveTo>
                    <a:pt x="14902" y="1662"/>
                  </a:moveTo>
                  <a:cubicBezTo>
                    <a:pt x="15914" y="831"/>
                    <a:pt x="16927" y="0"/>
                    <a:pt x="16927" y="0"/>
                  </a:cubicBezTo>
                  <a:cubicBezTo>
                    <a:pt x="16927" y="0"/>
                    <a:pt x="15914" y="831"/>
                    <a:pt x="13046" y="3115"/>
                  </a:cubicBezTo>
                  <a:cubicBezTo>
                    <a:pt x="10177" y="5400"/>
                    <a:pt x="5452" y="9138"/>
                    <a:pt x="2752" y="11631"/>
                  </a:cubicBezTo>
                  <a:cubicBezTo>
                    <a:pt x="52" y="14123"/>
                    <a:pt x="-623" y="15369"/>
                    <a:pt x="558" y="16615"/>
                  </a:cubicBezTo>
                  <a:cubicBezTo>
                    <a:pt x="1739" y="17862"/>
                    <a:pt x="4777" y="19108"/>
                    <a:pt x="8490" y="19938"/>
                  </a:cubicBezTo>
                  <a:cubicBezTo>
                    <a:pt x="12202" y="20769"/>
                    <a:pt x="16589" y="21185"/>
                    <a:pt x="209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992308" y="2211021"/>
              <a:ext cx="252293" cy="166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44" fill="norm" stroke="1" extrusionOk="0">
                  <a:moveTo>
                    <a:pt x="7955" y="6359"/>
                  </a:moveTo>
                  <a:cubicBezTo>
                    <a:pt x="7595" y="5009"/>
                    <a:pt x="7235" y="3659"/>
                    <a:pt x="6605" y="2444"/>
                  </a:cubicBezTo>
                  <a:cubicBezTo>
                    <a:pt x="5975" y="1229"/>
                    <a:pt x="5075" y="149"/>
                    <a:pt x="4265" y="14"/>
                  </a:cubicBezTo>
                  <a:cubicBezTo>
                    <a:pt x="3455" y="-121"/>
                    <a:pt x="2735" y="689"/>
                    <a:pt x="1925" y="3929"/>
                  </a:cubicBezTo>
                  <a:cubicBezTo>
                    <a:pt x="1115" y="7169"/>
                    <a:pt x="215" y="12839"/>
                    <a:pt x="35" y="16214"/>
                  </a:cubicBezTo>
                  <a:cubicBezTo>
                    <a:pt x="-145" y="19589"/>
                    <a:pt x="395" y="20669"/>
                    <a:pt x="1205" y="21074"/>
                  </a:cubicBezTo>
                  <a:cubicBezTo>
                    <a:pt x="2015" y="21479"/>
                    <a:pt x="3095" y="21209"/>
                    <a:pt x="4355" y="19724"/>
                  </a:cubicBezTo>
                  <a:cubicBezTo>
                    <a:pt x="5615" y="18239"/>
                    <a:pt x="7055" y="15539"/>
                    <a:pt x="8045" y="13649"/>
                  </a:cubicBezTo>
                  <a:cubicBezTo>
                    <a:pt x="9035" y="11759"/>
                    <a:pt x="9575" y="10679"/>
                    <a:pt x="10025" y="10814"/>
                  </a:cubicBezTo>
                  <a:cubicBezTo>
                    <a:pt x="10475" y="10949"/>
                    <a:pt x="10835" y="12299"/>
                    <a:pt x="12275" y="13379"/>
                  </a:cubicBezTo>
                  <a:cubicBezTo>
                    <a:pt x="13715" y="14459"/>
                    <a:pt x="16235" y="15269"/>
                    <a:pt x="17945" y="15809"/>
                  </a:cubicBezTo>
                  <a:cubicBezTo>
                    <a:pt x="19655" y="16349"/>
                    <a:pt x="20555" y="16619"/>
                    <a:pt x="21455" y="16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1526330" y="2604684"/>
              <a:ext cx="86570" cy="437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555" fill="norm" stroke="1" extrusionOk="0">
                  <a:moveTo>
                    <a:pt x="21034" y="2459"/>
                  </a:moveTo>
                  <a:cubicBezTo>
                    <a:pt x="21034" y="1938"/>
                    <a:pt x="21034" y="1416"/>
                    <a:pt x="20005" y="998"/>
                  </a:cubicBezTo>
                  <a:cubicBezTo>
                    <a:pt x="18977" y="581"/>
                    <a:pt x="16920" y="268"/>
                    <a:pt x="14605" y="112"/>
                  </a:cubicBezTo>
                  <a:cubicBezTo>
                    <a:pt x="12291" y="-45"/>
                    <a:pt x="9720" y="-45"/>
                    <a:pt x="7663" y="164"/>
                  </a:cubicBezTo>
                  <a:cubicBezTo>
                    <a:pt x="5605" y="372"/>
                    <a:pt x="4063" y="790"/>
                    <a:pt x="2520" y="2564"/>
                  </a:cubicBezTo>
                  <a:cubicBezTo>
                    <a:pt x="977" y="4338"/>
                    <a:pt x="-566" y="7468"/>
                    <a:pt x="205" y="10442"/>
                  </a:cubicBezTo>
                  <a:cubicBezTo>
                    <a:pt x="977" y="13416"/>
                    <a:pt x="4063" y="16233"/>
                    <a:pt x="6377" y="18059"/>
                  </a:cubicBezTo>
                  <a:cubicBezTo>
                    <a:pt x="8691" y="19885"/>
                    <a:pt x="10234" y="20720"/>
                    <a:pt x="11777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1457271" y="2864122"/>
              <a:ext cx="219129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fill="norm" stroke="1" extrusionOk="0">
                  <a:moveTo>
                    <a:pt x="2809" y="21600"/>
                  </a:moveTo>
                  <a:cubicBezTo>
                    <a:pt x="1355" y="18514"/>
                    <a:pt x="-99" y="15429"/>
                    <a:pt x="5" y="13114"/>
                  </a:cubicBezTo>
                  <a:cubicBezTo>
                    <a:pt x="109" y="10800"/>
                    <a:pt x="1770" y="9257"/>
                    <a:pt x="5613" y="7200"/>
                  </a:cubicBezTo>
                  <a:cubicBezTo>
                    <a:pt x="9455" y="5143"/>
                    <a:pt x="15478" y="2571"/>
                    <a:pt x="215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1867896" y="2594978"/>
              <a:ext cx="87904" cy="402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504" fill="norm" stroke="1" extrusionOk="0">
                  <a:moveTo>
                    <a:pt x="21358" y="130"/>
                  </a:moveTo>
                  <a:cubicBezTo>
                    <a:pt x="18787" y="17"/>
                    <a:pt x="16215" y="-96"/>
                    <a:pt x="13901" y="130"/>
                  </a:cubicBezTo>
                  <a:cubicBezTo>
                    <a:pt x="11587" y="356"/>
                    <a:pt x="9529" y="922"/>
                    <a:pt x="6701" y="2901"/>
                  </a:cubicBezTo>
                  <a:cubicBezTo>
                    <a:pt x="3872" y="4880"/>
                    <a:pt x="272" y="8273"/>
                    <a:pt x="15" y="11609"/>
                  </a:cubicBezTo>
                  <a:cubicBezTo>
                    <a:pt x="-242" y="14945"/>
                    <a:pt x="2844" y="18224"/>
                    <a:pt x="5929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2058946" y="2654009"/>
              <a:ext cx="157204" cy="324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90" fill="norm" stroke="1" extrusionOk="0">
                  <a:moveTo>
                    <a:pt x="13614" y="455"/>
                  </a:moveTo>
                  <a:cubicBezTo>
                    <a:pt x="11598" y="177"/>
                    <a:pt x="9582" y="-102"/>
                    <a:pt x="7998" y="37"/>
                  </a:cubicBezTo>
                  <a:cubicBezTo>
                    <a:pt x="6414" y="177"/>
                    <a:pt x="5262" y="734"/>
                    <a:pt x="3822" y="2755"/>
                  </a:cubicBezTo>
                  <a:cubicBezTo>
                    <a:pt x="2382" y="4775"/>
                    <a:pt x="654" y="8259"/>
                    <a:pt x="366" y="11395"/>
                  </a:cubicBezTo>
                  <a:cubicBezTo>
                    <a:pt x="78" y="14530"/>
                    <a:pt x="1230" y="17317"/>
                    <a:pt x="2526" y="18990"/>
                  </a:cubicBezTo>
                  <a:cubicBezTo>
                    <a:pt x="3822" y="20662"/>
                    <a:pt x="5262" y="21219"/>
                    <a:pt x="6846" y="21359"/>
                  </a:cubicBezTo>
                  <a:cubicBezTo>
                    <a:pt x="8430" y="21498"/>
                    <a:pt x="10158" y="21219"/>
                    <a:pt x="12606" y="19686"/>
                  </a:cubicBezTo>
                  <a:cubicBezTo>
                    <a:pt x="15054" y="18153"/>
                    <a:pt x="18222" y="15366"/>
                    <a:pt x="19374" y="12301"/>
                  </a:cubicBezTo>
                  <a:cubicBezTo>
                    <a:pt x="20526" y="9235"/>
                    <a:pt x="19662" y="5890"/>
                    <a:pt x="17934" y="3939"/>
                  </a:cubicBezTo>
                  <a:cubicBezTo>
                    <a:pt x="16206" y="1988"/>
                    <a:pt x="13614" y="1431"/>
                    <a:pt x="10878" y="1431"/>
                  </a:cubicBezTo>
                  <a:cubicBezTo>
                    <a:pt x="8142" y="1431"/>
                    <a:pt x="5262" y="1988"/>
                    <a:pt x="3390" y="2546"/>
                  </a:cubicBezTo>
                  <a:cubicBezTo>
                    <a:pt x="1518" y="3103"/>
                    <a:pt x="654" y="3661"/>
                    <a:pt x="222" y="4497"/>
                  </a:cubicBezTo>
                  <a:cubicBezTo>
                    <a:pt x="-210" y="5333"/>
                    <a:pt x="-210" y="6448"/>
                    <a:pt x="2094" y="7423"/>
                  </a:cubicBezTo>
                  <a:cubicBezTo>
                    <a:pt x="4398" y="8399"/>
                    <a:pt x="9006" y="9235"/>
                    <a:pt x="12606" y="9583"/>
                  </a:cubicBezTo>
                  <a:cubicBezTo>
                    <a:pt x="16206" y="9932"/>
                    <a:pt x="18798" y="9792"/>
                    <a:pt x="21390" y="9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2400564" y="2495822"/>
              <a:ext cx="37836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3450" y="0"/>
                  </a:moveTo>
                  <a:cubicBezTo>
                    <a:pt x="2250" y="2198"/>
                    <a:pt x="1050" y="4396"/>
                    <a:pt x="450" y="7048"/>
                  </a:cubicBezTo>
                  <a:cubicBezTo>
                    <a:pt x="-150" y="9701"/>
                    <a:pt x="-150" y="12808"/>
                    <a:pt x="450" y="14968"/>
                  </a:cubicBezTo>
                  <a:cubicBezTo>
                    <a:pt x="1050" y="17128"/>
                    <a:pt x="2250" y="18341"/>
                    <a:pt x="5850" y="19288"/>
                  </a:cubicBezTo>
                  <a:cubicBezTo>
                    <a:pt x="9450" y="20236"/>
                    <a:pt x="15450" y="20918"/>
                    <a:pt x="214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2493433" y="2724422"/>
              <a:ext cx="8467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400"/>
                    <a:pt x="0" y="10800"/>
                    <a:pt x="0" y="14400"/>
                  </a:cubicBezTo>
                  <a:cubicBezTo>
                    <a:pt x="0" y="18000"/>
                    <a:pt x="108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2470149" y="2660528"/>
              <a:ext cx="156564" cy="338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188" fill="norm" stroke="1" extrusionOk="0">
                  <a:moveTo>
                    <a:pt x="5049" y="2808"/>
                  </a:moveTo>
                  <a:cubicBezTo>
                    <a:pt x="5049" y="1615"/>
                    <a:pt x="5049" y="423"/>
                    <a:pt x="5891" y="91"/>
                  </a:cubicBezTo>
                  <a:cubicBezTo>
                    <a:pt x="6732" y="-240"/>
                    <a:pt x="8416" y="290"/>
                    <a:pt x="11361" y="2410"/>
                  </a:cubicBezTo>
                  <a:cubicBezTo>
                    <a:pt x="14306" y="4531"/>
                    <a:pt x="18514" y="8241"/>
                    <a:pt x="20057" y="11156"/>
                  </a:cubicBezTo>
                  <a:cubicBezTo>
                    <a:pt x="21600" y="14072"/>
                    <a:pt x="20478" y="16192"/>
                    <a:pt x="17532" y="17915"/>
                  </a:cubicBezTo>
                  <a:cubicBezTo>
                    <a:pt x="14587" y="19637"/>
                    <a:pt x="9818" y="20962"/>
                    <a:pt x="6592" y="21161"/>
                  </a:cubicBezTo>
                  <a:cubicBezTo>
                    <a:pt x="3366" y="21360"/>
                    <a:pt x="1683" y="20432"/>
                    <a:pt x="0" y="19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2666999" y="2576567"/>
              <a:ext cx="92780" cy="452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2" h="21485" fill="norm" stroke="1" extrusionOk="0">
                  <a:moveTo>
                    <a:pt x="0" y="86"/>
                  </a:moveTo>
                  <a:cubicBezTo>
                    <a:pt x="3287" y="-15"/>
                    <a:pt x="6574" y="-115"/>
                    <a:pt x="9861" y="337"/>
                  </a:cubicBezTo>
                  <a:cubicBezTo>
                    <a:pt x="13148" y="789"/>
                    <a:pt x="16435" y="1794"/>
                    <a:pt x="18548" y="4105"/>
                  </a:cubicBezTo>
                  <a:cubicBezTo>
                    <a:pt x="20661" y="6415"/>
                    <a:pt x="21600" y="10032"/>
                    <a:pt x="19017" y="13146"/>
                  </a:cubicBezTo>
                  <a:cubicBezTo>
                    <a:pt x="16435" y="16261"/>
                    <a:pt x="10330" y="18873"/>
                    <a:pt x="4226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2869564" y="2902222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3051890" y="2530015"/>
              <a:ext cx="237410" cy="462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61" fill="norm" stroke="1" extrusionOk="0">
                  <a:moveTo>
                    <a:pt x="16279" y="16893"/>
                  </a:moveTo>
                  <a:cubicBezTo>
                    <a:pt x="14559" y="15916"/>
                    <a:pt x="12838" y="14939"/>
                    <a:pt x="10831" y="14499"/>
                  </a:cubicBezTo>
                  <a:cubicBezTo>
                    <a:pt x="8824" y="14059"/>
                    <a:pt x="6530" y="14157"/>
                    <a:pt x="4714" y="14939"/>
                  </a:cubicBezTo>
                  <a:cubicBezTo>
                    <a:pt x="2898" y="15720"/>
                    <a:pt x="1560" y="17187"/>
                    <a:pt x="796" y="18262"/>
                  </a:cubicBezTo>
                  <a:cubicBezTo>
                    <a:pt x="31" y="19337"/>
                    <a:pt x="-160" y="20021"/>
                    <a:pt x="127" y="20510"/>
                  </a:cubicBezTo>
                  <a:cubicBezTo>
                    <a:pt x="413" y="20998"/>
                    <a:pt x="1178" y="21292"/>
                    <a:pt x="3090" y="21047"/>
                  </a:cubicBezTo>
                  <a:cubicBezTo>
                    <a:pt x="5001" y="20803"/>
                    <a:pt x="8059" y="20021"/>
                    <a:pt x="11118" y="17920"/>
                  </a:cubicBezTo>
                  <a:cubicBezTo>
                    <a:pt x="14176" y="15818"/>
                    <a:pt x="17235" y="12397"/>
                    <a:pt x="18859" y="9416"/>
                  </a:cubicBezTo>
                  <a:cubicBezTo>
                    <a:pt x="20484" y="6435"/>
                    <a:pt x="20675" y="3894"/>
                    <a:pt x="20580" y="2330"/>
                  </a:cubicBezTo>
                  <a:cubicBezTo>
                    <a:pt x="20484" y="767"/>
                    <a:pt x="20102" y="180"/>
                    <a:pt x="19433" y="34"/>
                  </a:cubicBezTo>
                  <a:cubicBezTo>
                    <a:pt x="18764" y="-113"/>
                    <a:pt x="17808" y="180"/>
                    <a:pt x="16852" y="1646"/>
                  </a:cubicBezTo>
                  <a:cubicBezTo>
                    <a:pt x="15897" y="3112"/>
                    <a:pt x="14941" y="5751"/>
                    <a:pt x="14367" y="8537"/>
                  </a:cubicBezTo>
                  <a:cubicBezTo>
                    <a:pt x="13794" y="11322"/>
                    <a:pt x="13603" y="14254"/>
                    <a:pt x="14272" y="16454"/>
                  </a:cubicBezTo>
                  <a:cubicBezTo>
                    <a:pt x="14941" y="18653"/>
                    <a:pt x="16470" y="20119"/>
                    <a:pt x="17808" y="20803"/>
                  </a:cubicBezTo>
                  <a:cubicBezTo>
                    <a:pt x="19146" y="21487"/>
                    <a:pt x="20293" y="21389"/>
                    <a:pt x="21440" y="21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3303370" y="2713186"/>
              <a:ext cx="144005" cy="240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0964" fill="norm" stroke="1" extrusionOk="0">
                  <a:moveTo>
                    <a:pt x="17389" y="7073"/>
                  </a:moveTo>
                  <a:cubicBezTo>
                    <a:pt x="17080" y="5780"/>
                    <a:pt x="16771" y="4488"/>
                    <a:pt x="15537" y="3842"/>
                  </a:cubicBezTo>
                  <a:cubicBezTo>
                    <a:pt x="14303" y="3196"/>
                    <a:pt x="12143" y="3196"/>
                    <a:pt x="9366" y="4950"/>
                  </a:cubicBezTo>
                  <a:cubicBezTo>
                    <a:pt x="6589" y="6703"/>
                    <a:pt x="3194" y="10211"/>
                    <a:pt x="1497" y="12980"/>
                  </a:cubicBezTo>
                  <a:cubicBezTo>
                    <a:pt x="-200" y="15750"/>
                    <a:pt x="-200" y="17780"/>
                    <a:pt x="263" y="19165"/>
                  </a:cubicBezTo>
                  <a:cubicBezTo>
                    <a:pt x="726" y="20550"/>
                    <a:pt x="1651" y="21288"/>
                    <a:pt x="4429" y="20826"/>
                  </a:cubicBezTo>
                  <a:cubicBezTo>
                    <a:pt x="7206" y="20365"/>
                    <a:pt x="11834" y="18703"/>
                    <a:pt x="15383" y="15842"/>
                  </a:cubicBezTo>
                  <a:cubicBezTo>
                    <a:pt x="18931" y="12980"/>
                    <a:pt x="21400" y="8919"/>
                    <a:pt x="20937" y="5780"/>
                  </a:cubicBezTo>
                  <a:cubicBezTo>
                    <a:pt x="20474" y="2642"/>
                    <a:pt x="17080" y="426"/>
                    <a:pt x="13994" y="57"/>
                  </a:cubicBezTo>
                  <a:cubicBezTo>
                    <a:pt x="10909" y="-312"/>
                    <a:pt x="8131" y="1165"/>
                    <a:pt x="6434" y="3011"/>
                  </a:cubicBezTo>
                  <a:cubicBezTo>
                    <a:pt x="4737" y="4857"/>
                    <a:pt x="4120" y="7073"/>
                    <a:pt x="5663" y="8734"/>
                  </a:cubicBezTo>
                  <a:cubicBezTo>
                    <a:pt x="7206" y="10396"/>
                    <a:pt x="10909" y="11503"/>
                    <a:pt x="14611" y="12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3721100" y="2737122"/>
              <a:ext cx="63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3683000" y="2832372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4336074" y="2642820"/>
              <a:ext cx="113160" cy="20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0878" fill="norm" stroke="1" extrusionOk="0">
                  <a:moveTo>
                    <a:pt x="17854" y="4987"/>
                  </a:moveTo>
                  <a:cubicBezTo>
                    <a:pt x="17854" y="3929"/>
                    <a:pt x="17854" y="2870"/>
                    <a:pt x="17265" y="1917"/>
                  </a:cubicBezTo>
                  <a:cubicBezTo>
                    <a:pt x="16676" y="964"/>
                    <a:pt x="15498" y="117"/>
                    <a:pt x="13927" y="11"/>
                  </a:cubicBezTo>
                  <a:cubicBezTo>
                    <a:pt x="12356" y="-95"/>
                    <a:pt x="10392" y="540"/>
                    <a:pt x="7840" y="2764"/>
                  </a:cubicBezTo>
                  <a:cubicBezTo>
                    <a:pt x="5287" y="4987"/>
                    <a:pt x="2145" y="8799"/>
                    <a:pt x="771" y="12293"/>
                  </a:cubicBezTo>
                  <a:cubicBezTo>
                    <a:pt x="-604" y="15787"/>
                    <a:pt x="-211" y="18964"/>
                    <a:pt x="2538" y="20234"/>
                  </a:cubicBezTo>
                  <a:cubicBezTo>
                    <a:pt x="5287" y="21505"/>
                    <a:pt x="10392" y="20870"/>
                    <a:pt x="14320" y="18540"/>
                  </a:cubicBezTo>
                  <a:cubicBezTo>
                    <a:pt x="18247" y="16211"/>
                    <a:pt x="20996" y="12187"/>
                    <a:pt x="20996" y="9223"/>
                  </a:cubicBezTo>
                  <a:cubicBezTo>
                    <a:pt x="20996" y="6258"/>
                    <a:pt x="18247" y="4352"/>
                    <a:pt x="15891" y="3293"/>
                  </a:cubicBezTo>
                  <a:cubicBezTo>
                    <a:pt x="13534" y="2234"/>
                    <a:pt x="11571" y="2023"/>
                    <a:pt x="11178" y="2446"/>
                  </a:cubicBezTo>
                  <a:cubicBezTo>
                    <a:pt x="10785" y="2870"/>
                    <a:pt x="11963" y="3929"/>
                    <a:pt x="13141" y="4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4572000" y="2781572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4672144" y="2639457"/>
              <a:ext cx="92363" cy="171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0" h="20356" fill="norm" stroke="1" extrusionOk="0">
                  <a:moveTo>
                    <a:pt x="15819" y="5561"/>
                  </a:moveTo>
                  <a:cubicBezTo>
                    <a:pt x="15819" y="3300"/>
                    <a:pt x="15819" y="1040"/>
                    <a:pt x="14645" y="286"/>
                  </a:cubicBezTo>
                  <a:cubicBezTo>
                    <a:pt x="13471" y="-467"/>
                    <a:pt x="11123" y="286"/>
                    <a:pt x="8306" y="2296"/>
                  </a:cubicBezTo>
                  <a:cubicBezTo>
                    <a:pt x="5488" y="4305"/>
                    <a:pt x="2201" y="7570"/>
                    <a:pt x="793" y="10584"/>
                  </a:cubicBezTo>
                  <a:cubicBezTo>
                    <a:pt x="-616" y="13598"/>
                    <a:pt x="-146" y="16361"/>
                    <a:pt x="2201" y="18245"/>
                  </a:cubicBezTo>
                  <a:cubicBezTo>
                    <a:pt x="4549" y="20128"/>
                    <a:pt x="8775" y="21133"/>
                    <a:pt x="12297" y="19626"/>
                  </a:cubicBezTo>
                  <a:cubicBezTo>
                    <a:pt x="15819" y="18119"/>
                    <a:pt x="18636" y="14100"/>
                    <a:pt x="19810" y="11463"/>
                  </a:cubicBezTo>
                  <a:cubicBezTo>
                    <a:pt x="20984" y="8826"/>
                    <a:pt x="20514" y="7570"/>
                    <a:pt x="19341" y="6691"/>
                  </a:cubicBezTo>
                  <a:cubicBezTo>
                    <a:pt x="18167" y="5812"/>
                    <a:pt x="16288" y="5310"/>
                    <a:pt x="14410" y="4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4832350" y="2629658"/>
              <a:ext cx="127000" cy="240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1633"/>
                  </a:moveTo>
                  <a:cubicBezTo>
                    <a:pt x="1440" y="702"/>
                    <a:pt x="2880" y="-229"/>
                    <a:pt x="6480" y="50"/>
                  </a:cubicBezTo>
                  <a:cubicBezTo>
                    <a:pt x="10080" y="330"/>
                    <a:pt x="15840" y="1819"/>
                    <a:pt x="17100" y="4799"/>
                  </a:cubicBezTo>
                  <a:cubicBezTo>
                    <a:pt x="18360" y="7778"/>
                    <a:pt x="15120" y="12247"/>
                    <a:pt x="12960" y="14854"/>
                  </a:cubicBezTo>
                  <a:cubicBezTo>
                    <a:pt x="10800" y="17461"/>
                    <a:pt x="9720" y="18205"/>
                    <a:pt x="8280" y="19043"/>
                  </a:cubicBezTo>
                  <a:cubicBezTo>
                    <a:pt x="6840" y="19881"/>
                    <a:pt x="5040" y="20812"/>
                    <a:pt x="5040" y="21092"/>
                  </a:cubicBezTo>
                  <a:cubicBezTo>
                    <a:pt x="5040" y="21371"/>
                    <a:pt x="6840" y="20999"/>
                    <a:pt x="9900" y="20161"/>
                  </a:cubicBezTo>
                  <a:cubicBezTo>
                    <a:pt x="12960" y="19323"/>
                    <a:pt x="17280" y="18019"/>
                    <a:pt x="21600" y="16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5091883" y="2610122"/>
              <a:ext cx="1657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1" h="21600" fill="norm" stroke="1" extrusionOk="0">
                  <a:moveTo>
                    <a:pt x="13536" y="0"/>
                  </a:moveTo>
                  <a:cubicBezTo>
                    <a:pt x="10375" y="0"/>
                    <a:pt x="7214" y="0"/>
                    <a:pt x="4975" y="409"/>
                  </a:cubicBezTo>
                  <a:cubicBezTo>
                    <a:pt x="2736" y="818"/>
                    <a:pt x="1419" y="1636"/>
                    <a:pt x="629" y="2536"/>
                  </a:cubicBezTo>
                  <a:cubicBezTo>
                    <a:pt x="-162" y="3436"/>
                    <a:pt x="-425" y="4418"/>
                    <a:pt x="1155" y="5645"/>
                  </a:cubicBezTo>
                  <a:cubicBezTo>
                    <a:pt x="2736" y="6873"/>
                    <a:pt x="6160" y="8345"/>
                    <a:pt x="9716" y="9900"/>
                  </a:cubicBezTo>
                  <a:cubicBezTo>
                    <a:pt x="13273" y="11455"/>
                    <a:pt x="16960" y="13091"/>
                    <a:pt x="18936" y="14400"/>
                  </a:cubicBezTo>
                  <a:cubicBezTo>
                    <a:pt x="20912" y="15709"/>
                    <a:pt x="21175" y="16691"/>
                    <a:pt x="19595" y="17836"/>
                  </a:cubicBezTo>
                  <a:cubicBezTo>
                    <a:pt x="18014" y="18982"/>
                    <a:pt x="14590" y="20291"/>
                    <a:pt x="111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5143500" y="2632845"/>
              <a:ext cx="25400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760" y="12302"/>
                    <a:pt x="11520" y="4448"/>
                    <a:pt x="15120" y="1502"/>
                  </a:cubicBezTo>
                  <a:cubicBezTo>
                    <a:pt x="18720" y="-1443"/>
                    <a:pt x="2016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7289799" y="2299458"/>
              <a:ext cx="171451" cy="759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21600" y="1426"/>
                  </a:moveTo>
                  <a:cubicBezTo>
                    <a:pt x="21333" y="1126"/>
                    <a:pt x="21067" y="826"/>
                    <a:pt x="19467" y="526"/>
                  </a:cubicBezTo>
                  <a:cubicBezTo>
                    <a:pt x="17867" y="226"/>
                    <a:pt x="14933" y="-74"/>
                    <a:pt x="12400" y="16"/>
                  </a:cubicBezTo>
                  <a:cubicBezTo>
                    <a:pt x="9867" y="106"/>
                    <a:pt x="7733" y="586"/>
                    <a:pt x="6533" y="1786"/>
                  </a:cubicBezTo>
                  <a:cubicBezTo>
                    <a:pt x="5333" y="2986"/>
                    <a:pt x="5067" y="4906"/>
                    <a:pt x="6267" y="6946"/>
                  </a:cubicBezTo>
                  <a:cubicBezTo>
                    <a:pt x="7467" y="8986"/>
                    <a:pt x="10133" y="11146"/>
                    <a:pt x="11733" y="13156"/>
                  </a:cubicBezTo>
                  <a:cubicBezTo>
                    <a:pt x="13333" y="15166"/>
                    <a:pt x="13867" y="17026"/>
                    <a:pt x="13067" y="18376"/>
                  </a:cubicBezTo>
                  <a:cubicBezTo>
                    <a:pt x="12267" y="19726"/>
                    <a:pt x="10133" y="20566"/>
                    <a:pt x="8400" y="21016"/>
                  </a:cubicBezTo>
                  <a:cubicBezTo>
                    <a:pt x="6667" y="21466"/>
                    <a:pt x="5333" y="21526"/>
                    <a:pt x="4000" y="21526"/>
                  </a:cubicBezTo>
                  <a:cubicBezTo>
                    <a:pt x="2667" y="21526"/>
                    <a:pt x="1333" y="21466"/>
                    <a:pt x="667" y="21136"/>
                  </a:cubicBezTo>
                  <a:cubicBezTo>
                    <a:pt x="0" y="20806"/>
                    <a:pt x="0" y="20206"/>
                    <a:pt x="0" y="19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7175499" y="3149872"/>
              <a:ext cx="167304" cy="291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530" fill="norm" stroke="1" extrusionOk="0">
                  <a:moveTo>
                    <a:pt x="10530" y="0"/>
                  </a:moveTo>
                  <a:cubicBezTo>
                    <a:pt x="9720" y="1565"/>
                    <a:pt x="8910" y="3130"/>
                    <a:pt x="8505" y="5948"/>
                  </a:cubicBezTo>
                  <a:cubicBezTo>
                    <a:pt x="8100" y="8765"/>
                    <a:pt x="8100" y="12835"/>
                    <a:pt x="7560" y="15652"/>
                  </a:cubicBezTo>
                  <a:cubicBezTo>
                    <a:pt x="7020" y="18470"/>
                    <a:pt x="5940" y="20035"/>
                    <a:pt x="6075" y="19957"/>
                  </a:cubicBezTo>
                  <a:cubicBezTo>
                    <a:pt x="6210" y="19878"/>
                    <a:pt x="7560" y="18157"/>
                    <a:pt x="9045" y="16513"/>
                  </a:cubicBezTo>
                  <a:cubicBezTo>
                    <a:pt x="10530" y="14870"/>
                    <a:pt x="12150" y="13304"/>
                    <a:pt x="13500" y="12287"/>
                  </a:cubicBezTo>
                  <a:cubicBezTo>
                    <a:pt x="14850" y="11270"/>
                    <a:pt x="15930" y="10800"/>
                    <a:pt x="17145" y="10800"/>
                  </a:cubicBezTo>
                  <a:cubicBezTo>
                    <a:pt x="18360" y="10800"/>
                    <a:pt x="19710" y="11270"/>
                    <a:pt x="20520" y="11896"/>
                  </a:cubicBezTo>
                  <a:cubicBezTo>
                    <a:pt x="21330" y="12522"/>
                    <a:pt x="21600" y="13304"/>
                    <a:pt x="21060" y="14791"/>
                  </a:cubicBezTo>
                  <a:cubicBezTo>
                    <a:pt x="20520" y="16278"/>
                    <a:pt x="19170" y="18470"/>
                    <a:pt x="17010" y="19800"/>
                  </a:cubicBezTo>
                  <a:cubicBezTo>
                    <a:pt x="14850" y="21130"/>
                    <a:pt x="11880" y="21600"/>
                    <a:pt x="8910" y="21522"/>
                  </a:cubicBezTo>
                  <a:cubicBezTo>
                    <a:pt x="5940" y="21443"/>
                    <a:pt x="2970" y="20817"/>
                    <a:pt x="0" y="20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7210165" y="2019572"/>
              <a:ext cx="178150" cy="128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154" fill="norm" stroke="1" extrusionOk="0">
                  <a:moveTo>
                    <a:pt x="13372" y="0"/>
                  </a:moveTo>
                  <a:cubicBezTo>
                    <a:pt x="11085" y="5226"/>
                    <a:pt x="8798" y="10452"/>
                    <a:pt x="7273" y="13935"/>
                  </a:cubicBezTo>
                  <a:cubicBezTo>
                    <a:pt x="5749" y="17419"/>
                    <a:pt x="4986" y="19161"/>
                    <a:pt x="3970" y="20206"/>
                  </a:cubicBezTo>
                  <a:cubicBezTo>
                    <a:pt x="2953" y="21252"/>
                    <a:pt x="1683" y="21600"/>
                    <a:pt x="920" y="20381"/>
                  </a:cubicBezTo>
                  <a:cubicBezTo>
                    <a:pt x="158" y="19161"/>
                    <a:pt x="-96" y="16374"/>
                    <a:pt x="31" y="13935"/>
                  </a:cubicBezTo>
                  <a:cubicBezTo>
                    <a:pt x="158" y="11497"/>
                    <a:pt x="666" y="9406"/>
                    <a:pt x="1429" y="7665"/>
                  </a:cubicBezTo>
                  <a:cubicBezTo>
                    <a:pt x="2191" y="5923"/>
                    <a:pt x="3208" y="4529"/>
                    <a:pt x="4351" y="4181"/>
                  </a:cubicBezTo>
                  <a:cubicBezTo>
                    <a:pt x="5495" y="3832"/>
                    <a:pt x="6765" y="4529"/>
                    <a:pt x="8544" y="7316"/>
                  </a:cubicBezTo>
                  <a:cubicBezTo>
                    <a:pt x="10323" y="10103"/>
                    <a:pt x="12610" y="14981"/>
                    <a:pt x="14516" y="17419"/>
                  </a:cubicBezTo>
                  <a:cubicBezTo>
                    <a:pt x="16422" y="19858"/>
                    <a:pt x="17946" y="19858"/>
                    <a:pt x="19217" y="18639"/>
                  </a:cubicBezTo>
                  <a:cubicBezTo>
                    <a:pt x="20488" y="17419"/>
                    <a:pt x="21504" y="14981"/>
                    <a:pt x="21377" y="11845"/>
                  </a:cubicBezTo>
                  <a:cubicBezTo>
                    <a:pt x="21250" y="8710"/>
                    <a:pt x="19979" y="4877"/>
                    <a:pt x="18073" y="3484"/>
                  </a:cubicBezTo>
                  <a:cubicBezTo>
                    <a:pt x="16168" y="2090"/>
                    <a:pt x="13626" y="3135"/>
                    <a:pt x="11085" y="4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7657530" y="2402178"/>
              <a:ext cx="127570" cy="474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32" fill="norm" stroke="1" extrusionOk="0">
                  <a:moveTo>
                    <a:pt x="21341" y="2795"/>
                  </a:moveTo>
                  <a:cubicBezTo>
                    <a:pt x="18862" y="1935"/>
                    <a:pt x="16384" y="1074"/>
                    <a:pt x="14082" y="549"/>
                  </a:cubicBezTo>
                  <a:cubicBezTo>
                    <a:pt x="11780" y="23"/>
                    <a:pt x="9656" y="-168"/>
                    <a:pt x="7885" y="167"/>
                  </a:cubicBezTo>
                  <a:cubicBezTo>
                    <a:pt x="6115" y="501"/>
                    <a:pt x="4698" y="1361"/>
                    <a:pt x="3282" y="3559"/>
                  </a:cubicBezTo>
                  <a:cubicBezTo>
                    <a:pt x="1866" y="5758"/>
                    <a:pt x="449" y="9294"/>
                    <a:pt x="95" y="12400"/>
                  </a:cubicBezTo>
                  <a:cubicBezTo>
                    <a:pt x="-259" y="15506"/>
                    <a:pt x="449" y="18182"/>
                    <a:pt x="980" y="19616"/>
                  </a:cubicBezTo>
                  <a:cubicBezTo>
                    <a:pt x="1511" y="21050"/>
                    <a:pt x="1866" y="21241"/>
                    <a:pt x="2220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7545248" y="2692672"/>
              <a:ext cx="271602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1392" y="21600"/>
                  </a:moveTo>
                  <a:cubicBezTo>
                    <a:pt x="890" y="19680"/>
                    <a:pt x="387" y="17760"/>
                    <a:pt x="136" y="15360"/>
                  </a:cubicBezTo>
                  <a:cubicBezTo>
                    <a:pt x="-115" y="12960"/>
                    <a:pt x="-115" y="10080"/>
                    <a:pt x="973" y="7920"/>
                  </a:cubicBezTo>
                  <a:cubicBezTo>
                    <a:pt x="2062" y="5760"/>
                    <a:pt x="4238" y="4320"/>
                    <a:pt x="7838" y="3120"/>
                  </a:cubicBezTo>
                  <a:cubicBezTo>
                    <a:pt x="11438" y="1920"/>
                    <a:pt x="16462" y="960"/>
                    <a:pt x="214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7856835" y="2466514"/>
              <a:ext cx="131465" cy="403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70" fill="norm" stroke="1" extrusionOk="0">
                  <a:moveTo>
                    <a:pt x="21295" y="1895"/>
                  </a:moveTo>
                  <a:cubicBezTo>
                    <a:pt x="20609" y="1220"/>
                    <a:pt x="19924" y="545"/>
                    <a:pt x="18724" y="208"/>
                  </a:cubicBezTo>
                  <a:cubicBezTo>
                    <a:pt x="17524" y="-130"/>
                    <a:pt x="15809" y="-130"/>
                    <a:pt x="13238" y="770"/>
                  </a:cubicBezTo>
                  <a:cubicBezTo>
                    <a:pt x="10666" y="1670"/>
                    <a:pt x="7238" y="3470"/>
                    <a:pt x="4495" y="6001"/>
                  </a:cubicBezTo>
                  <a:cubicBezTo>
                    <a:pt x="1752" y="8533"/>
                    <a:pt x="-305" y="11795"/>
                    <a:pt x="38" y="14495"/>
                  </a:cubicBezTo>
                  <a:cubicBezTo>
                    <a:pt x="381" y="17195"/>
                    <a:pt x="3124" y="19333"/>
                    <a:pt x="5866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7960783" y="2552447"/>
              <a:ext cx="192617" cy="234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7" fill="norm" stroke="1" extrusionOk="0">
                  <a:moveTo>
                    <a:pt x="16615" y="4026"/>
                  </a:moveTo>
                  <a:cubicBezTo>
                    <a:pt x="15429" y="3268"/>
                    <a:pt x="14242" y="2510"/>
                    <a:pt x="11868" y="3079"/>
                  </a:cubicBezTo>
                  <a:cubicBezTo>
                    <a:pt x="9495" y="3647"/>
                    <a:pt x="5934" y="5542"/>
                    <a:pt x="3560" y="8289"/>
                  </a:cubicBezTo>
                  <a:cubicBezTo>
                    <a:pt x="1187" y="11036"/>
                    <a:pt x="0" y="14636"/>
                    <a:pt x="0" y="17194"/>
                  </a:cubicBezTo>
                  <a:cubicBezTo>
                    <a:pt x="0" y="19752"/>
                    <a:pt x="1187" y="21268"/>
                    <a:pt x="4391" y="20889"/>
                  </a:cubicBezTo>
                  <a:cubicBezTo>
                    <a:pt x="7596" y="20510"/>
                    <a:pt x="12818" y="18236"/>
                    <a:pt x="16022" y="15110"/>
                  </a:cubicBezTo>
                  <a:cubicBezTo>
                    <a:pt x="19226" y="11984"/>
                    <a:pt x="20413" y="8005"/>
                    <a:pt x="19464" y="5163"/>
                  </a:cubicBezTo>
                  <a:cubicBezTo>
                    <a:pt x="18514" y="2321"/>
                    <a:pt x="15429" y="615"/>
                    <a:pt x="12699" y="142"/>
                  </a:cubicBezTo>
                  <a:cubicBezTo>
                    <a:pt x="9969" y="-332"/>
                    <a:pt x="7596" y="426"/>
                    <a:pt x="6171" y="1752"/>
                  </a:cubicBezTo>
                  <a:cubicBezTo>
                    <a:pt x="4747" y="3079"/>
                    <a:pt x="4273" y="4973"/>
                    <a:pt x="7002" y="6394"/>
                  </a:cubicBezTo>
                  <a:cubicBezTo>
                    <a:pt x="9732" y="7815"/>
                    <a:pt x="15666" y="8763"/>
                    <a:pt x="21600" y="9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8267699" y="2413272"/>
              <a:ext cx="44451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847"/>
                    <a:pt x="15429" y="1694"/>
                    <a:pt x="13371" y="3600"/>
                  </a:cubicBezTo>
                  <a:cubicBezTo>
                    <a:pt x="11314" y="5506"/>
                    <a:pt x="10286" y="8471"/>
                    <a:pt x="8229" y="11647"/>
                  </a:cubicBezTo>
                  <a:cubicBezTo>
                    <a:pt x="6171" y="14824"/>
                    <a:pt x="3086" y="182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8362949" y="2572022"/>
              <a:ext cx="508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1340"/>
                    <a:pt x="10800" y="2679"/>
                    <a:pt x="7200" y="6279"/>
                  </a:cubicBezTo>
                  <a:cubicBezTo>
                    <a:pt x="3600" y="9879"/>
                    <a:pt x="1800" y="157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8343899" y="2512694"/>
              <a:ext cx="136214" cy="33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184" fill="norm" stroke="1" extrusionOk="0">
                  <a:moveTo>
                    <a:pt x="8836" y="2919"/>
                  </a:moveTo>
                  <a:cubicBezTo>
                    <a:pt x="9164" y="1727"/>
                    <a:pt x="9491" y="534"/>
                    <a:pt x="10473" y="137"/>
                  </a:cubicBezTo>
                  <a:cubicBezTo>
                    <a:pt x="11455" y="-261"/>
                    <a:pt x="13091" y="137"/>
                    <a:pt x="15218" y="2323"/>
                  </a:cubicBezTo>
                  <a:cubicBezTo>
                    <a:pt x="17345" y="4510"/>
                    <a:pt x="19964" y="8485"/>
                    <a:pt x="20782" y="11599"/>
                  </a:cubicBezTo>
                  <a:cubicBezTo>
                    <a:pt x="21600" y="14713"/>
                    <a:pt x="20618" y="16966"/>
                    <a:pt x="17836" y="18490"/>
                  </a:cubicBezTo>
                  <a:cubicBezTo>
                    <a:pt x="15055" y="20014"/>
                    <a:pt x="10473" y="20809"/>
                    <a:pt x="7200" y="21074"/>
                  </a:cubicBezTo>
                  <a:cubicBezTo>
                    <a:pt x="3927" y="21339"/>
                    <a:pt x="1964" y="21074"/>
                    <a:pt x="0" y="20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8534399" y="2457722"/>
              <a:ext cx="117963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600" fill="norm" stroke="1" extrusionOk="0">
                  <a:moveTo>
                    <a:pt x="0" y="0"/>
                  </a:moveTo>
                  <a:cubicBezTo>
                    <a:pt x="4547" y="0"/>
                    <a:pt x="9095" y="0"/>
                    <a:pt x="13074" y="1257"/>
                  </a:cubicBezTo>
                  <a:cubicBezTo>
                    <a:pt x="17053" y="2514"/>
                    <a:pt x="20463" y="5029"/>
                    <a:pt x="21032" y="7714"/>
                  </a:cubicBezTo>
                  <a:cubicBezTo>
                    <a:pt x="21600" y="10400"/>
                    <a:pt x="19326" y="13257"/>
                    <a:pt x="15916" y="15600"/>
                  </a:cubicBezTo>
                  <a:cubicBezTo>
                    <a:pt x="12505" y="17943"/>
                    <a:pt x="7958" y="19771"/>
                    <a:pt x="34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8699499" y="2749822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8814624" y="2405168"/>
              <a:ext cx="250239" cy="452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482" fill="norm" stroke="1" extrusionOk="0">
                  <a:moveTo>
                    <a:pt x="13318" y="14249"/>
                  </a:moveTo>
                  <a:cubicBezTo>
                    <a:pt x="13318" y="13746"/>
                    <a:pt x="13318" y="13244"/>
                    <a:pt x="12783" y="12993"/>
                  </a:cubicBezTo>
                  <a:cubicBezTo>
                    <a:pt x="12247" y="12742"/>
                    <a:pt x="11176" y="12742"/>
                    <a:pt x="8945" y="13344"/>
                  </a:cubicBezTo>
                  <a:cubicBezTo>
                    <a:pt x="6713" y="13947"/>
                    <a:pt x="3322" y="15153"/>
                    <a:pt x="1537" y="16308"/>
                  </a:cubicBezTo>
                  <a:cubicBezTo>
                    <a:pt x="-248" y="17463"/>
                    <a:pt x="-427" y="18569"/>
                    <a:pt x="733" y="19422"/>
                  </a:cubicBezTo>
                  <a:cubicBezTo>
                    <a:pt x="1894" y="20276"/>
                    <a:pt x="4393" y="20879"/>
                    <a:pt x="6981" y="20427"/>
                  </a:cubicBezTo>
                  <a:cubicBezTo>
                    <a:pt x="9570" y="19975"/>
                    <a:pt x="12247" y="18468"/>
                    <a:pt x="14568" y="16007"/>
                  </a:cubicBezTo>
                  <a:cubicBezTo>
                    <a:pt x="16889" y="13545"/>
                    <a:pt x="18852" y="10129"/>
                    <a:pt x="19923" y="7517"/>
                  </a:cubicBezTo>
                  <a:cubicBezTo>
                    <a:pt x="20994" y="4905"/>
                    <a:pt x="21173" y="3097"/>
                    <a:pt x="21084" y="1942"/>
                  </a:cubicBezTo>
                  <a:cubicBezTo>
                    <a:pt x="20994" y="786"/>
                    <a:pt x="20637" y="284"/>
                    <a:pt x="20013" y="83"/>
                  </a:cubicBezTo>
                  <a:cubicBezTo>
                    <a:pt x="19388" y="-118"/>
                    <a:pt x="18495" y="-18"/>
                    <a:pt x="17513" y="1088"/>
                  </a:cubicBezTo>
                  <a:cubicBezTo>
                    <a:pt x="16532" y="2193"/>
                    <a:pt x="15461" y="4302"/>
                    <a:pt x="14747" y="6965"/>
                  </a:cubicBezTo>
                  <a:cubicBezTo>
                    <a:pt x="14033" y="9627"/>
                    <a:pt x="13675" y="12842"/>
                    <a:pt x="13586" y="15354"/>
                  </a:cubicBezTo>
                  <a:cubicBezTo>
                    <a:pt x="13497" y="17865"/>
                    <a:pt x="13675" y="19674"/>
                    <a:pt x="13854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9074149" y="2560698"/>
              <a:ext cx="209551" cy="30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11782" y="5753"/>
                  </a:moveTo>
                  <a:cubicBezTo>
                    <a:pt x="10691" y="5603"/>
                    <a:pt x="9600" y="5453"/>
                    <a:pt x="7855" y="6353"/>
                  </a:cubicBezTo>
                  <a:cubicBezTo>
                    <a:pt x="6109" y="7253"/>
                    <a:pt x="3709" y="9203"/>
                    <a:pt x="2182" y="11678"/>
                  </a:cubicBezTo>
                  <a:cubicBezTo>
                    <a:pt x="655" y="14153"/>
                    <a:pt x="0" y="17153"/>
                    <a:pt x="0" y="18953"/>
                  </a:cubicBezTo>
                  <a:cubicBezTo>
                    <a:pt x="0" y="20753"/>
                    <a:pt x="655" y="21353"/>
                    <a:pt x="2182" y="21278"/>
                  </a:cubicBezTo>
                  <a:cubicBezTo>
                    <a:pt x="3709" y="21203"/>
                    <a:pt x="6109" y="20453"/>
                    <a:pt x="9055" y="17753"/>
                  </a:cubicBezTo>
                  <a:cubicBezTo>
                    <a:pt x="12000" y="15053"/>
                    <a:pt x="15491" y="10403"/>
                    <a:pt x="17236" y="7178"/>
                  </a:cubicBezTo>
                  <a:cubicBezTo>
                    <a:pt x="18982" y="3953"/>
                    <a:pt x="18982" y="2153"/>
                    <a:pt x="17236" y="1103"/>
                  </a:cubicBezTo>
                  <a:cubicBezTo>
                    <a:pt x="15491" y="53"/>
                    <a:pt x="12000" y="-247"/>
                    <a:pt x="9273" y="203"/>
                  </a:cubicBezTo>
                  <a:cubicBezTo>
                    <a:pt x="6545" y="653"/>
                    <a:pt x="4582" y="1853"/>
                    <a:pt x="3600" y="3278"/>
                  </a:cubicBezTo>
                  <a:cubicBezTo>
                    <a:pt x="2618" y="4703"/>
                    <a:pt x="2618" y="6353"/>
                    <a:pt x="5782" y="7553"/>
                  </a:cubicBezTo>
                  <a:cubicBezTo>
                    <a:pt x="8945" y="8753"/>
                    <a:pt x="15273" y="9503"/>
                    <a:pt x="21600" y="10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9696449" y="2743472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9651999" y="2864122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9952041" y="2719596"/>
              <a:ext cx="165948" cy="137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0690" fill="norm" stroke="1" extrusionOk="0">
                  <a:moveTo>
                    <a:pt x="16600" y="3583"/>
                  </a:moveTo>
                  <a:cubicBezTo>
                    <a:pt x="15800" y="2312"/>
                    <a:pt x="15000" y="1042"/>
                    <a:pt x="13133" y="406"/>
                  </a:cubicBezTo>
                  <a:cubicBezTo>
                    <a:pt x="11266" y="-229"/>
                    <a:pt x="8333" y="-229"/>
                    <a:pt x="5800" y="1200"/>
                  </a:cubicBezTo>
                  <a:cubicBezTo>
                    <a:pt x="3266" y="2630"/>
                    <a:pt x="1133" y="5489"/>
                    <a:pt x="333" y="9142"/>
                  </a:cubicBezTo>
                  <a:cubicBezTo>
                    <a:pt x="-467" y="12795"/>
                    <a:pt x="66" y="17242"/>
                    <a:pt x="3133" y="19306"/>
                  </a:cubicBezTo>
                  <a:cubicBezTo>
                    <a:pt x="6200" y="21371"/>
                    <a:pt x="11800" y="21053"/>
                    <a:pt x="15400" y="18830"/>
                  </a:cubicBezTo>
                  <a:cubicBezTo>
                    <a:pt x="19000" y="16606"/>
                    <a:pt x="20600" y="12477"/>
                    <a:pt x="20866" y="9777"/>
                  </a:cubicBezTo>
                  <a:cubicBezTo>
                    <a:pt x="21133" y="7077"/>
                    <a:pt x="20066" y="5806"/>
                    <a:pt x="18200" y="5330"/>
                  </a:cubicBezTo>
                  <a:cubicBezTo>
                    <a:pt x="16333" y="4853"/>
                    <a:pt x="13666" y="5171"/>
                    <a:pt x="11000" y="5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10198099" y="2845072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10364805" y="2749259"/>
              <a:ext cx="93645" cy="125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003" fill="norm" stroke="1" extrusionOk="0">
                  <a:moveTo>
                    <a:pt x="20774" y="1156"/>
                  </a:moveTo>
                  <a:cubicBezTo>
                    <a:pt x="18426" y="448"/>
                    <a:pt x="16078" y="-260"/>
                    <a:pt x="12791" y="94"/>
                  </a:cubicBezTo>
                  <a:cubicBezTo>
                    <a:pt x="9504" y="448"/>
                    <a:pt x="5278" y="1865"/>
                    <a:pt x="2696" y="4520"/>
                  </a:cubicBezTo>
                  <a:cubicBezTo>
                    <a:pt x="113" y="7176"/>
                    <a:pt x="-826" y="11071"/>
                    <a:pt x="817" y="14081"/>
                  </a:cubicBezTo>
                  <a:cubicBezTo>
                    <a:pt x="2461" y="17091"/>
                    <a:pt x="6687" y="19215"/>
                    <a:pt x="9974" y="20278"/>
                  </a:cubicBezTo>
                  <a:cubicBezTo>
                    <a:pt x="13261" y="21340"/>
                    <a:pt x="15609" y="21340"/>
                    <a:pt x="17252" y="19570"/>
                  </a:cubicBezTo>
                  <a:cubicBezTo>
                    <a:pt x="18896" y="17799"/>
                    <a:pt x="19835" y="14258"/>
                    <a:pt x="18661" y="10717"/>
                  </a:cubicBezTo>
                  <a:cubicBezTo>
                    <a:pt x="17487" y="7176"/>
                    <a:pt x="14200" y="3635"/>
                    <a:pt x="10913" y="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10536537" y="2705034"/>
              <a:ext cx="163214" cy="184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105" fill="norm" stroke="1" extrusionOk="0">
                  <a:moveTo>
                    <a:pt x="584" y="4407"/>
                  </a:moveTo>
                  <a:cubicBezTo>
                    <a:pt x="1415" y="2951"/>
                    <a:pt x="2245" y="1495"/>
                    <a:pt x="3491" y="645"/>
                  </a:cubicBezTo>
                  <a:cubicBezTo>
                    <a:pt x="4738" y="-204"/>
                    <a:pt x="6399" y="-447"/>
                    <a:pt x="8199" y="1373"/>
                  </a:cubicBezTo>
                  <a:cubicBezTo>
                    <a:pt x="9999" y="3193"/>
                    <a:pt x="11938" y="7077"/>
                    <a:pt x="11107" y="10353"/>
                  </a:cubicBezTo>
                  <a:cubicBezTo>
                    <a:pt x="10276" y="13629"/>
                    <a:pt x="6676" y="16299"/>
                    <a:pt x="4045" y="17998"/>
                  </a:cubicBezTo>
                  <a:cubicBezTo>
                    <a:pt x="1415" y="19697"/>
                    <a:pt x="-247" y="20425"/>
                    <a:pt x="30" y="20789"/>
                  </a:cubicBezTo>
                  <a:cubicBezTo>
                    <a:pt x="307" y="21153"/>
                    <a:pt x="2522" y="21153"/>
                    <a:pt x="6399" y="21032"/>
                  </a:cubicBezTo>
                  <a:cubicBezTo>
                    <a:pt x="10276" y="20910"/>
                    <a:pt x="15815" y="20668"/>
                    <a:pt x="21353" y="20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10778050" y="2740939"/>
              <a:ext cx="93175" cy="243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0" h="21450" fill="norm" stroke="1" extrusionOk="0">
                  <a:moveTo>
                    <a:pt x="14710" y="222"/>
                  </a:moveTo>
                  <a:cubicBezTo>
                    <a:pt x="12412" y="222"/>
                    <a:pt x="10114" y="222"/>
                    <a:pt x="7587" y="129"/>
                  </a:cubicBezTo>
                  <a:cubicBezTo>
                    <a:pt x="5059" y="36"/>
                    <a:pt x="2301" y="-150"/>
                    <a:pt x="923" y="222"/>
                  </a:cubicBezTo>
                  <a:cubicBezTo>
                    <a:pt x="-456" y="595"/>
                    <a:pt x="-456" y="1526"/>
                    <a:pt x="2072" y="3016"/>
                  </a:cubicBezTo>
                  <a:cubicBezTo>
                    <a:pt x="4599" y="4505"/>
                    <a:pt x="9655" y="6553"/>
                    <a:pt x="13791" y="8695"/>
                  </a:cubicBezTo>
                  <a:cubicBezTo>
                    <a:pt x="17927" y="10836"/>
                    <a:pt x="21144" y="13071"/>
                    <a:pt x="19995" y="15212"/>
                  </a:cubicBezTo>
                  <a:cubicBezTo>
                    <a:pt x="18846" y="17353"/>
                    <a:pt x="13331" y="19402"/>
                    <a:pt x="7816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10756899" y="2704240"/>
              <a:ext cx="279401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15842"/>
                  </a:moveTo>
                  <a:cubicBezTo>
                    <a:pt x="2782" y="7535"/>
                    <a:pt x="5564" y="-773"/>
                    <a:pt x="9164" y="58"/>
                  </a:cubicBezTo>
                  <a:cubicBezTo>
                    <a:pt x="12764" y="889"/>
                    <a:pt x="17182" y="10858"/>
                    <a:pt x="21600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6129866" y="1695722"/>
              <a:ext cx="207435" cy="641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55" y="0"/>
                  </a:moveTo>
                  <a:cubicBezTo>
                    <a:pt x="16971" y="100"/>
                    <a:pt x="14988" y="199"/>
                    <a:pt x="14327" y="392"/>
                  </a:cubicBezTo>
                  <a:cubicBezTo>
                    <a:pt x="13665" y="584"/>
                    <a:pt x="14327" y="869"/>
                    <a:pt x="15318" y="1161"/>
                  </a:cubicBezTo>
                  <a:cubicBezTo>
                    <a:pt x="16310" y="1453"/>
                    <a:pt x="17633" y="1752"/>
                    <a:pt x="18624" y="2051"/>
                  </a:cubicBezTo>
                  <a:cubicBezTo>
                    <a:pt x="19616" y="2350"/>
                    <a:pt x="20278" y="2649"/>
                    <a:pt x="20718" y="2941"/>
                  </a:cubicBezTo>
                  <a:cubicBezTo>
                    <a:pt x="21159" y="3233"/>
                    <a:pt x="21380" y="3518"/>
                    <a:pt x="21490" y="3810"/>
                  </a:cubicBezTo>
                  <a:cubicBezTo>
                    <a:pt x="21600" y="4102"/>
                    <a:pt x="21600" y="4401"/>
                    <a:pt x="21600" y="4661"/>
                  </a:cubicBezTo>
                  <a:cubicBezTo>
                    <a:pt x="21600" y="4921"/>
                    <a:pt x="21600" y="5142"/>
                    <a:pt x="21490" y="5366"/>
                  </a:cubicBezTo>
                  <a:cubicBezTo>
                    <a:pt x="21380" y="5591"/>
                    <a:pt x="21159" y="5818"/>
                    <a:pt x="20939" y="6046"/>
                  </a:cubicBezTo>
                  <a:cubicBezTo>
                    <a:pt x="20718" y="6274"/>
                    <a:pt x="20498" y="6502"/>
                    <a:pt x="20388" y="6734"/>
                  </a:cubicBezTo>
                  <a:cubicBezTo>
                    <a:pt x="20278" y="6965"/>
                    <a:pt x="20278" y="7200"/>
                    <a:pt x="20278" y="7453"/>
                  </a:cubicBezTo>
                  <a:cubicBezTo>
                    <a:pt x="20278" y="7706"/>
                    <a:pt x="20278" y="7976"/>
                    <a:pt x="20278" y="8240"/>
                  </a:cubicBezTo>
                  <a:cubicBezTo>
                    <a:pt x="20278" y="8503"/>
                    <a:pt x="20278" y="8760"/>
                    <a:pt x="20278" y="9027"/>
                  </a:cubicBezTo>
                  <a:cubicBezTo>
                    <a:pt x="20278" y="9294"/>
                    <a:pt x="20278" y="9572"/>
                    <a:pt x="20388" y="9846"/>
                  </a:cubicBezTo>
                  <a:cubicBezTo>
                    <a:pt x="20498" y="10120"/>
                    <a:pt x="20718" y="10391"/>
                    <a:pt x="20829" y="10672"/>
                  </a:cubicBezTo>
                  <a:cubicBezTo>
                    <a:pt x="20939" y="10953"/>
                    <a:pt x="20939" y="11245"/>
                    <a:pt x="20939" y="11537"/>
                  </a:cubicBezTo>
                  <a:cubicBezTo>
                    <a:pt x="20939" y="11829"/>
                    <a:pt x="20939" y="12121"/>
                    <a:pt x="20939" y="12420"/>
                  </a:cubicBezTo>
                  <a:cubicBezTo>
                    <a:pt x="20939" y="12719"/>
                    <a:pt x="20939" y="13026"/>
                    <a:pt x="20939" y="13325"/>
                  </a:cubicBezTo>
                  <a:cubicBezTo>
                    <a:pt x="20939" y="13624"/>
                    <a:pt x="20939" y="13916"/>
                    <a:pt x="20718" y="14211"/>
                  </a:cubicBezTo>
                  <a:cubicBezTo>
                    <a:pt x="20498" y="14507"/>
                    <a:pt x="20057" y="14806"/>
                    <a:pt x="19506" y="15091"/>
                  </a:cubicBezTo>
                  <a:cubicBezTo>
                    <a:pt x="18955" y="15376"/>
                    <a:pt x="18294" y="15646"/>
                    <a:pt x="17522" y="15920"/>
                  </a:cubicBezTo>
                  <a:cubicBezTo>
                    <a:pt x="16751" y="16195"/>
                    <a:pt x="15869" y="16472"/>
                    <a:pt x="14878" y="16736"/>
                  </a:cubicBezTo>
                  <a:cubicBezTo>
                    <a:pt x="13886" y="16999"/>
                    <a:pt x="12784" y="17249"/>
                    <a:pt x="11682" y="17498"/>
                  </a:cubicBezTo>
                  <a:cubicBezTo>
                    <a:pt x="10580" y="17747"/>
                    <a:pt x="9478" y="17996"/>
                    <a:pt x="8265" y="18292"/>
                  </a:cubicBezTo>
                  <a:cubicBezTo>
                    <a:pt x="7053" y="18588"/>
                    <a:pt x="5731" y="18929"/>
                    <a:pt x="4408" y="19282"/>
                  </a:cubicBezTo>
                  <a:cubicBezTo>
                    <a:pt x="3086" y="19634"/>
                    <a:pt x="1763" y="19998"/>
                    <a:pt x="992" y="20325"/>
                  </a:cubicBezTo>
                  <a:cubicBezTo>
                    <a:pt x="220" y="20653"/>
                    <a:pt x="0" y="20945"/>
                    <a:pt x="0" y="21151"/>
                  </a:cubicBezTo>
                  <a:cubicBezTo>
                    <a:pt x="0" y="21358"/>
                    <a:pt x="220" y="21479"/>
                    <a:pt x="4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7073849" y="4243888"/>
              <a:ext cx="109828" cy="693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1436" fill="norm" stroke="1" extrusionOk="0">
                  <a:moveTo>
                    <a:pt x="14409" y="2693"/>
                  </a:moveTo>
                  <a:cubicBezTo>
                    <a:pt x="16809" y="2104"/>
                    <a:pt x="19209" y="1515"/>
                    <a:pt x="20209" y="1057"/>
                  </a:cubicBezTo>
                  <a:cubicBezTo>
                    <a:pt x="21209" y="599"/>
                    <a:pt x="20809" y="271"/>
                    <a:pt x="19209" y="108"/>
                  </a:cubicBezTo>
                  <a:cubicBezTo>
                    <a:pt x="17609" y="-56"/>
                    <a:pt x="14809" y="-56"/>
                    <a:pt x="11809" y="271"/>
                  </a:cubicBezTo>
                  <a:cubicBezTo>
                    <a:pt x="8809" y="599"/>
                    <a:pt x="5609" y="1253"/>
                    <a:pt x="3409" y="2529"/>
                  </a:cubicBezTo>
                  <a:cubicBezTo>
                    <a:pt x="1209" y="3806"/>
                    <a:pt x="9" y="5704"/>
                    <a:pt x="1409" y="7733"/>
                  </a:cubicBezTo>
                  <a:cubicBezTo>
                    <a:pt x="2809" y="9762"/>
                    <a:pt x="6809" y="11922"/>
                    <a:pt x="9209" y="13722"/>
                  </a:cubicBezTo>
                  <a:cubicBezTo>
                    <a:pt x="11609" y="15522"/>
                    <a:pt x="12409" y="16962"/>
                    <a:pt x="11409" y="18140"/>
                  </a:cubicBezTo>
                  <a:cubicBezTo>
                    <a:pt x="10409" y="19319"/>
                    <a:pt x="7609" y="20235"/>
                    <a:pt x="5209" y="20791"/>
                  </a:cubicBezTo>
                  <a:cubicBezTo>
                    <a:pt x="2809" y="21348"/>
                    <a:pt x="809" y="21544"/>
                    <a:pt x="209" y="21380"/>
                  </a:cubicBezTo>
                  <a:cubicBezTo>
                    <a:pt x="-391" y="21217"/>
                    <a:pt x="409" y="20693"/>
                    <a:pt x="1209" y="20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7442199" y="4259439"/>
              <a:ext cx="114864" cy="17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286" fill="norm" stroke="1" extrusionOk="0">
                  <a:moveTo>
                    <a:pt x="0" y="1768"/>
                  </a:moveTo>
                  <a:cubicBezTo>
                    <a:pt x="393" y="6973"/>
                    <a:pt x="785" y="12178"/>
                    <a:pt x="982" y="15561"/>
                  </a:cubicBezTo>
                  <a:cubicBezTo>
                    <a:pt x="1178" y="18944"/>
                    <a:pt x="1178" y="20505"/>
                    <a:pt x="982" y="20635"/>
                  </a:cubicBezTo>
                  <a:cubicBezTo>
                    <a:pt x="785" y="20766"/>
                    <a:pt x="393" y="19464"/>
                    <a:pt x="589" y="16472"/>
                  </a:cubicBezTo>
                  <a:cubicBezTo>
                    <a:pt x="785" y="13479"/>
                    <a:pt x="1571" y="8794"/>
                    <a:pt x="4516" y="5541"/>
                  </a:cubicBezTo>
                  <a:cubicBezTo>
                    <a:pt x="7462" y="2288"/>
                    <a:pt x="12567" y="467"/>
                    <a:pt x="15905" y="76"/>
                  </a:cubicBezTo>
                  <a:cubicBezTo>
                    <a:pt x="19244" y="-314"/>
                    <a:pt x="20815" y="727"/>
                    <a:pt x="21207" y="4500"/>
                  </a:cubicBezTo>
                  <a:cubicBezTo>
                    <a:pt x="21600" y="8274"/>
                    <a:pt x="20815" y="14780"/>
                    <a:pt x="20029" y="21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7702549" y="4337322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7873999" y="4128258"/>
              <a:ext cx="24760" cy="329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431" fill="norm" stroke="1" extrusionOk="0">
                  <a:moveTo>
                    <a:pt x="0" y="1207"/>
                  </a:moveTo>
                  <a:cubicBezTo>
                    <a:pt x="1800" y="519"/>
                    <a:pt x="3600" y="-169"/>
                    <a:pt x="7200" y="37"/>
                  </a:cubicBezTo>
                  <a:cubicBezTo>
                    <a:pt x="10800" y="244"/>
                    <a:pt x="16200" y="1344"/>
                    <a:pt x="18900" y="4027"/>
                  </a:cubicBezTo>
                  <a:cubicBezTo>
                    <a:pt x="21600" y="6710"/>
                    <a:pt x="21600" y="10975"/>
                    <a:pt x="19800" y="14139"/>
                  </a:cubicBezTo>
                  <a:cubicBezTo>
                    <a:pt x="18000" y="17304"/>
                    <a:pt x="14400" y="19367"/>
                    <a:pt x="1080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7875554" y="4216672"/>
              <a:ext cx="131797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600" fill="norm" stroke="1" extrusionOk="0">
                  <a:moveTo>
                    <a:pt x="21348" y="0"/>
                  </a:moveTo>
                  <a:cubicBezTo>
                    <a:pt x="16548" y="2700"/>
                    <a:pt x="11748" y="5400"/>
                    <a:pt x="8148" y="7875"/>
                  </a:cubicBezTo>
                  <a:cubicBezTo>
                    <a:pt x="4548" y="10350"/>
                    <a:pt x="2148" y="12600"/>
                    <a:pt x="948" y="14287"/>
                  </a:cubicBezTo>
                  <a:cubicBezTo>
                    <a:pt x="-252" y="15975"/>
                    <a:pt x="-252" y="17100"/>
                    <a:pt x="605" y="17888"/>
                  </a:cubicBezTo>
                  <a:cubicBezTo>
                    <a:pt x="1462" y="18675"/>
                    <a:pt x="3177" y="19125"/>
                    <a:pt x="6434" y="19687"/>
                  </a:cubicBezTo>
                  <a:cubicBezTo>
                    <a:pt x="9691" y="20250"/>
                    <a:pt x="14491" y="20925"/>
                    <a:pt x="192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8045875" y="4030405"/>
              <a:ext cx="101738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600" fill="norm" stroke="1" extrusionOk="0">
                  <a:moveTo>
                    <a:pt x="3878" y="1234"/>
                  </a:moveTo>
                  <a:cubicBezTo>
                    <a:pt x="3438" y="4629"/>
                    <a:pt x="2997" y="8023"/>
                    <a:pt x="2556" y="10800"/>
                  </a:cubicBezTo>
                  <a:cubicBezTo>
                    <a:pt x="2115" y="13577"/>
                    <a:pt x="1674" y="15737"/>
                    <a:pt x="1233" y="16046"/>
                  </a:cubicBezTo>
                  <a:cubicBezTo>
                    <a:pt x="793" y="16354"/>
                    <a:pt x="352" y="14811"/>
                    <a:pt x="131" y="12343"/>
                  </a:cubicBezTo>
                  <a:cubicBezTo>
                    <a:pt x="-89" y="9874"/>
                    <a:pt x="-89" y="6480"/>
                    <a:pt x="572" y="4011"/>
                  </a:cubicBezTo>
                  <a:cubicBezTo>
                    <a:pt x="1233" y="1543"/>
                    <a:pt x="2556" y="0"/>
                    <a:pt x="5421" y="0"/>
                  </a:cubicBezTo>
                  <a:cubicBezTo>
                    <a:pt x="8287" y="0"/>
                    <a:pt x="12695" y="1543"/>
                    <a:pt x="15780" y="4629"/>
                  </a:cubicBezTo>
                  <a:cubicBezTo>
                    <a:pt x="18866" y="7714"/>
                    <a:pt x="20629" y="12343"/>
                    <a:pt x="21070" y="15429"/>
                  </a:cubicBezTo>
                  <a:cubicBezTo>
                    <a:pt x="21511" y="18514"/>
                    <a:pt x="20629" y="20057"/>
                    <a:pt x="197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7340599" y="4578622"/>
              <a:ext cx="850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42" y="19200"/>
                    <a:pt x="4084" y="16800"/>
                    <a:pt x="6099" y="15000"/>
                  </a:cubicBezTo>
                  <a:cubicBezTo>
                    <a:pt x="8113" y="13200"/>
                    <a:pt x="10101" y="12000"/>
                    <a:pt x="12116" y="10200"/>
                  </a:cubicBezTo>
                  <a:cubicBezTo>
                    <a:pt x="14131" y="8400"/>
                    <a:pt x="16173" y="6000"/>
                    <a:pt x="17758" y="4200"/>
                  </a:cubicBezTo>
                  <a:cubicBezTo>
                    <a:pt x="19343" y="2400"/>
                    <a:pt x="2047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7480755" y="4772503"/>
              <a:ext cx="215446" cy="272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22" fill="norm" stroke="1" extrusionOk="0">
                  <a:moveTo>
                    <a:pt x="16941" y="1230"/>
                  </a:moveTo>
                  <a:cubicBezTo>
                    <a:pt x="14425" y="1064"/>
                    <a:pt x="11908" y="898"/>
                    <a:pt x="9392" y="1895"/>
                  </a:cubicBezTo>
                  <a:cubicBezTo>
                    <a:pt x="6875" y="2892"/>
                    <a:pt x="4359" y="5052"/>
                    <a:pt x="2576" y="8043"/>
                  </a:cubicBezTo>
                  <a:cubicBezTo>
                    <a:pt x="794" y="11033"/>
                    <a:pt x="-255" y="14855"/>
                    <a:pt x="164" y="17430"/>
                  </a:cubicBezTo>
                  <a:cubicBezTo>
                    <a:pt x="584" y="20006"/>
                    <a:pt x="2471" y="21335"/>
                    <a:pt x="5093" y="21418"/>
                  </a:cubicBezTo>
                  <a:cubicBezTo>
                    <a:pt x="7714" y="21501"/>
                    <a:pt x="11069" y="20338"/>
                    <a:pt x="13900" y="18344"/>
                  </a:cubicBezTo>
                  <a:cubicBezTo>
                    <a:pt x="16731" y="16350"/>
                    <a:pt x="19038" y="13526"/>
                    <a:pt x="19562" y="10535"/>
                  </a:cubicBezTo>
                  <a:cubicBezTo>
                    <a:pt x="20087" y="7544"/>
                    <a:pt x="18828" y="4387"/>
                    <a:pt x="16627" y="2559"/>
                  </a:cubicBezTo>
                  <a:cubicBezTo>
                    <a:pt x="14425" y="732"/>
                    <a:pt x="11279" y="233"/>
                    <a:pt x="9077" y="67"/>
                  </a:cubicBezTo>
                  <a:cubicBezTo>
                    <a:pt x="6875" y="-99"/>
                    <a:pt x="5617" y="67"/>
                    <a:pt x="4359" y="316"/>
                  </a:cubicBezTo>
                  <a:cubicBezTo>
                    <a:pt x="3100" y="566"/>
                    <a:pt x="1842" y="898"/>
                    <a:pt x="1003" y="1479"/>
                  </a:cubicBezTo>
                  <a:cubicBezTo>
                    <a:pt x="164" y="2061"/>
                    <a:pt x="-255" y="2892"/>
                    <a:pt x="164" y="3556"/>
                  </a:cubicBezTo>
                  <a:cubicBezTo>
                    <a:pt x="584" y="4221"/>
                    <a:pt x="1842" y="4719"/>
                    <a:pt x="5512" y="4969"/>
                  </a:cubicBezTo>
                  <a:cubicBezTo>
                    <a:pt x="9182" y="5218"/>
                    <a:pt x="15263" y="5218"/>
                    <a:pt x="21345" y="5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7734299" y="4716023"/>
              <a:ext cx="76201" cy="9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0" fill="norm" stroke="1" extrusionOk="0">
                  <a:moveTo>
                    <a:pt x="0" y="1878"/>
                  </a:moveTo>
                  <a:cubicBezTo>
                    <a:pt x="0" y="6474"/>
                    <a:pt x="0" y="11069"/>
                    <a:pt x="0" y="14516"/>
                  </a:cubicBezTo>
                  <a:cubicBezTo>
                    <a:pt x="0" y="17963"/>
                    <a:pt x="0" y="20261"/>
                    <a:pt x="0" y="19571"/>
                  </a:cubicBezTo>
                  <a:cubicBezTo>
                    <a:pt x="0" y="18882"/>
                    <a:pt x="0" y="15206"/>
                    <a:pt x="0" y="12218"/>
                  </a:cubicBezTo>
                  <a:cubicBezTo>
                    <a:pt x="0" y="9231"/>
                    <a:pt x="0" y="6933"/>
                    <a:pt x="900" y="4865"/>
                  </a:cubicBezTo>
                  <a:cubicBezTo>
                    <a:pt x="1800" y="2797"/>
                    <a:pt x="3600" y="959"/>
                    <a:pt x="6000" y="269"/>
                  </a:cubicBezTo>
                  <a:cubicBezTo>
                    <a:pt x="8400" y="-420"/>
                    <a:pt x="11400" y="40"/>
                    <a:pt x="14100" y="3716"/>
                  </a:cubicBezTo>
                  <a:cubicBezTo>
                    <a:pt x="16800" y="7393"/>
                    <a:pt x="19200" y="14286"/>
                    <a:pt x="21600" y="21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7854949" y="4743722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7885477" y="4699272"/>
              <a:ext cx="13923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400"/>
                    <a:pt x="-1303" y="10800"/>
                    <a:pt x="240" y="14400"/>
                  </a:cubicBezTo>
                  <a:cubicBezTo>
                    <a:pt x="1783" y="18000"/>
                    <a:pt x="11040" y="198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7975599" y="4686572"/>
              <a:ext cx="1" cy="127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8388349" y="4565922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8508083" y="4195505"/>
              <a:ext cx="235073" cy="430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310" fill="norm" stroke="1" extrusionOk="0">
                  <a:moveTo>
                    <a:pt x="13272" y="16148"/>
                  </a:moveTo>
                  <a:cubicBezTo>
                    <a:pt x="12889" y="15623"/>
                    <a:pt x="12507" y="15099"/>
                    <a:pt x="11265" y="14732"/>
                  </a:cubicBezTo>
                  <a:cubicBezTo>
                    <a:pt x="10022" y="14365"/>
                    <a:pt x="7919" y="14155"/>
                    <a:pt x="5912" y="14784"/>
                  </a:cubicBezTo>
                  <a:cubicBezTo>
                    <a:pt x="3905" y="15414"/>
                    <a:pt x="1994" y="16882"/>
                    <a:pt x="942" y="17983"/>
                  </a:cubicBezTo>
                  <a:cubicBezTo>
                    <a:pt x="-109" y="19083"/>
                    <a:pt x="-300" y="19817"/>
                    <a:pt x="465" y="20447"/>
                  </a:cubicBezTo>
                  <a:cubicBezTo>
                    <a:pt x="1229" y="21076"/>
                    <a:pt x="2950" y="21600"/>
                    <a:pt x="5435" y="21128"/>
                  </a:cubicBezTo>
                  <a:cubicBezTo>
                    <a:pt x="7919" y="20656"/>
                    <a:pt x="11169" y="19188"/>
                    <a:pt x="13750" y="16829"/>
                  </a:cubicBezTo>
                  <a:cubicBezTo>
                    <a:pt x="16330" y="14470"/>
                    <a:pt x="18242" y="11219"/>
                    <a:pt x="19388" y="8441"/>
                  </a:cubicBezTo>
                  <a:cubicBezTo>
                    <a:pt x="20535" y="5662"/>
                    <a:pt x="20918" y="3355"/>
                    <a:pt x="21109" y="1940"/>
                  </a:cubicBezTo>
                  <a:cubicBezTo>
                    <a:pt x="21300" y="524"/>
                    <a:pt x="21300" y="0"/>
                    <a:pt x="20822" y="0"/>
                  </a:cubicBezTo>
                  <a:cubicBezTo>
                    <a:pt x="20344" y="0"/>
                    <a:pt x="19388" y="524"/>
                    <a:pt x="18242" y="2464"/>
                  </a:cubicBezTo>
                  <a:cubicBezTo>
                    <a:pt x="17095" y="4404"/>
                    <a:pt x="15757" y="7759"/>
                    <a:pt x="15088" y="10328"/>
                  </a:cubicBezTo>
                  <a:cubicBezTo>
                    <a:pt x="14419" y="12897"/>
                    <a:pt x="14419" y="14680"/>
                    <a:pt x="14801" y="16043"/>
                  </a:cubicBezTo>
                  <a:cubicBezTo>
                    <a:pt x="15183" y="17406"/>
                    <a:pt x="15948" y="18350"/>
                    <a:pt x="16712" y="19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8775699" y="4300164"/>
              <a:ext cx="209551" cy="308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13745" y="5666"/>
                  </a:moveTo>
                  <a:cubicBezTo>
                    <a:pt x="13091" y="4931"/>
                    <a:pt x="12436" y="4196"/>
                    <a:pt x="11564" y="3902"/>
                  </a:cubicBezTo>
                  <a:cubicBezTo>
                    <a:pt x="10691" y="3608"/>
                    <a:pt x="9600" y="3755"/>
                    <a:pt x="7855" y="5078"/>
                  </a:cubicBezTo>
                  <a:cubicBezTo>
                    <a:pt x="6109" y="6400"/>
                    <a:pt x="3709" y="8898"/>
                    <a:pt x="2182" y="11543"/>
                  </a:cubicBezTo>
                  <a:cubicBezTo>
                    <a:pt x="655" y="14188"/>
                    <a:pt x="0" y="16980"/>
                    <a:pt x="0" y="18670"/>
                  </a:cubicBezTo>
                  <a:cubicBezTo>
                    <a:pt x="0" y="20359"/>
                    <a:pt x="655" y="20947"/>
                    <a:pt x="1745" y="21241"/>
                  </a:cubicBezTo>
                  <a:cubicBezTo>
                    <a:pt x="2836" y="21535"/>
                    <a:pt x="4364" y="21535"/>
                    <a:pt x="6436" y="20727"/>
                  </a:cubicBezTo>
                  <a:cubicBezTo>
                    <a:pt x="8509" y="19919"/>
                    <a:pt x="11127" y="18302"/>
                    <a:pt x="13527" y="15878"/>
                  </a:cubicBezTo>
                  <a:cubicBezTo>
                    <a:pt x="15927" y="13453"/>
                    <a:pt x="18109" y="10221"/>
                    <a:pt x="19200" y="7649"/>
                  </a:cubicBezTo>
                  <a:cubicBezTo>
                    <a:pt x="20291" y="5078"/>
                    <a:pt x="20291" y="3168"/>
                    <a:pt x="18982" y="1919"/>
                  </a:cubicBezTo>
                  <a:cubicBezTo>
                    <a:pt x="17673" y="670"/>
                    <a:pt x="15055" y="82"/>
                    <a:pt x="12655" y="8"/>
                  </a:cubicBezTo>
                  <a:cubicBezTo>
                    <a:pt x="10255" y="-65"/>
                    <a:pt x="8073" y="376"/>
                    <a:pt x="6655" y="890"/>
                  </a:cubicBezTo>
                  <a:cubicBezTo>
                    <a:pt x="5236" y="1404"/>
                    <a:pt x="4582" y="1992"/>
                    <a:pt x="4255" y="2727"/>
                  </a:cubicBezTo>
                  <a:cubicBezTo>
                    <a:pt x="3927" y="3462"/>
                    <a:pt x="3927" y="4343"/>
                    <a:pt x="5345" y="5151"/>
                  </a:cubicBezTo>
                  <a:cubicBezTo>
                    <a:pt x="6764" y="5959"/>
                    <a:pt x="9600" y="6694"/>
                    <a:pt x="12545" y="7135"/>
                  </a:cubicBezTo>
                  <a:cubicBezTo>
                    <a:pt x="15491" y="7576"/>
                    <a:pt x="18545" y="7723"/>
                    <a:pt x="21600" y="7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6963687" y="5162822"/>
              <a:ext cx="136823" cy="216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442" fill="norm" stroke="1" extrusionOk="0">
                  <a:moveTo>
                    <a:pt x="2313" y="0"/>
                  </a:moveTo>
                  <a:cubicBezTo>
                    <a:pt x="1986" y="6082"/>
                    <a:pt x="1659" y="12163"/>
                    <a:pt x="1331" y="15728"/>
                  </a:cubicBezTo>
                  <a:cubicBezTo>
                    <a:pt x="1004" y="19293"/>
                    <a:pt x="677" y="20342"/>
                    <a:pt x="677" y="20237"/>
                  </a:cubicBezTo>
                  <a:cubicBezTo>
                    <a:pt x="677" y="20132"/>
                    <a:pt x="1004" y="18874"/>
                    <a:pt x="2150" y="17301"/>
                  </a:cubicBezTo>
                  <a:cubicBezTo>
                    <a:pt x="3295" y="15728"/>
                    <a:pt x="5259" y="13841"/>
                    <a:pt x="8204" y="13002"/>
                  </a:cubicBezTo>
                  <a:cubicBezTo>
                    <a:pt x="11150" y="12163"/>
                    <a:pt x="15077" y="12373"/>
                    <a:pt x="17531" y="12897"/>
                  </a:cubicBezTo>
                  <a:cubicBezTo>
                    <a:pt x="19986" y="13421"/>
                    <a:pt x="20968" y="14260"/>
                    <a:pt x="21131" y="15623"/>
                  </a:cubicBezTo>
                  <a:cubicBezTo>
                    <a:pt x="21295" y="16986"/>
                    <a:pt x="20640" y="18874"/>
                    <a:pt x="17859" y="20027"/>
                  </a:cubicBezTo>
                  <a:cubicBezTo>
                    <a:pt x="15077" y="21181"/>
                    <a:pt x="10168" y="21600"/>
                    <a:pt x="6731" y="21390"/>
                  </a:cubicBezTo>
                  <a:cubicBezTo>
                    <a:pt x="3295" y="21181"/>
                    <a:pt x="1331" y="20342"/>
                    <a:pt x="513" y="19398"/>
                  </a:cubicBezTo>
                  <a:cubicBezTo>
                    <a:pt x="-305" y="18454"/>
                    <a:pt x="22" y="17406"/>
                    <a:pt x="350" y="16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6817440" y="4055805"/>
              <a:ext cx="209173" cy="108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340" fill="norm" stroke="1" extrusionOk="0">
                  <a:moveTo>
                    <a:pt x="15647" y="4154"/>
                  </a:moveTo>
                  <a:cubicBezTo>
                    <a:pt x="13722" y="7892"/>
                    <a:pt x="11797" y="11631"/>
                    <a:pt x="9979" y="14538"/>
                  </a:cubicBezTo>
                  <a:cubicBezTo>
                    <a:pt x="8162" y="17446"/>
                    <a:pt x="6451" y="19523"/>
                    <a:pt x="4847" y="20562"/>
                  </a:cubicBezTo>
                  <a:cubicBezTo>
                    <a:pt x="3243" y="21600"/>
                    <a:pt x="1746" y="21600"/>
                    <a:pt x="890" y="20562"/>
                  </a:cubicBezTo>
                  <a:cubicBezTo>
                    <a:pt x="35" y="19523"/>
                    <a:pt x="-179" y="17446"/>
                    <a:pt x="142" y="14538"/>
                  </a:cubicBezTo>
                  <a:cubicBezTo>
                    <a:pt x="463" y="11631"/>
                    <a:pt x="1318" y="7892"/>
                    <a:pt x="2922" y="5815"/>
                  </a:cubicBezTo>
                  <a:cubicBezTo>
                    <a:pt x="4526" y="3738"/>
                    <a:pt x="6878" y="3323"/>
                    <a:pt x="8803" y="4985"/>
                  </a:cubicBezTo>
                  <a:cubicBezTo>
                    <a:pt x="10728" y="6646"/>
                    <a:pt x="12225" y="10385"/>
                    <a:pt x="13294" y="13085"/>
                  </a:cubicBezTo>
                  <a:cubicBezTo>
                    <a:pt x="14364" y="15785"/>
                    <a:pt x="15005" y="17446"/>
                    <a:pt x="16288" y="17031"/>
                  </a:cubicBezTo>
                  <a:cubicBezTo>
                    <a:pt x="17571" y="16615"/>
                    <a:pt x="19496" y="14123"/>
                    <a:pt x="20459" y="11215"/>
                  </a:cubicBezTo>
                  <a:cubicBezTo>
                    <a:pt x="21421" y="8308"/>
                    <a:pt x="21421" y="4985"/>
                    <a:pt x="20031" y="2908"/>
                  </a:cubicBezTo>
                  <a:cubicBezTo>
                    <a:pt x="18641" y="831"/>
                    <a:pt x="15861" y="0"/>
                    <a:pt x="13936" y="0"/>
                  </a:cubicBezTo>
                  <a:cubicBezTo>
                    <a:pt x="12011" y="0"/>
                    <a:pt x="10942" y="831"/>
                    <a:pt x="9872" y="1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9397999" y="4648472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9366249" y="4750072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9855199" y="4487372"/>
              <a:ext cx="167545" cy="280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381" fill="norm" stroke="1" extrusionOk="0">
                  <a:moveTo>
                    <a:pt x="0" y="4048"/>
                  </a:moveTo>
                  <a:cubicBezTo>
                    <a:pt x="1080" y="4532"/>
                    <a:pt x="2160" y="5015"/>
                    <a:pt x="2700" y="7514"/>
                  </a:cubicBezTo>
                  <a:cubicBezTo>
                    <a:pt x="3240" y="10012"/>
                    <a:pt x="3240" y="14526"/>
                    <a:pt x="3375" y="17347"/>
                  </a:cubicBezTo>
                  <a:cubicBezTo>
                    <a:pt x="3510" y="20167"/>
                    <a:pt x="3780" y="21296"/>
                    <a:pt x="4185" y="21376"/>
                  </a:cubicBezTo>
                  <a:cubicBezTo>
                    <a:pt x="4590" y="21457"/>
                    <a:pt x="5130" y="20490"/>
                    <a:pt x="5805" y="17750"/>
                  </a:cubicBezTo>
                  <a:cubicBezTo>
                    <a:pt x="6480" y="15009"/>
                    <a:pt x="7290" y="10496"/>
                    <a:pt x="8235" y="7272"/>
                  </a:cubicBezTo>
                  <a:cubicBezTo>
                    <a:pt x="9180" y="4048"/>
                    <a:pt x="10260" y="2114"/>
                    <a:pt x="11475" y="1066"/>
                  </a:cubicBezTo>
                  <a:cubicBezTo>
                    <a:pt x="12690" y="18"/>
                    <a:pt x="14040" y="-143"/>
                    <a:pt x="15120" y="99"/>
                  </a:cubicBezTo>
                  <a:cubicBezTo>
                    <a:pt x="16200" y="341"/>
                    <a:pt x="17010" y="985"/>
                    <a:pt x="18090" y="3242"/>
                  </a:cubicBezTo>
                  <a:cubicBezTo>
                    <a:pt x="19170" y="5499"/>
                    <a:pt x="20520" y="9367"/>
                    <a:pt x="21060" y="12430"/>
                  </a:cubicBezTo>
                  <a:cubicBezTo>
                    <a:pt x="21600" y="15493"/>
                    <a:pt x="21330" y="17750"/>
                    <a:pt x="21060" y="20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10140314" y="4623072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10212916" y="4339059"/>
              <a:ext cx="74085" cy="421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1234" y="2813"/>
                  </a:moveTo>
                  <a:cubicBezTo>
                    <a:pt x="617" y="2276"/>
                    <a:pt x="0" y="1739"/>
                    <a:pt x="0" y="1202"/>
                  </a:cubicBezTo>
                  <a:cubicBezTo>
                    <a:pt x="0" y="664"/>
                    <a:pt x="617" y="127"/>
                    <a:pt x="2160" y="19"/>
                  </a:cubicBezTo>
                  <a:cubicBezTo>
                    <a:pt x="3703" y="-88"/>
                    <a:pt x="6171" y="234"/>
                    <a:pt x="8949" y="1470"/>
                  </a:cubicBezTo>
                  <a:cubicBezTo>
                    <a:pt x="11726" y="2706"/>
                    <a:pt x="14811" y="4855"/>
                    <a:pt x="16971" y="7596"/>
                  </a:cubicBezTo>
                  <a:cubicBezTo>
                    <a:pt x="19131" y="10336"/>
                    <a:pt x="20366" y="13667"/>
                    <a:pt x="20366" y="15870"/>
                  </a:cubicBezTo>
                  <a:cubicBezTo>
                    <a:pt x="20366" y="18073"/>
                    <a:pt x="19131" y="19148"/>
                    <a:pt x="17897" y="20008"/>
                  </a:cubicBezTo>
                  <a:cubicBezTo>
                    <a:pt x="16663" y="20867"/>
                    <a:pt x="15429" y="21512"/>
                    <a:pt x="15737" y="21405"/>
                  </a:cubicBezTo>
                  <a:cubicBezTo>
                    <a:pt x="16046" y="21297"/>
                    <a:pt x="17897" y="20437"/>
                    <a:pt x="19131" y="19900"/>
                  </a:cubicBezTo>
                  <a:cubicBezTo>
                    <a:pt x="20366" y="19363"/>
                    <a:pt x="20983" y="19148"/>
                    <a:pt x="21600" y="18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10288945" y="4449505"/>
              <a:ext cx="131406" cy="23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600" fill="norm" stroke="1" extrusionOk="0">
                  <a:moveTo>
                    <a:pt x="14877" y="1929"/>
                  </a:moveTo>
                  <a:cubicBezTo>
                    <a:pt x="14877" y="964"/>
                    <a:pt x="14877" y="0"/>
                    <a:pt x="14202" y="0"/>
                  </a:cubicBezTo>
                  <a:cubicBezTo>
                    <a:pt x="13527" y="0"/>
                    <a:pt x="12177" y="964"/>
                    <a:pt x="9814" y="2796"/>
                  </a:cubicBezTo>
                  <a:cubicBezTo>
                    <a:pt x="7452" y="4629"/>
                    <a:pt x="4077" y="7329"/>
                    <a:pt x="2052" y="9739"/>
                  </a:cubicBezTo>
                  <a:cubicBezTo>
                    <a:pt x="27" y="12150"/>
                    <a:pt x="-648" y="14271"/>
                    <a:pt x="702" y="16200"/>
                  </a:cubicBezTo>
                  <a:cubicBezTo>
                    <a:pt x="2052" y="18129"/>
                    <a:pt x="5427" y="19864"/>
                    <a:pt x="9139" y="20732"/>
                  </a:cubicBezTo>
                  <a:cubicBezTo>
                    <a:pt x="12852" y="21600"/>
                    <a:pt x="16902" y="21600"/>
                    <a:pt x="209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10363199" y="4159037"/>
              <a:ext cx="101601" cy="127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7517"/>
                  </a:moveTo>
                  <a:cubicBezTo>
                    <a:pt x="900" y="9996"/>
                    <a:pt x="1800" y="12475"/>
                    <a:pt x="2925" y="11766"/>
                  </a:cubicBezTo>
                  <a:cubicBezTo>
                    <a:pt x="4050" y="11058"/>
                    <a:pt x="5400" y="7163"/>
                    <a:pt x="6750" y="4507"/>
                  </a:cubicBezTo>
                  <a:cubicBezTo>
                    <a:pt x="8100" y="1852"/>
                    <a:pt x="9450" y="435"/>
                    <a:pt x="11250" y="81"/>
                  </a:cubicBezTo>
                  <a:cubicBezTo>
                    <a:pt x="13050" y="-273"/>
                    <a:pt x="15300" y="435"/>
                    <a:pt x="17100" y="4153"/>
                  </a:cubicBezTo>
                  <a:cubicBezTo>
                    <a:pt x="18900" y="7871"/>
                    <a:pt x="20250" y="14599"/>
                    <a:pt x="21600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10986446" y="4417595"/>
              <a:ext cx="303854" cy="357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092" fill="norm" stroke="1" extrusionOk="0">
                  <a:moveTo>
                    <a:pt x="10283" y="2757"/>
                  </a:moveTo>
                  <a:cubicBezTo>
                    <a:pt x="9833" y="1633"/>
                    <a:pt x="9383" y="509"/>
                    <a:pt x="8858" y="135"/>
                  </a:cubicBezTo>
                  <a:cubicBezTo>
                    <a:pt x="8333" y="-240"/>
                    <a:pt x="7733" y="135"/>
                    <a:pt x="6458" y="1695"/>
                  </a:cubicBezTo>
                  <a:cubicBezTo>
                    <a:pt x="5183" y="3256"/>
                    <a:pt x="3233" y="6003"/>
                    <a:pt x="1958" y="8625"/>
                  </a:cubicBezTo>
                  <a:cubicBezTo>
                    <a:pt x="683" y="11247"/>
                    <a:pt x="83" y="13744"/>
                    <a:pt x="8" y="15804"/>
                  </a:cubicBezTo>
                  <a:cubicBezTo>
                    <a:pt x="-67" y="17864"/>
                    <a:pt x="383" y="19487"/>
                    <a:pt x="1658" y="20361"/>
                  </a:cubicBezTo>
                  <a:cubicBezTo>
                    <a:pt x="2933" y="21235"/>
                    <a:pt x="5033" y="21360"/>
                    <a:pt x="7283" y="20548"/>
                  </a:cubicBezTo>
                  <a:cubicBezTo>
                    <a:pt x="9533" y="19737"/>
                    <a:pt x="11933" y="17989"/>
                    <a:pt x="13658" y="15617"/>
                  </a:cubicBezTo>
                  <a:cubicBezTo>
                    <a:pt x="15383" y="13244"/>
                    <a:pt x="16433" y="10248"/>
                    <a:pt x="16733" y="7688"/>
                  </a:cubicBezTo>
                  <a:cubicBezTo>
                    <a:pt x="17033" y="5129"/>
                    <a:pt x="16583" y="3006"/>
                    <a:pt x="15158" y="1820"/>
                  </a:cubicBezTo>
                  <a:cubicBezTo>
                    <a:pt x="13733" y="634"/>
                    <a:pt x="11333" y="384"/>
                    <a:pt x="9383" y="572"/>
                  </a:cubicBezTo>
                  <a:cubicBezTo>
                    <a:pt x="7433" y="759"/>
                    <a:pt x="5933" y="1383"/>
                    <a:pt x="4958" y="2070"/>
                  </a:cubicBezTo>
                  <a:cubicBezTo>
                    <a:pt x="3983" y="2757"/>
                    <a:pt x="3533" y="3506"/>
                    <a:pt x="3458" y="4192"/>
                  </a:cubicBezTo>
                  <a:cubicBezTo>
                    <a:pt x="3383" y="4879"/>
                    <a:pt x="3683" y="5503"/>
                    <a:pt x="5633" y="6003"/>
                  </a:cubicBezTo>
                  <a:cubicBezTo>
                    <a:pt x="7583" y="6502"/>
                    <a:pt x="11183" y="6877"/>
                    <a:pt x="14108" y="6752"/>
                  </a:cubicBezTo>
                  <a:cubicBezTo>
                    <a:pt x="17033" y="6627"/>
                    <a:pt x="19283" y="6003"/>
                    <a:pt x="21533" y="5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11112499" y="4273822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11322049" y="4184922"/>
              <a:ext cx="10505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0" y="0"/>
                  </a:moveTo>
                  <a:cubicBezTo>
                    <a:pt x="432" y="2731"/>
                    <a:pt x="864" y="5462"/>
                    <a:pt x="1080" y="8441"/>
                  </a:cubicBezTo>
                  <a:cubicBezTo>
                    <a:pt x="1296" y="11421"/>
                    <a:pt x="1296" y="14648"/>
                    <a:pt x="1296" y="15641"/>
                  </a:cubicBezTo>
                  <a:cubicBezTo>
                    <a:pt x="1296" y="16634"/>
                    <a:pt x="1296" y="15393"/>
                    <a:pt x="1728" y="12662"/>
                  </a:cubicBezTo>
                  <a:cubicBezTo>
                    <a:pt x="2160" y="9931"/>
                    <a:pt x="3024" y="5710"/>
                    <a:pt x="4320" y="3228"/>
                  </a:cubicBezTo>
                  <a:cubicBezTo>
                    <a:pt x="5616" y="745"/>
                    <a:pt x="7344" y="0"/>
                    <a:pt x="9936" y="248"/>
                  </a:cubicBezTo>
                  <a:cubicBezTo>
                    <a:pt x="12528" y="497"/>
                    <a:pt x="15984" y="1738"/>
                    <a:pt x="18144" y="4966"/>
                  </a:cubicBezTo>
                  <a:cubicBezTo>
                    <a:pt x="20304" y="8193"/>
                    <a:pt x="21168" y="13407"/>
                    <a:pt x="21384" y="16510"/>
                  </a:cubicBezTo>
                  <a:cubicBezTo>
                    <a:pt x="21600" y="19614"/>
                    <a:pt x="21168" y="20607"/>
                    <a:pt x="207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9753599" y="4978672"/>
              <a:ext cx="514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20571"/>
                    <a:pt x="6400" y="19543"/>
                    <a:pt x="9378" y="16971"/>
                  </a:cubicBezTo>
                  <a:cubicBezTo>
                    <a:pt x="12356" y="14400"/>
                    <a:pt x="15111" y="10286"/>
                    <a:pt x="17111" y="7200"/>
                  </a:cubicBezTo>
                  <a:cubicBezTo>
                    <a:pt x="19111" y="4114"/>
                    <a:pt x="2035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9740899" y="5277122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10024484" y="5164562"/>
              <a:ext cx="167266" cy="189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294" fill="norm" stroke="1" extrusionOk="0">
                  <a:moveTo>
                    <a:pt x="2706" y="3365"/>
                  </a:moveTo>
                  <a:cubicBezTo>
                    <a:pt x="2166" y="6926"/>
                    <a:pt x="1626" y="10486"/>
                    <a:pt x="1491" y="13097"/>
                  </a:cubicBezTo>
                  <a:cubicBezTo>
                    <a:pt x="1356" y="15708"/>
                    <a:pt x="1626" y="17370"/>
                    <a:pt x="1491" y="18794"/>
                  </a:cubicBezTo>
                  <a:cubicBezTo>
                    <a:pt x="1356" y="20218"/>
                    <a:pt x="816" y="21405"/>
                    <a:pt x="411" y="21286"/>
                  </a:cubicBezTo>
                  <a:cubicBezTo>
                    <a:pt x="6" y="21168"/>
                    <a:pt x="-264" y="19743"/>
                    <a:pt x="411" y="16420"/>
                  </a:cubicBezTo>
                  <a:cubicBezTo>
                    <a:pt x="1086" y="13097"/>
                    <a:pt x="2706" y="7875"/>
                    <a:pt x="4056" y="4671"/>
                  </a:cubicBezTo>
                  <a:cubicBezTo>
                    <a:pt x="5406" y="1467"/>
                    <a:pt x="6486" y="280"/>
                    <a:pt x="8241" y="42"/>
                  </a:cubicBezTo>
                  <a:cubicBezTo>
                    <a:pt x="9996" y="-195"/>
                    <a:pt x="12426" y="517"/>
                    <a:pt x="14721" y="3484"/>
                  </a:cubicBezTo>
                  <a:cubicBezTo>
                    <a:pt x="17016" y="6451"/>
                    <a:pt x="19176" y="11673"/>
                    <a:pt x="21336" y="16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11669183" y="4083322"/>
              <a:ext cx="64976" cy="920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555" fill="norm" stroke="1" extrusionOk="0">
                  <a:moveTo>
                    <a:pt x="17419" y="0"/>
                  </a:moveTo>
                  <a:cubicBezTo>
                    <a:pt x="18813" y="1288"/>
                    <a:pt x="20206" y="2576"/>
                    <a:pt x="20903" y="4062"/>
                  </a:cubicBezTo>
                  <a:cubicBezTo>
                    <a:pt x="21600" y="5549"/>
                    <a:pt x="21600" y="7233"/>
                    <a:pt x="20555" y="9041"/>
                  </a:cubicBezTo>
                  <a:cubicBezTo>
                    <a:pt x="19510" y="10850"/>
                    <a:pt x="17419" y="12782"/>
                    <a:pt x="14981" y="14565"/>
                  </a:cubicBezTo>
                  <a:cubicBezTo>
                    <a:pt x="12542" y="16349"/>
                    <a:pt x="9755" y="17983"/>
                    <a:pt x="7665" y="18950"/>
                  </a:cubicBezTo>
                  <a:cubicBezTo>
                    <a:pt x="5574" y="19916"/>
                    <a:pt x="4181" y="20213"/>
                    <a:pt x="2787" y="20609"/>
                  </a:cubicBezTo>
                  <a:cubicBezTo>
                    <a:pt x="1394" y="21006"/>
                    <a:pt x="0" y="21501"/>
                    <a:pt x="0" y="21550"/>
                  </a:cubicBezTo>
                  <a:cubicBezTo>
                    <a:pt x="0" y="21600"/>
                    <a:pt x="1394" y="21204"/>
                    <a:pt x="2787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11779249" y="4883422"/>
              <a:ext cx="14904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188" fill="norm" stroke="1" extrusionOk="0">
                  <a:moveTo>
                    <a:pt x="9900" y="0"/>
                  </a:moveTo>
                  <a:cubicBezTo>
                    <a:pt x="9300" y="4286"/>
                    <a:pt x="8700" y="8571"/>
                    <a:pt x="8250" y="11657"/>
                  </a:cubicBezTo>
                  <a:cubicBezTo>
                    <a:pt x="7800" y="14743"/>
                    <a:pt x="7500" y="16629"/>
                    <a:pt x="7200" y="18000"/>
                  </a:cubicBezTo>
                  <a:cubicBezTo>
                    <a:pt x="6900" y="19371"/>
                    <a:pt x="6600" y="20229"/>
                    <a:pt x="6450" y="20057"/>
                  </a:cubicBezTo>
                  <a:cubicBezTo>
                    <a:pt x="6300" y="19886"/>
                    <a:pt x="6300" y="18686"/>
                    <a:pt x="7050" y="17314"/>
                  </a:cubicBezTo>
                  <a:cubicBezTo>
                    <a:pt x="7800" y="15943"/>
                    <a:pt x="9300" y="14400"/>
                    <a:pt x="10800" y="13457"/>
                  </a:cubicBezTo>
                  <a:cubicBezTo>
                    <a:pt x="12300" y="12514"/>
                    <a:pt x="13800" y="12171"/>
                    <a:pt x="15300" y="12171"/>
                  </a:cubicBezTo>
                  <a:cubicBezTo>
                    <a:pt x="16800" y="12171"/>
                    <a:pt x="18300" y="12514"/>
                    <a:pt x="19500" y="13114"/>
                  </a:cubicBezTo>
                  <a:cubicBezTo>
                    <a:pt x="20700" y="13714"/>
                    <a:pt x="21600" y="14571"/>
                    <a:pt x="20850" y="16114"/>
                  </a:cubicBezTo>
                  <a:cubicBezTo>
                    <a:pt x="20100" y="17657"/>
                    <a:pt x="17700" y="19886"/>
                    <a:pt x="14550" y="20743"/>
                  </a:cubicBezTo>
                  <a:cubicBezTo>
                    <a:pt x="11400" y="21600"/>
                    <a:pt x="7500" y="21086"/>
                    <a:pt x="4950" y="20314"/>
                  </a:cubicBezTo>
                  <a:cubicBezTo>
                    <a:pt x="2400" y="19543"/>
                    <a:pt x="1200" y="18514"/>
                    <a:pt x="0" y="17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11759637" y="3974827"/>
              <a:ext cx="202672" cy="10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076" fill="norm" stroke="1" extrusionOk="0">
                  <a:moveTo>
                    <a:pt x="10638" y="2759"/>
                  </a:moveTo>
                  <a:cubicBezTo>
                    <a:pt x="10859" y="4963"/>
                    <a:pt x="11079" y="7167"/>
                    <a:pt x="10198" y="10253"/>
                  </a:cubicBezTo>
                  <a:cubicBezTo>
                    <a:pt x="9316" y="13338"/>
                    <a:pt x="7332" y="17306"/>
                    <a:pt x="5679" y="19289"/>
                  </a:cubicBezTo>
                  <a:cubicBezTo>
                    <a:pt x="4026" y="21273"/>
                    <a:pt x="2704" y="21273"/>
                    <a:pt x="1602" y="19289"/>
                  </a:cubicBezTo>
                  <a:cubicBezTo>
                    <a:pt x="500" y="17306"/>
                    <a:pt x="-382" y="13338"/>
                    <a:pt x="169" y="10032"/>
                  </a:cubicBezTo>
                  <a:cubicBezTo>
                    <a:pt x="720" y="6726"/>
                    <a:pt x="2704" y="4081"/>
                    <a:pt x="4687" y="3420"/>
                  </a:cubicBezTo>
                  <a:cubicBezTo>
                    <a:pt x="6671" y="2759"/>
                    <a:pt x="8655" y="4081"/>
                    <a:pt x="10308" y="6726"/>
                  </a:cubicBezTo>
                  <a:cubicBezTo>
                    <a:pt x="11961" y="9371"/>
                    <a:pt x="13283" y="13338"/>
                    <a:pt x="14385" y="16204"/>
                  </a:cubicBezTo>
                  <a:cubicBezTo>
                    <a:pt x="15487" y="19069"/>
                    <a:pt x="16369" y="20832"/>
                    <a:pt x="17251" y="21053"/>
                  </a:cubicBezTo>
                  <a:cubicBezTo>
                    <a:pt x="18132" y="21273"/>
                    <a:pt x="19014" y="19951"/>
                    <a:pt x="19675" y="17526"/>
                  </a:cubicBezTo>
                  <a:cubicBezTo>
                    <a:pt x="20336" y="15102"/>
                    <a:pt x="20777" y="11575"/>
                    <a:pt x="20998" y="8710"/>
                  </a:cubicBezTo>
                  <a:cubicBezTo>
                    <a:pt x="21218" y="5844"/>
                    <a:pt x="21218" y="3640"/>
                    <a:pt x="19785" y="2097"/>
                  </a:cubicBezTo>
                  <a:cubicBezTo>
                    <a:pt x="18353" y="555"/>
                    <a:pt x="15487" y="-327"/>
                    <a:pt x="13394" y="114"/>
                  </a:cubicBezTo>
                  <a:cubicBezTo>
                    <a:pt x="11300" y="555"/>
                    <a:pt x="9977" y="2318"/>
                    <a:pt x="8655" y="4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6832599" y="6352388"/>
              <a:ext cx="16510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0800"/>
                    <a:pt x="11631" y="0"/>
                    <a:pt x="15231" y="0"/>
                  </a:cubicBezTo>
                  <a:cubicBezTo>
                    <a:pt x="18831" y="0"/>
                    <a:pt x="2021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6864349" y="6496322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7531099" y="6216922"/>
              <a:ext cx="31751" cy="382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0"/>
                  </a:moveTo>
                  <a:cubicBezTo>
                    <a:pt x="2880" y="3938"/>
                    <a:pt x="5760" y="7876"/>
                    <a:pt x="6480" y="11098"/>
                  </a:cubicBezTo>
                  <a:cubicBezTo>
                    <a:pt x="7200" y="14320"/>
                    <a:pt x="5760" y="16827"/>
                    <a:pt x="5040" y="18617"/>
                  </a:cubicBezTo>
                  <a:cubicBezTo>
                    <a:pt x="4320" y="20407"/>
                    <a:pt x="4320" y="21481"/>
                    <a:pt x="7200" y="21540"/>
                  </a:cubicBezTo>
                  <a:cubicBezTo>
                    <a:pt x="10080" y="21600"/>
                    <a:pt x="15840" y="20645"/>
                    <a:pt x="21600" y="19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7545916" y="6305822"/>
              <a:ext cx="13123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465" y="0"/>
                  </a:moveTo>
                  <a:cubicBezTo>
                    <a:pt x="17419" y="1895"/>
                    <a:pt x="16374" y="3789"/>
                    <a:pt x="13761" y="5779"/>
                  </a:cubicBezTo>
                  <a:cubicBezTo>
                    <a:pt x="11148" y="7768"/>
                    <a:pt x="6968" y="9853"/>
                    <a:pt x="4181" y="11274"/>
                  </a:cubicBezTo>
                  <a:cubicBezTo>
                    <a:pt x="1394" y="12695"/>
                    <a:pt x="0" y="13453"/>
                    <a:pt x="0" y="14116"/>
                  </a:cubicBezTo>
                  <a:cubicBezTo>
                    <a:pt x="0" y="14779"/>
                    <a:pt x="1394" y="15347"/>
                    <a:pt x="5226" y="16579"/>
                  </a:cubicBezTo>
                  <a:cubicBezTo>
                    <a:pt x="9058" y="17811"/>
                    <a:pt x="15329" y="197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7691966" y="6123118"/>
              <a:ext cx="86785" cy="113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4" fill="norm" stroke="1" extrusionOk="0">
                  <a:moveTo>
                    <a:pt x="1054" y="3267"/>
                  </a:moveTo>
                  <a:cubicBezTo>
                    <a:pt x="527" y="7194"/>
                    <a:pt x="0" y="11121"/>
                    <a:pt x="0" y="14656"/>
                  </a:cubicBezTo>
                  <a:cubicBezTo>
                    <a:pt x="0" y="18190"/>
                    <a:pt x="527" y="21332"/>
                    <a:pt x="790" y="21136"/>
                  </a:cubicBezTo>
                  <a:cubicBezTo>
                    <a:pt x="1054" y="20939"/>
                    <a:pt x="1054" y="17405"/>
                    <a:pt x="1317" y="14459"/>
                  </a:cubicBezTo>
                  <a:cubicBezTo>
                    <a:pt x="1580" y="11514"/>
                    <a:pt x="2107" y="9157"/>
                    <a:pt x="2371" y="6801"/>
                  </a:cubicBezTo>
                  <a:cubicBezTo>
                    <a:pt x="2634" y="4445"/>
                    <a:pt x="2634" y="2088"/>
                    <a:pt x="3951" y="910"/>
                  </a:cubicBezTo>
                  <a:cubicBezTo>
                    <a:pt x="5268" y="-268"/>
                    <a:pt x="7902" y="-268"/>
                    <a:pt x="10273" y="714"/>
                  </a:cubicBezTo>
                  <a:cubicBezTo>
                    <a:pt x="12644" y="1696"/>
                    <a:pt x="14751" y="3659"/>
                    <a:pt x="16595" y="6605"/>
                  </a:cubicBezTo>
                  <a:cubicBezTo>
                    <a:pt x="18439" y="9550"/>
                    <a:pt x="20020" y="13477"/>
                    <a:pt x="21600" y="17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7245349" y="6489972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7965928" y="6125252"/>
              <a:ext cx="174772" cy="542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542" fill="norm" stroke="1" extrusionOk="0">
                  <a:moveTo>
                    <a:pt x="21232" y="614"/>
                  </a:moveTo>
                  <a:cubicBezTo>
                    <a:pt x="20203" y="362"/>
                    <a:pt x="19175" y="110"/>
                    <a:pt x="18018" y="26"/>
                  </a:cubicBezTo>
                  <a:cubicBezTo>
                    <a:pt x="16861" y="-58"/>
                    <a:pt x="15575" y="26"/>
                    <a:pt x="13389" y="824"/>
                  </a:cubicBezTo>
                  <a:cubicBezTo>
                    <a:pt x="11203" y="1623"/>
                    <a:pt x="8118" y="3136"/>
                    <a:pt x="5675" y="5153"/>
                  </a:cubicBezTo>
                  <a:cubicBezTo>
                    <a:pt x="3232" y="7170"/>
                    <a:pt x="1432" y="9691"/>
                    <a:pt x="532" y="12003"/>
                  </a:cubicBezTo>
                  <a:cubicBezTo>
                    <a:pt x="-368" y="14314"/>
                    <a:pt x="-368" y="16415"/>
                    <a:pt x="2461" y="17970"/>
                  </a:cubicBezTo>
                  <a:cubicBezTo>
                    <a:pt x="5289" y="19525"/>
                    <a:pt x="10946" y="20533"/>
                    <a:pt x="16603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8247733" y="6294064"/>
              <a:ext cx="216760" cy="329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418" fill="norm" stroke="1" extrusionOk="0">
                  <a:moveTo>
                    <a:pt x="11198" y="764"/>
                  </a:moveTo>
                  <a:cubicBezTo>
                    <a:pt x="10375" y="352"/>
                    <a:pt x="9552" y="-61"/>
                    <a:pt x="8729" y="8"/>
                  </a:cubicBezTo>
                  <a:cubicBezTo>
                    <a:pt x="7907" y="77"/>
                    <a:pt x="7084" y="627"/>
                    <a:pt x="5644" y="2484"/>
                  </a:cubicBezTo>
                  <a:cubicBezTo>
                    <a:pt x="4204" y="4342"/>
                    <a:pt x="2147" y="7506"/>
                    <a:pt x="1015" y="10533"/>
                  </a:cubicBezTo>
                  <a:cubicBezTo>
                    <a:pt x="-116" y="13559"/>
                    <a:pt x="-322" y="16449"/>
                    <a:pt x="501" y="18375"/>
                  </a:cubicBezTo>
                  <a:cubicBezTo>
                    <a:pt x="1324" y="20301"/>
                    <a:pt x="3175" y="21264"/>
                    <a:pt x="5541" y="21401"/>
                  </a:cubicBezTo>
                  <a:cubicBezTo>
                    <a:pt x="7907" y="21539"/>
                    <a:pt x="10787" y="20851"/>
                    <a:pt x="13358" y="19200"/>
                  </a:cubicBezTo>
                  <a:cubicBezTo>
                    <a:pt x="15929" y="17549"/>
                    <a:pt x="18192" y="14935"/>
                    <a:pt x="19529" y="12046"/>
                  </a:cubicBezTo>
                  <a:cubicBezTo>
                    <a:pt x="20867" y="9157"/>
                    <a:pt x="21278" y="5993"/>
                    <a:pt x="20969" y="4066"/>
                  </a:cubicBezTo>
                  <a:cubicBezTo>
                    <a:pt x="20661" y="2140"/>
                    <a:pt x="19632" y="1452"/>
                    <a:pt x="17884" y="1108"/>
                  </a:cubicBezTo>
                  <a:cubicBezTo>
                    <a:pt x="16135" y="764"/>
                    <a:pt x="13667" y="764"/>
                    <a:pt x="11918" y="764"/>
                  </a:cubicBezTo>
                  <a:cubicBezTo>
                    <a:pt x="10169" y="764"/>
                    <a:pt x="9141" y="764"/>
                    <a:pt x="9141" y="1040"/>
                  </a:cubicBezTo>
                  <a:cubicBezTo>
                    <a:pt x="9141" y="1315"/>
                    <a:pt x="10169" y="1865"/>
                    <a:pt x="11198" y="2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8693149" y="6489972"/>
              <a:ext cx="222251" cy="1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10800"/>
                  </a:moveTo>
                  <a:cubicBezTo>
                    <a:pt x="4731" y="7200"/>
                    <a:pt x="9463" y="3600"/>
                    <a:pt x="12446" y="5400"/>
                  </a:cubicBezTo>
                  <a:cubicBezTo>
                    <a:pt x="15429" y="7200"/>
                    <a:pt x="16663" y="14400"/>
                    <a:pt x="17794" y="18000"/>
                  </a:cubicBezTo>
                  <a:cubicBezTo>
                    <a:pt x="18926" y="21600"/>
                    <a:pt x="19954" y="21600"/>
                    <a:pt x="20571" y="18000"/>
                  </a:cubicBezTo>
                  <a:cubicBezTo>
                    <a:pt x="21189" y="14400"/>
                    <a:pt x="21394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9207499" y="6166122"/>
              <a:ext cx="202289" cy="43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551" fill="norm" stroke="1" extrusionOk="0">
                  <a:moveTo>
                    <a:pt x="0" y="0"/>
                  </a:moveTo>
                  <a:cubicBezTo>
                    <a:pt x="0" y="1686"/>
                    <a:pt x="0" y="3372"/>
                    <a:pt x="225" y="6164"/>
                  </a:cubicBezTo>
                  <a:cubicBezTo>
                    <a:pt x="450" y="8956"/>
                    <a:pt x="900" y="12855"/>
                    <a:pt x="1125" y="15383"/>
                  </a:cubicBezTo>
                  <a:cubicBezTo>
                    <a:pt x="1350" y="17912"/>
                    <a:pt x="1350" y="19071"/>
                    <a:pt x="1350" y="19967"/>
                  </a:cubicBezTo>
                  <a:cubicBezTo>
                    <a:pt x="1350" y="20862"/>
                    <a:pt x="1350" y="21495"/>
                    <a:pt x="1575" y="21547"/>
                  </a:cubicBezTo>
                  <a:cubicBezTo>
                    <a:pt x="1800" y="21600"/>
                    <a:pt x="2250" y="21073"/>
                    <a:pt x="3375" y="19440"/>
                  </a:cubicBezTo>
                  <a:cubicBezTo>
                    <a:pt x="4500" y="17807"/>
                    <a:pt x="6300" y="15067"/>
                    <a:pt x="7650" y="13487"/>
                  </a:cubicBezTo>
                  <a:cubicBezTo>
                    <a:pt x="9000" y="11906"/>
                    <a:pt x="9900" y="11485"/>
                    <a:pt x="10912" y="11274"/>
                  </a:cubicBezTo>
                  <a:cubicBezTo>
                    <a:pt x="11925" y="11063"/>
                    <a:pt x="13050" y="11063"/>
                    <a:pt x="14512" y="11590"/>
                  </a:cubicBezTo>
                  <a:cubicBezTo>
                    <a:pt x="15975" y="12117"/>
                    <a:pt x="17775" y="13171"/>
                    <a:pt x="19012" y="14277"/>
                  </a:cubicBezTo>
                  <a:cubicBezTo>
                    <a:pt x="20250" y="15383"/>
                    <a:pt x="20925" y="16542"/>
                    <a:pt x="21262" y="17385"/>
                  </a:cubicBezTo>
                  <a:cubicBezTo>
                    <a:pt x="21600" y="18228"/>
                    <a:pt x="21600" y="18755"/>
                    <a:pt x="21150" y="19229"/>
                  </a:cubicBezTo>
                  <a:cubicBezTo>
                    <a:pt x="20700" y="19703"/>
                    <a:pt x="19800" y="20125"/>
                    <a:pt x="17888" y="20388"/>
                  </a:cubicBezTo>
                  <a:cubicBezTo>
                    <a:pt x="15975" y="20652"/>
                    <a:pt x="13050" y="20757"/>
                    <a:pt x="10912" y="20810"/>
                  </a:cubicBezTo>
                  <a:cubicBezTo>
                    <a:pt x="8775" y="20862"/>
                    <a:pt x="7425" y="20862"/>
                    <a:pt x="6075" y="20810"/>
                  </a:cubicBezTo>
                  <a:cubicBezTo>
                    <a:pt x="4725" y="20757"/>
                    <a:pt x="3375" y="20652"/>
                    <a:pt x="3150" y="20336"/>
                  </a:cubicBezTo>
                  <a:cubicBezTo>
                    <a:pt x="2925" y="20020"/>
                    <a:pt x="3825" y="19493"/>
                    <a:pt x="4725" y="19019"/>
                  </a:cubicBezTo>
                  <a:cubicBezTo>
                    <a:pt x="5625" y="18544"/>
                    <a:pt x="6525" y="18123"/>
                    <a:pt x="7425" y="17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9372599" y="6128022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9594849" y="6032772"/>
              <a:ext cx="133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86" y="5400"/>
                    <a:pt x="1371" y="10800"/>
                    <a:pt x="2229" y="11850"/>
                  </a:cubicBezTo>
                  <a:cubicBezTo>
                    <a:pt x="3086" y="12900"/>
                    <a:pt x="4114" y="9600"/>
                    <a:pt x="4971" y="7200"/>
                  </a:cubicBezTo>
                  <a:cubicBezTo>
                    <a:pt x="5829" y="4800"/>
                    <a:pt x="6514" y="3300"/>
                    <a:pt x="7714" y="2400"/>
                  </a:cubicBezTo>
                  <a:cubicBezTo>
                    <a:pt x="8914" y="1500"/>
                    <a:pt x="10629" y="1200"/>
                    <a:pt x="12343" y="2700"/>
                  </a:cubicBezTo>
                  <a:cubicBezTo>
                    <a:pt x="14057" y="4200"/>
                    <a:pt x="15771" y="7500"/>
                    <a:pt x="16971" y="10650"/>
                  </a:cubicBezTo>
                  <a:cubicBezTo>
                    <a:pt x="18171" y="13800"/>
                    <a:pt x="18857" y="16800"/>
                    <a:pt x="19543" y="18600"/>
                  </a:cubicBezTo>
                  <a:cubicBezTo>
                    <a:pt x="20229" y="20400"/>
                    <a:pt x="20914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9848849" y="5988322"/>
              <a:ext cx="100849" cy="625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2" h="21567" fill="norm" stroke="1" extrusionOk="0">
                  <a:moveTo>
                    <a:pt x="0" y="0"/>
                  </a:moveTo>
                  <a:cubicBezTo>
                    <a:pt x="2592" y="1386"/>
                    <a:pt x="5184" y="2773"/>
                    <a:pt x="9072" y="4707"/>
                  </a:cubicBezTo>
                  <a:cubicBezTo>
                    <a:pt x="12960" y="6641"/>
                    <a:pt x="18144" y="9122"/>
                    <a:pt x="19872" y="11493"/>
                  </a:cubicBezTo>
                  <a:cubicBezTo>
                    <a:pt x="21600" y="13865"/>
                    <a:pt x="19872" y="16127"/>
                    <a:pt x="17928" y="17659"/>
                  </a:cubicBezTo>
                  <a:cubicBezTo>
                    <a:pt x="15984" y="19192"/>
                    <a:pt x="13824" y="19995"/>
                    <a:pt x="11664" y="20578"/>
                  </a:cubicBezTo>
                  <a:cubicBezTo>
                    <a:pt x="9504" y="21162"/>
                    <a:pt x="7344" y="21527"/>
                    <a:pt x="5616" y="21564"/>
                  </a:cubicBezTo>
                  <a:cubicBezTo>
                    <a:pt x="3888" y="21600"/>
                    <a:pt x="2592" y="21308"/>
                    <a:pt x="1296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10390484" y="6353653"/>
              <a:ext cx="137817" cy="1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19987" fill="norm" stroke="1" extrusionOk="0">
                  <a:moveTo>
                    <a:pt x="3636" y="11887"/>
                  </a:moveTo>
                  <a:cubicBezTo>
                    <a:pt x="1673" y="14587"/>
                    <a:pt x="-291" y="17287"/>
                    <a:pt x="36" y="15937"/>
                  </a:cubicBezTo>
                  <a:cubicBezTo>
                    <a:pt x="364" y="14587"/>
                    <a:pt x="2982" y="9187"/>
                    <a:pt x="6091" y="5137"/>
                  </a:cubicBezTo>
                  <a:cubicBezTo>
                    <a:pt x="9200" y="1087"/>
                    <a:pt x="12800" y="-1613"/>
                    <a:pt x="15418" y="1087"/>
                  </a:cubicBezTo>
                  <a:cubicBezTo>
                    <a:pt x="18036" y="3787"/>
                    <a:pt x="19673" y="11887"/>
                    <a:pt x="21309" y="19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10413999" y="6515372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10998199" y="6191522"/>
              <a:ext cx="38101" cy="341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0" y="0"/>
                  </a:moveTo>
                  <a:cubicBezTo>
                    <a:pt x="3600" y="4400"/>
                    <a:pt x="7200" y="8800"/>
                    <a:pt x="9000" y="12067"/>
                  </a:cubicBezTo>
                  <a:cubicBezTo>
                    <a:pt x="10800" y="15333"/>
                    <a:pt x="10800" y="17467"/>
                    <a:pt x="10800" y="19000"/>
                  </a:cubicBezTo>
                  <a:cubicBezTo>
                    <a:pt x="10800" y="20533"/>
                    <a:pt x="10800" y="21467"/>
                    <a:pt x="12000" y="21533"/>
                  </a:cubicBezTo>
                  <a:cubicBezTo>
                    <a:pt x="13200" y="21600"/>
                    <a:pt x="15600" y="20800"/>
                    <a:pt x="17400" y="20000"/>
                  </a:cubicBezTo>
                  <a:cubicBezTo>
                    <a:pt x="19200" y="19200"/>
                    <a:pt x="20400" y="18400"/>
                    <a:pt x="21600" y="17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11013236" y="6280422"/>
              <a:ext cx="13101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15050" y="0"/>
                  </a:moveTo>
                  <a:cubicBezTo>
                    <a:pt x="11964" y="3150"/>
                    <a:pt x="8878" y="6300"/>
                    <a:pt x="6650" y="8325"/>
                  </a:cubicBezTo>
                  <a:cubicBezTo>
                    <a:pt x="4421" y="10350"/>
                    <a:pt x="3050" y="11250"/>
                    <a:pt x="1850" y="12150"/>
                  </a:cubicBezTo>
                  <a:cubicBezTo>
                    <a:pt x="650" y="13050"/>
                    <a:pt x="-379" y="13950"/>
                    <a:pt x="135" y="14850"/>
                  </a:cubicBezTo>
                  <a:cubicBezTo>
                    <a:pt x="650" y="15750"/>
                    <a:pt x="2707" y="16650"/>
                    <a:pt x="6478" y="17775"/>
                  </a:cubicBezTo>
                  <a:cubicBezTo>
                    <a:pt x="10250" y="18900"/>
                    <a:pt x="15735" y="20250"/>
                    <a:pt x="212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11163299" y="6045472"/>
              <a:ext cx="952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880" y="0"/>
                  </a:moveTo>
                  <a:cubicBezTo>
                    <a:pt x="2880" y="4400"/>
                    <a:pt x="2880" y="8800"/>
                    <a:pt x="2400" y="12600"/>
                  </a:cubicBezTo>
                  <a:cubicBezTo>
                    <a:pt x="1920" y="16400"/>
                    <a:pt x="960" y="19600"/>
                    <a:pt x="480" y="19800"/>
                  </a:cubicBezTo>
                  <a:cubicBezTo>
                    <a:pt x="0" y="20000"/>
                    <a:pt x="0" y="17200"/>
                    <a:pt x="0" y="14800"/>
                  </a:cubicBezTo>
                  <a:cubicBezTo>
                    <a:pt x="0" y="12400"/>
                    <a:pt x="0" y="10400"/>
                    <a:pt x="720" y="8200"/>
                  </a:cubicBezTo>
                  <a:cubicBezTo>
                    <a:pt x="1440" y="6000"/>
                    <a:pt x="2880" y="3600"/>
                    <a:pt x="4800" y="2200"/>
                  </a:cubicBezTo>
                  <a:cubicBezTo>
                    <a:pt x="6720" y="800"/>
                    <a:pt x="9120" y="400"/>
                    <a:pt x="12000" y="3800"/>
                  </a:cubicBezTo>
                  <a:cubicBezTo>
                    <a:pt x="14880" y="7200"/>
                    <a:pt x="1824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10890249" y="6685599"/>
              <a:ext cx="3302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985" y="4868"/>
                    <a:pt x="9969" y="-1303"/>
                    <a:pt x="13569" y="240"/>
                  </a:cubicBezTo>
                  <a:cubicBezTo>
                    <a:pt x="17169" y="1783"/>
                    <a:pt x="19385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10915649" y="6845572"/>
              <a:ext cx="135468" cy="312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0"/>
                  </a:moveTo>
                  <a:cubicBezTo>
                    <a:pt x="1350" y="4962"/>
                    <a:pt x="2700" y="9924"/>
                    <a:pt x="3375" y="13135"/>
                  </a:cubicBezTo>
                  <a:cubicBezTo>
                    <a:pt x="4050" y="16346"/>
                    <a:pt x="4050" y="17805"/>
                    <a:pt x="4050" y="18900"/>
                  </a:cubicBezTo>
                  <a:cubicBezTo>
                    <a:pt x="4050" y="19995"/>
                    <a:pt x="4050" y="20724"/>
                    <a:pt x="4219" y="20651"/>
                  </a:cubicBezTo>
                  <a:cubicBezTo>
                    <a:pt x="4387" y="20578"/>
                    <a:pt x="4725" y="19703"/>
                    <a:pt x="5737" y="18608"/>
                  </a:cubicBezTo>
                  <a:cubicBezTo>
                    <a:pt x="6750" y="17514"/>
                    <a:pt x="8437" y="16200"/>
                    <a:pt x="10125" y="15324"/>
                  </a:cubicBezTo>
                  <a:cubicBezTo>
                    <a:pt x="11812" y="14449"/>
                    <a:pt x="13500" y="14011"/>
                    <a:pt x="15187" y="13865"/>
                  </a:cubicBezTo>
                  <a:cubicBezTo>
                    <a:pt x="16875" y="13719"/>
                    <a:pt x="18563" y="13865"/>
                    <a:pt x="19744" y="14303"/>
                  </a:cubicBezTo>
                  <a:cubicBezTo>
                    <a:pt x="20925" y="14741"/>
                    <a:pt x="21600" y="15470"/>
                    <a:pt x="21600" y="16638"/>
                  </a:cubicBezTo>
                  <a:cubicBezTo>
                    <a:pt x="21600" y="17805"/>
                    <a:pt x="20925" y="19411"/>
                    <a:pt x="19575" y="20359"/>
                  </a:cubicBezTo>
                  <a:cubicBezTo>
                    <a:pt x="18225" y="21308"/>
                    <a:pt x="16200" y="21600"/>
                    <a:pt x="13500" y="21527"/>
                  </a:cubicBezTo>
                  <a:cubicBezTo>
                    <a:pt x="10800" y="21454"/>
                    <a:pt x="7425" y="21016"/>
                    <a:pt x="5400" y="20141"/>
                  </a:cubicBezTo>
                  <a:cubicBezTo>
                    <a:pt x="3375" y="19265"/>
                    <a:pt x="2700" y="17951"/>
                    <a:pt x="2025" y="16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11090715" y="6782072"/>
              <a:ext cx="91636" cy="14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56" fill="norm" stroke="1" extrusionOk="0">
                  <a:moveTo>
                    <a:pt x="635" y="0"/>
                  </a:moveTo>
                  <a:cubicBezTo>
                    <a:pt x="635" y="6171"/>
                    <a:pt x="635" y="12343"/>
                    <a:pt x="635" y="16200"/>
                  </a:cubicBezTo>
                  <a:cubicBezTo>
                    <a:pt x="635" y="20057"/>
                    <a:pt x="635" y="21600"/>
                    <a:pt x="389" y="21446"/>
                  </a:cubicBezTo>
                  <a:cubicBezTo>
                    <a:pt x="144" y="21291"/>
                    <a:pt x="-347" y="19440"/>
                    <a:pt x="389" y="16971"/>
                  </a:cubicBezTo>
                  <a:cubicBezTo>
                    <a:pt x="1126" y="14503"/>
                    <a:pt x="3089" y="11417"/>
                    <a:pt x="4808" y="9257"/>
                  </a:cubicBezTo>
                  <a:cubicBezTo>
                    <a:pt x="6526" y="7097"/>
                    <a:pt x="7998" y="5863"/>
                    <a:pt x="9962" y="5091"/>
                  </a:cubicBezTo>
                  <a:cubicBezTo>
                    <a:pt x="11926" y="4320"/>
                    <a:pt x="14380" y="4011"/>
                    <a:pt x="16098" y="4937"/>
                  </a:cubicBezTo>
                  <a:cubicBezTo>
                    <a:pt x="17817" y="5863"/>
                    <a:pt x="18798" y="8023"/>
                    <a:pt x="19289" y="10646"/>
                  </a:cubicBezTo>
                  <a:cubicBezTo>
                    <a:pt x="19780" y="13269"/>
                    <a:pt x="19780" y="16354"/>
                    <a:pt x="20026" y="18206"/>
                  </a:cubicBezTo>
                  <a:cubicBezTo>
                    <a:pt x="20271" y="20057"/>
                    <a:pt x="20762" y="20674"/>
                    <a:pt x="21253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11499849" y="6623322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11518899" y="6718572"/>
              <a:ext cx="1333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4114" y="15429"/>
                    <a:pt x="8229" y="21600"/>
                    <a:pt x="11829" y="20057"/>
                  </a:cubicBezTo>
                  <a:cubicBezTo>
                    <a:pt x="15429" y="18514"/>
                    <a:pt x="18514" y="9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11771224" y="6521722"/>
              <a:ext cx="159482" cy="162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0930" fill="norm" stroke="1" extrusionOk="0">
                  <a:moveTo>
                    <a:pt x="10188" y="0"/>
                  </a:moveTo>
                  <a:cubicBezTo>
                    <a:pt x="7142" y="1094"/>
                    <a:pt x="4096" y="2187"/>
                    <a:pt x="2157" y="4101"/>
                  </a:cubicBezTo>
                  <a:cubicBezTo>
                    <a:pt x="219" y="6015"/>
                    <a:pt x="-612" y="8749"/>
                    <a:pt x="496" y="11894"/>
                  </a:cubicBezTo>
                  <a:cubicBezTo>
                    <a:pt x="1603" y="15038"/>
                    <a:pt x="4650" y="18592"/>
                    <a:pt x="7973" y="20096"/>
                  </a:cubicBezTo>
                  <a:cubicBezTo>
                    <a:pt x="11296" y="21600"/>
                    <a:pt x="14896" y="21053"/>
                    <a:pt x="17250" y="18592"/>
                  </a:cubicBezTo>
                  <a:cubicBezTo>
                    <a:pt x="19603" y="16132"/>
                    <a:pt x="20711" y="11757"/>
                    <a:pt x="20850" y="8749"/>
                  </a:cubicBezTo>
                  <a:cubicBezTo>
                    <a:pt x="20988" y="5742"/>
                    <a:pt x="20157" y="4101"/>
                    <a:pt x="18357" y="2871"/>
                  </a:cubicBezTo>
                  <a:cubicBezTo>
                    <a:pt x="16557" y="1641"/>
                    <a:pt x="13788" y="820"/>
                    <a:pt x="11988" y="1367"/>
                  </a:cubicBezTo>
                  <a:cubicBezTo>
                    <a:pt x="10188" y="1914"/>
                    <a:pt x="9357" y="3828"/>
                    <a:pt x="8526" y="5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12033249" y="6623322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12085375" y="6547122"/>
              <a:ext cx="84490" cy="101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042" fill="norm" stroke="1" extrusionOk="0">
                  <a:moveTo>
                    <a:pt x="12314" y="2645"/>
                  </a:moveTo>
                  <a:cubicBezTo>
                    <a:pt x="9680" y="2645"/>
                    <a:pt x="7046" y="2645"/>
                    <a:pt x="4938" y="3527"/>
                  </a:cubicBezTo>
                  <a:cubicBezTo>
                    <a:pt x="2831" y="4408"/>
                    <a:pt x="1250" y="6171"/>
                    <a:pt x="460" y="8155"/>
                  </a:cubicBezTo>
                  <a:cubicBezTo>
                    <a:pt x="-330" y="10139"/>
                    <a:pt x="-330" y="12343"/>
                    <a:pt x="2304" y="14767"/>
                  </a:cubicBezTo>
                  <a:cubicBezTo>
                    <a:pt x="4938" y="17192"/>
                    <a:pt x="10207" y="19837"/>
                    <a:pt x="14158" y="20718"/>
                  </a:cubicBezTo>
                  <a:cubicBezTo>
                    <a:pt x="18109" y="21600"/>
                    <a:pt x="20743" y="20718"/>
                    <a:pt x="21007" y="17633"/>
                  </a:cubicBezTo>
                  <a:cubicBezTo>
                    <a:pt x="21270" y="14547"/>
                    <a:pt x="19163" y="9257"/>
                    <a:pt x="16792" y="5951"/>
                  </a:cubicBezTo>
                  <a:cubicBezTo>
                    <a:pt x="14421" y="2645"/>
                    <a:pt x="11787" y="1322"/>
                    <a:pt x="91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12204699" y="6516314"/>
              <a:ext cx="120651" cy="144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1739"/>
                  </a:moveTo>
                  <a:cubicBezTo>
                    <a:pt x="1516" y="800"/>
                    <a:pt x="3032" y="-139"/>
                    <a:pt x="4737" y="18"/>
                  </a:cubicBezTo>
                  <a:cubicBezTo>
                    <a:pt x="6442" y="174"/>
                    <a:pt x="8337" y="1426"/>
                    <a:pt x="9474" y="2835"/>
                  </a:cubicBezTo>
                  <a:cubicBezTo>
                    <a:pt x="10611" y="4244"/>
                    <a:pt x="10989" y="5809"/>
                    <a:pt x="10421" y="8470"/>
                  </a:cubicBezTo>
                  <a:cubicBezTo>
                    <a:pt x="9853" y="11131"/>
                    <a:pt x="8337" y="14887"/>
                    <a:pt x="6821" y="17235"/>
                  </a:cubicBezTo>
                  <a:cubicBezTo>
                    <a:pt x="5305" y="19583"/>
                    <a:pt x="3789" y="20522"/>
                    <a:pt x="4358" y="20991"/>
                  </a:cubicBezTo>
                  <a:cubicBezTo>
                    <a:pt x="4926" y="21461"/>
                    <a:pt x="7579" y="21461"/>
                    <a:pt x="10800" y="21304"/>
                  </a:cubicBezTo>
                  <a:cubicBezTo>
                    <a:pt x="14021" y="21148"/>
                    <a:pt x="17811" y="20835"/>
                    <a:pt x="21600" y="20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12316955" y="6548301"/>
              <a:ext cx="90945" cy="185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260" fill="norm" stroke="1" extrusionOk="0">
                  <a:moveTo>
                    <a:pt x="21092" y="2777"/>
                  </a:moveTo>
                  <a:cubicBezTo>
                    <a:pt x="16183" y="1807"/>
                    <a:pt x="11274" y="836"/>
                    <a:pt x="7592" y="350"/>
                  </a:cubicBezTo>
                  <a:cubicBezTo>
                    <a:pt x="3910" y="-135"/>
                    <a:pt x="1456" y="-135"/>
                    <a:pt x="474" y="472"/>
                  </a:cubicBezTo>
                  <a:cubicBezTo>
                    <a:pt x="-508" y="1078"/>
                    <a:pt x="-17" y="2292"/>
                    <a:pt x="2437" y="3869"/>
                  </a:cubicBezTo>
                  <a:cubicBezTo>
                    <a:pt x="4892" y="5447"/>
                    <a:pt x="9310" y="7389"/>
                    <a:pt x="13237" y="9816"/>
                  </a:cubicBezTo>
                  <a:cubicBezTo>
                    <a:pt x="17165" y="12243"/>
                    <a:pt x="20601" y="15155"/>
                    <a:pt x="20847" y="17218"/>
                  </a:cubicBezTo>
                  <a:cubicBezTo>
                    <a:pt x="21092" y="19281"/>
                    <a:pt x="18147" y="20494"/>
                    <a:pt x="14710" y="20980"/>
                  </a:cubicBezTo>
                  <a:cubicBezTo>
                    <a:pt x="11274" y="21465"/>
                    <a:pt x="7347" y="21222"/>
                    <a:pt x="3419" y="20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12344399" y="6534422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6578599" y="7645672"/>
              <a:ext cx="3429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67" y="1440"/>
                    <a:pt x="9333" y="2880"/>
                    <a:pt x="12933" y="6480"/>
                  </a:cubicBezTo>
                  <a:cubicBezTo>
                    <a:pt x="16533" y="10080"/>
                    <a:pt x="19067" y="15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6667499" y="7798072"/>
              <a:ext cx="330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8000"/>
                    <a:pt x="11077" y="14400"/>
                    <a:pt x="14677" y="10800"/>
                  </a:cubicBezTo>
                  <a:cubicBezTo>
                    <a:pt x="18277" y="7200"/>
                    <a:pt x="1993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6918234" y="7568980"/>
              <a:ext cx="155405" cy="343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6" h="21498" fill="norm" stroke="1" extrusionOk="0">
                  <a:moveTo>
                    <a:pt x="2116" y="1223"/>
                  </a:moveTo>
                  <a:cubicBezTo>
                    <a:pt x="994" y="693"/>
                    <a:pt x="-128" y="163"/>
                    <a:pt x="12" y="31"/>
                  </a:cubicBezTo>
                  <a:cubicBezTo>
                    <a:pt x="153" y="-102"/>
                    <a:pt x="1555" y="163"/>
                    <a:pt x="5062" y="1422"/>
                  </a:cubicBezTo>
                  <a:cubicBezTo>
                    <a:pt x="8568" y="2681"/>
                    <a:pt x="14178" y="4934"/>
                    <a:pt x="17404" y="7120"/>
                  </a:cubicBezTo>
                  <a:cubicBezTo>
                    <a:pt x="20630" y="9307"/>
                    <a:pt x="21472" y="11427"/>
                    <a:pt x="19649" y="13812"/>
                  </a:cubicBezTo>
                  <a:cubicBezTo>
                    <a:pt x="17825" y="16197"/>
                    <a:pt x="13337" y="18848"/>
                    <a:pt x="8849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7429499" y="7531372"/>
              <a:ext cx="172481" cy="451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553" fill="norm" stroke="1" extrusionOk="0">
                  <a:moveTo>
                    <a:pt x="0" y="0"/>
                  </a:moveTo>
                  <a:cubicBezTo>
                    <a:pt x="1301" y="3028"/>
                    <a:pt x="2602" y="6056"/>
                    <a:pt x="3383" y="9437"/>
                  </a:cubicBezTo>
                  <a:cubicBezTo>
                    <a:pt x="4164" y="12819"/>
                    <a:pt x="4424" y="16553"/>
                    <a:pt x="4424" y="18723"/>
                  </a:cubicBezTo>
                  <a:cubicBezTo>
                    <a:pt x="4424" y="20893"/>
                    <a:pt x="4164" y="21499"/>
                    <a:pt x="4034" y="21550"/>
                  </a:cubicBezTo>
                  <a:cubicBezTo>
                    <a:pt x="3904" y="21600"/>
                    <a:pt x="3904" y="21095"/>
                    <a:pt x="4424" y="19884"/>
                  </a:cubicBezTo>
                  <a:cubicBezTo>
                    <a:pt x="4945" y="18673"/>
                    <a:pt x="5986" y="16755"/>
                    <a:pt x="7287" y="15393"/>
                  </a:cubicBezTo>
                  <a:cubicBezTo>
                    <a:pt x="8588" y="14030"/>
                    <a:pt x="10149" y="13222"/>
                    <a:pt x="11581" y="12920"/>
                  </a:cubicBezTo>
                  <a:cubicBezTo>
                    <a:pt x="13012" y="12617"/>
                    <a:pt x="14313" y="12819"/>
                    <a:pt x="16005" y="13424"/>
                  </a:cubicBezTo>
                  <a:cubicBezTo>
                    <a:pt x="17696" y="14030"/>
                    <a:pt x="19778" y="15039"/>
                    <a:pt x="20689" y="15796"/>
                  </a:cubicBezTo>
                  <a:cubicBezTo>
                    <a:pt x="21600" y="16553"/>
                    <a:pt x="21340" y="17058"/>
                    <a:pt x="19648" y="17664"/>
                  </a:cubicBezTo>
                  <a:cubicBezTo>
                    <a:pt x="17957" y="18269"/>
                    <a:pt x="14834" y="18976"/>
                    <a:pt x="11841" y="19329"/>
                  </a:cubicBezTo>
                  <a:cubicBezTo>
                    <a:pt x="8848" y="19682"/>
                    <a:pt x="5986" y="19682"/>
                    <a:pt x="4164" y="19480"/>
                  </a:cubicBezTo>
                  <a:cubicBezTo>
                    <a:pt x="2342" y="19279"/>
                    <a:pt x="1561" y="18875"/>
                    <a:pt x="781" y="18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7772399" y="7810772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7778749" y="7944122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8464549" y="7563122"/>
              <a:ext cx="127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000"/>
                    <a:pt x="14400" y="8000"/>
                    <a:pt x="18000" y="11600"/>
                  </a:cubicBezTo>
                  <a:cubicBezTo>
                    <a:pt x="21600" y="15200"/>
                    <a:pt x="21600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8467906" y="7639054"/>
              <a:ext cx="125217" cy="235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0" h="21432" fill="norm" stroke="1" extrusionOk="0">
                  <a:moveTo>
                    <a:pt x="15125" y="2918"/>
                  </a:moveTo>
                  <a:cubicBezTo>
                    <a:pt x="17216" y="1568"/>
                    <a:pt x="19306" y="218"/>
                    <a:pt x="20177" y="25"/>
                  </a:cubicBezTo>
                  <a:cubicBezTo>
                    <a:pt x="21048" y="-168"/>
                    <a:pt x="20700" y="796"/>
                    <a:pt x="18261" y="2436"/>
                  </a:cubicBezTo>
                  <a:cubicBezTo>
                    <a:pt x="15822" y="4075"/>
                    <a:pt x="11293" y="6389"/>
                    <a:pt x="8158" y="7932"/>
                  </a:cubicBezTo>
                  <a:cubicBezTo>
                    <a:pt x="5022" y="9475"/>
                    <a:pt x="3280" y="10246"/>
                    <a:pt x="1887" y="11018"/>
                  </a:cubicBezTo>
                  <a:cubicBezTo>
                    <a:pt x="493" y="11789"/>
                    <a:pt x="-552" y="12561"/>
                    <a:pt x="319" y="13525"/>
                  </a:cubicBezTo>
                  <a:cubicBezTo>
                    <a:pt x="1190" y="14489"/>
                    <a:pt x="3977" y="15646"/>
                    <a:pt x="6416" y="16996"/>
                  </a:cubicBezTo>
                  <a:cubicBezTo>
                    <a:pt x="8854" y="18346"/>
                    <a:pt x="10945" y="19889"/>
                    <a:pt x="13035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8280399" y="8023678"/>
              <a:ext cx="698501" cy="22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50" fill="norm" stroke="1" extrusionOk="0">
                  <a:moveTo>
                    <a:pt x="0" y="20450"/>
                  </a:moveTo>
                  <a:cubicBezTo>
                    <a:pt x="2618" y="18486"/>
                    <a:pt x="5236" y="16523"/>
                    <a:pt x="7822" y="12595"/>
                  </a:cubicBezTo>
                  <a:cubicBezTo>
                    <a:pt x="10407" y="8668"/>
                    <a:pt x="12960" y="2777"/>
                    <a:pt x="15251" y="814"/>
                  </a:cubicBezTo>
                  <a:cubicBezTo>
                    <a:pt x="17542" y="-1150"/>
                    <a:pt x="19571" y="814"/>
                    <a:pt x="21600" y="2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8299449" y="8169328"/>
              <a:ext cx="95251" cy="117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2933"/>
                  </a:moveTo>
                  <a:cubicBezTo>
                    <a:pt x="0" y="6790"/>
                    <a:pt x="0" y="10647"/>
                    <a:pt x="0" y="13926"/>
                  </a:cubicBezTo>
                  <a:cubicBezTo>
                    <a:pt x="0" y="17204"/>
                    <a:pt x="0" y="19904"/>
                    <a:pt x="240" y="19326"/>
                  </a:cubicBezTo>
                  <a:cubicBezTo>
                    <a:pt x="480" y="18747"/>
                    <a:pt x="960" y="14890"/>
                    <a:pt x="1920" y="11418"/>
                  </a:cubicBezTo>
                  <a:cubicBezTo>
                    <a:pt x="2880" y="7947"/>
                    <a:pt x="4320" y="4861"/>
                    <a:pt x="6240" y="2933"/>
                  </a:cubicBezTo>
                  <a:cubicBezTo>
                    <a:pt x="8160" y="1004"/>
                    <a:pt x="10560" y="233"/>
                    <a:pt x="12960" y="40"/>
                  </a:cubicBezTo>
                  <a:cubicBezTo>
                    <a:pt x="15360" y="-153"/>
                    <a:pt x="17760" y="233"/>
                    <a:pt x="19200" y="3897"/>
                  </a:cubicBezTo>
                  <a:cubicBezTo>
                    <a:pt x="20640" y="7561"/>
                    <a:pt x="21120" y="14504"/>
                    <a:pt x="2160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8458199" y="8185686"/>
              <a:ext cx="650147" cy="423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91" fill="norm" stroke="1" extrusionOk="0">
                  <a:moveTo>
                    <a:pt x="0" y="15462"/>
                  </a:moveTo>
                  <a:cubicBezTo>
                    <a:pt x="351" y="17074"/>
                    <a:pt x="701" y="18686"/>
                    <a:pt x="982" y="19814"/>
                  </a:cubicBezTo>
                  <a:cubicBezTo>
                    <a:pt x="1262" y="20942"/>
                    <a:pt x="1473" y="21587"/>
                    <a:pt x="1683" y="21480"/>
                  </a:cubicBezTo>
                  <a:cubicBezTo>
                    <a:pt x="1894" y="21372"/>
                    <a:pt x="2104" y="20512"/>
                    <a:pt x="2174" y="18417"/>
                  </a:cubicBezTo>
                  <a:cubicBezTo>
                    <a:pt x="2244" y="16321"/>
                    <a:pt x="2174" y="12990"/>
                    <a:pt x="1999" y="10250"/>
                  </a:cubicBezTo>
                  <a:cubicBezTo>
                    <a:pt x="1823" y="7509"/>
                    <a:pt x="1543" y="5360"/>
                    <a:pt x="1403" y="3856"/>
                  </a:cubicBezTo>
                  <a:cubicBezTo>
                    <a:pt x="1262" y="2351"/>
                    <a:pt x="1262" y="1491"/>
                    <a:pt x="1438" y="1169"/>
                  </a:cubicBezTo>
                  <a:cubicBezTo>
                    <a:pt x="1613" y="847"/>
                    <a:pt x="1964" y="1062"/>
                    <a:pt x="3156" y="1008"/>
                  </a:cubicBezTo>
                  <a:cubicBezTo>
                    <a:pt x="4348" y="954"/>
                    <a:pt x="6382" y="632"/>
                    <a:pt x="8696" y="417"/>
                  </a:cubicBezTo>
                  <a:cubicBezTo>
                    <a:pt x="11010" y="202"/>
                    <a:pt x="13605" y="94"/>
                    <a:pt x="15639" y="41"/>
                  </a:cubicBezTo>
                  <a:cubicBezTo>
                    <a:pt x="17673" y="-13"/>
                    <a:pt x="19145" y="-13"/>
                    <a:pt x="20092" y="41"/>
                  </a:cubicBezTo>
                  <a:cubicBezTo>
                    <a:pt x="21039" y="94"/>
                    <a:pt x="21460" y="202"/>
                    <a:pt x="21530" y="417"/>
                  </a:cubicBezTo>
                  <a:cubicBezTo>
                    <a:pt x="21600" y="632"/>
                    <a:pt x="21319" y="954"/>
                    <a:pt x="21039" y="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8639439" y="8386505"/>
              <a:ext cx="99220" cy="171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1036" fill="norm" stroke="1" extrusionOk="0">
                  <a:moveTo>
                    <a:pt x="9863" y="260"/>
                  </a:moveTo>
                  <a:cubicBezTo>
                    <a:pt x="7659" y="781"/>
                    <a:pt x="5455" y="1301"/>
                    <a:pt x="3691" y="4034"/>
                  </a:cubicBezTo>
                  <a:cubicBezTo>
                    <a:pt x="1928" y="6766"/>
                    <a:pt x="606" y="11711"/>
                    <a:pt x="165" y="14834"/>
                  </a:cubicBezTo>
                  <a:cubicBezTo>
                    <a:pt x="-276" y="17957"/>
                    <a:pt x="165" y="19258"/>
                    <a:pt x="1487" y="20169"/>
                  </a:cubicBezTo>
                  <a:cubicBezTo>
                    <a:pt x="2810" y="21080"/>
                    <a:pt x="5014" y="21600"/>
                    <a:pt x="8540" y="20039"/>
                  </a:cubicBezTo>
                  <a:cubicBezTo>
                    <a:pt x="12067" y="18477"/>
                    <a:pt x="16916" y="14834"/>
                    <a:pt x="19120" y="11320"/>
                  </a:cubicBezTo>
                  <a:cubicBezTo>
                    <a:pt x="21324" y="7807"/>
                    <a:pt x="20883" y="4424"/>
                    <a:pt x="19561" y="2472"/>
                  </a:cubicBezTo>
                  <a:cubicBezTo>
                    <a:pt x="18238" y="520"/>
                    <a:pt x="16034" y="0"/>
                    <a:pt x="13830" y="0"/>
                  </a:cubicBezTo>
                  <a:cubicBezTo>
                    <a:pt x="11626" y="0"/>
                    <a:pt x="9422" y="520"/>
                    <a:pt x="7218" y="1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8883014" y="8509272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8910326" y="8407169"/>
              <a:ext cx="120867" cy="152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0754" fill="norm" stroke="1" extrusionOk="0">
                  <a:moveTo>
                    <a:pt x="12743" y="3524"/>
                  </a:moveTo>
                  <a:cubicBezTo>
                    <a:pt x="10943" y="2948"/>
                    <a:pt x="9143" y="2372"/>
                    <a:pt x="7523" y="2660"/>
                  </a:cubicBezTo>
                  <a:cubicBezTo>
                    <a:pt x="5903" y="2948"/>
                    <a:pt x="4463" y="4100"/>
                    <a:pt x="3203" y="6116"/>
                  </a:cubicBezTo>
                  <a:cubicBezTo>
                    <a:pt x="1943" y="8132"/>
                    <a:pt x="863" y="11012"/>
                    <a:pt x="323" y="13316"/>
                  </a:cubicBezTo>
                  <a:cubicBezTo>
                    <a:pt x="-217" y="15620"/>
                    <a:pt x="-217" y="17348"/>
                    <a:pt x="1403" y="18788"/>
                  </a:cubicBezTo>
                  <a:cubicBezTo>
                    <a:pt x="3023" y="20228"/>
                    <a:pt x="6263" y="21380"/>
                    <a:pt x="10043" y="20372"/>
                  </a:cubicBezTo>
                  <a:cubicBezTo>
                    <a:pt x="13823" y="19364"/>
                    <a:pt x="18143" y="16196"/>
                    <a:pt x="19763" y="12596"/>
                  </a:cubicBezTo>
                  <a:cubicBezTo>
                    <a:pt x="21383" y="8996"/>
                    <a:pt x="20303" y="4964"/>
                    <a:pt x="18503" y="2660"/>
                  </a:cubicBezTo>
                  <a:cubicBezTo>
                    <a:pt x="16703" y="356"/>
                    <a:pt x="14183" y="-220"/>
                    <a:pt x="12923" y="68"/>
                  </a:cubicBezTo>
                  <a:cubicBezTo>
                    <a:pt x="11663" y="356"/>
                    <a:pt x="11663" y="1508"/>
                    <a:pt x="11663" y="2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9080499" y="8348270"/>
              <a:ext cx="114301" cy="239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0" y="8652"/>
                  </a:moveTo>
                  <a:cubicBezTo>
                    <a:pt x="0" y="6586"/>
                    <a:pt x="0" y="4520"/>
                    <a:pt x="600" y="3111"/>
                  </a:cubicBezTo>
                  <a:cubicBezTo>
                    <a:pt x="1200" y="1702"/>
                    <a:pt x="2400" y="951"/>
                    <a:pt x="4200" y="481"/>
                  </a:cubicBezTo>
                  <a:cubicBezTo>
                    <a:pt x="6000" y="12"/>
                    <a:pt x="8400" y="-176"/>
                    <a:pt x="10000" y="200"/>
                  </a:cubicBezTo>
                  <a:cubicBezTo>
                    <a:pt x="11600" y="575"/>
                    <a:pt x="12400" y="1514"/>
                    <a:pt x="11600" y="4332"/>
                  </a:cubicBezTo>
                  <a:cubicBezTo>
                    <a:pt x="10800" y="7149"/>
                    <a:pt x="8400" y="11845"/>
                    <a:pt x="6600" y="14568"/>
                  </a:cubicBezTo>
                  <a:cubicBezTo>
                    <a:pt x="4800" y="17292"/>
                    <a:pt x="3600" y="18043"/>
                    <a:pt x="2800" y="18888"/>
                  </a:cubicBezTo>
                  <a:cubicBezTo>
                    <a:pt x="2000" y="19734"/>
                    <a:pt x="1600" y="20673"/>
                    <a:pt x="2400" y="21048"/>
                  </a:cubicBezTo>
                  <a:cubicBezTo>
                    <a:pt x="3200" y="21424"/>
                    <a:pt x="5200" y="21236"/>
                    <a:pt x="8600" y="20485"/>
                  </a:cubicBezTo>
                  <a:cubicBezTo>
                    <a:pt x="12000" y="19734"/>
                    <a:pt x="16800" y="18419"/>
                    <a:pt x="21600" y="17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9251949" y="8364164"/>
              <a:ext cx="55227" cy="208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503" fill="norm" stroke="1" extrusionOk="0">
                  <a:moveTo>
                    <a:pt x="16800" y="1212"/>
                  </a:moveTo>
                  <a:cubicBezTo>
                    <a:pt x="13600" y="558"/>
                    <a:pt x="10400" y="-97"/>
                    <a:pt x="7600" y="12"/>
                  </a:cubicBezTo>
                  <a:cubicBezTo>
                    <a:pt x="4800" y="121"/>
                    <a:pt x="2400" y="994"/>
                    <a:pt x="2400" y="2739"/>
                  </a:cubicBezTo>
                  <a:cubicBezTo>
                    <a:pt x="2400" y="4485"/>
                    <a:pt x="4800" y="7103"/>
                    <a:pt x="8400" y="9612"/>
                  </a:cubicBezTo>
                  <a:cubicBezTo>
                    <a:pt x="12000" y="12121"/>
                    <a:pt x="16800" y="14521"/>
                    <a:pt x="19200" y="16267"/>
                  </a:cubicBezTo>
                  <a:cubicBezTo>
                    <a:pt x="21600" y="18012"/>
                    <a:pt x="21600" y="19103"/>
                    <a:pt x="18000" y="19867"/>
                  </a:cubicBezTo>
                  <a:cubicBezTo>
                    <a:pt x="14400" y="20630"/>
                    <a:pt x="7200" y="21067"/>
                    <a:pt x="0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9220199" y="8331472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8826499" y="850927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0" y="3899172"/>
              <a:ext cx="48895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" y="20600"/>
                    <a:pt x="37" y="19600"/>
                    <a:pt x="108" y="18900"/>
                  </a:cubicBezTo>
                  <a:cubicBezTo>
                    <a:pt x="178" y="18200"/>
                    <a:pt x="299" y="17800"/>
                    <a:pt x="514" y="17400"/>
                  </a:cubicBezTo>
                  <a:cubicBezTo>
                    <a:pt x="729" y="17000"/>
                    <a:pt x="1038" y="16600"/>
                    <a:pt x="1389" y="16500"/>
                  </a:cubicBezTo>
                  <a:cubicBezTo>
                    <a:pt x="1739" y="16400"/>
                    <a:pt x="2132" y="16600"/>
                    <a:pt x="2529" y="16700"/>
                  </a:cubicBezTo>
                  <a:cubicBezTo>
                    <a:pt x="2927" y="16800"/>
                    <a:pt x="3329" y="16800"/>
                    <a:pt x="3726" y="16600"/>
                  </a:cubicBezTo>
                  <a:cubicBezTo>
                    <a:pt x="4124" y="16400"/>
                    <a:pt x="4516" y="16000"/>
                    <a:pt x="4858" y="15600"/>
                  </a:cubicBezTo>
                  <a:cubicBezTo>
                    <a:pt x="5199" y="15200"/>
                    <a:pt x="5489" y="14800"/>
                    <a:pt x="5797" y="14400"/>
                  </a:cubicBezTo>
                  <a:cubicBezTo>
                    <a:pt x="6106" y="14000"/>
                    <a:pt x="6433" y="13600"/>
                    <a:pt x="6775" y="13200"/>
                  </a:cubicBezTo>
                  <a:cubicBezTo>
                    <a:pt x="7116" y="12800"/>
                    <a:pt x="7471" y="12400"/>
                    <a:pt x="7831" y="11900"/>
                  </a:cubicBezTo>
                  <a:cubicBezTo>
                    <a:pt x="8191" y="11400"/>
                    <a:pt x="8556" y="10800"/>
                    <a:pt x="8935" y="10200"/>
                  </a:cubicBezTo>
                  <a:cubicBezTo>
                    <a:pt x="9313" y="9600"/>
                    <a:pt x="9706" y="9000"/>
                    <a:pt x="10099" y="8400"/>
                  </a:cubicBezTo>
                  <a:cubicBezTo>
                    <a:pt x="10491" y="7800"/>
                    <a:pt x="10884" y="7200"/>
                    <a:pt x="11188" y="6800"/>
                  </a:cubicBezTo>
                  <a:cubicBezTo>
                    <a:pt x="11492" y="6400"/>
                    <a:pt x="11707" y="6200"/>
                    <a:pt x="11917" y="5900"/>
                  </a:cubicBezTo>
                  <a:cubicBezTo>
                    <a:pt x="12128" y="5600"/>
                    <a:pt x="12334" y="5200"/>
                    <a:pt x="12544" y="4900"/>
                  </a:cubicBezTo>
                  <a:cubicBezTo>
                    <a:pt x="12754" y="4600"/>
                    <a:pt x="12969" y="4400"/>
                    <a:pt x="13283" y="4100"/>
                  </a:cubicBezTo>
                  <a:cubicBezTo>
                    <a:pt x="13596" y="3800"/>
                    <a:pt x="14007" y="3400"/>
                    <a:pt x="14419" y="3000"/>
                  </a:cubicBezTo>
                  <a:cubicBezTo>
                    <a:pt x="14830" y="2600"/>
                    <a:pt x="15242" y="2200"/>
                    <a:pt x="15644" y="1800"/>
                  </a:cubicBezTo>
                  <a:cubicBezTo>
                    <a:pt x="16046" y="1400"/>
                    <a:pt x="16438" y="1000"/>
                    <a:pt x="16822" y="700"/>
                  </a:cubicBezTo>
                  <a:cubicBezTo>
                    <a:pt x="17205" y="400"/>
                    <a:pt x="17579" y="200"/>
                    <a:pt x="18000" y="100"/>
                  </a:cubicBezTo>
                  <a:cubicBezTo>
                    <a:pt x="18421" y="0"/>
                    <a:pt x="18888" y="0"/>
                    <a:pt x="19309" y="0"/>
                  </a:cubicBezTo>
                  <a:cubicBezTo>
                    <a:pt x="19730" y="0"/>
                    <a:pt x="20104" y="0"/>
                    <a:pt x="20478" y="500"/>
                  </a:cubicBezTo>
                  <a:cubicBezTo>
                    <a:pt x="20852" y="1000"/>
                    <a:pt x="21226" y="2000"/>
                    <a:pt x="21600" y="3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292100" y="4532958"/>
              <a:ext cx="158750" cy="24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2283"/>
                  </a:moveTo>
                  <a:cubicBezTo>
                    <a:pt x="864" y="8091"/>
                    <a:pt x="1728" y="13899"/>
                    <a:pt x="2160" y="17257"/>
                  </a:cubicBezTo>
                  <a:cubicBezTo>
                    <a:pt x="2592" y="20615"/>
                    <a:pt x="2592" y="21523"/>
                    <a:pt x="2880" y="19254"/>
                  </a:cubicBezTo>
                  <a:cubicBezTo>
                    <a:pt x="3168" y="16985"/>
                    <a:pt x="3744" y="11540"/>
                    <a:pt x="5040" y="7910"/>
                  </a:cubicBezTo>
                  <a:cubicBezTo>
                    <a:pt x="6336" y="4279"/>
                    <a:pt x="8352" y="2464"/>
                    <a:pt x="10080" y="1375"/>
                  </a:cubicBezTo>
                  <a:cubicBezTo>
                    <a:pt x="11808" y="286"/>
                    <a:pt x="13248" y="-77"/>
                    <a:pt x="14688" y="14"/>
                  </a:cubicBezTo>
                  <a:cubicBezTo>
                    <a:pt x="16128" y="105"/>
                    <a:pt x="17568" y="649"/>
                    <a:pt x="18576" y="3009"/>
                  </a:cubicBezTo>
                  <a:cubicBezTo>
                    <a:pt x="19584" y="5368"/>
                    <a:pt x="20160" y="9543"/>
                    <a:pt x="20448" y="12720"/>
                  </a:cubicBezTo>
                  <a:cubicBezTo>
                    <a:pt x="20736" y="15896"/>
                    <a:pt x="20736" y="18074"/>
                    <a:pt x="20880" y="19345"/>
                  </a:cubicBezTo>
                  <a:cubicBezTo>
                    <a:pt x="21024" y="20615"/>
                    <a:pt x="21312" y="20978"/>
                    <a:pt x="21600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558800" y="4654822"/>
              <a:ext cx="19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666750" y="4394199"/>
              <a:ext cx="82550" cy="374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0" y="1107"/>
                  </a:moveTo>
                  <a:cubicBezTo>
                    <a:pt x="0" y="501"/>
                    <a:pt x="0" y="-106"/>
                    <a:pt x="831" y="15"/>
                  </a:cubicBezTo>
                  <a:cubicBezTo>
                    <a:pt x="1662" y="137"/>
                    <a:pt x="3323" y="986"/>
                    <a:pt x="6369" y="2988"/>
                  </a:cubicBezTo>
                  <a:cubicBezTo>
                    <a:pt x="9415" y="4991"/>
                    <a:pt x="13846" y="8146"/>
                    <a:pt x="16615" y="11422"/>
                  </a:cubicBezTo>
                  <a:cubicBezTo>
                    <a:pt x="19385" y="14698"/>
                    <a:pt x="20492" y="18096"/>
                    <a:pt x="2160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720741" y="4502422"/>
              <a:ext cx="155559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600" fill="norm" stroke="1" extrusionOk="0">
                  <a:moveTo>
                    <a:pt x="14254" y="0"/>
                  </a:moveTo>
                  <a:cubicBezTo>
                    <a:pt x="9358" y="5400"/>
                    <a:pt x="4462" y="10800"/>
                    <a:pt x="2014" y="14143"/>
                  </a:cubicBezTo>
                  <a:cubicBezTo>
                    <a:pt x="-434" y="17486"/>
                    <a:pt x="-434" y="18771"/>
                    <a:pt x="862" y="19543"/>
                  </a:cubicBezTo>
                  <a:cubicBezTo>
                    <a:pt x="2158" y="20314"/>
                    <a:pt x="4750" y="20571"/>
                    <a:pt x="8350" y="20829"/>
                  </a:cubicBezTo>
                  <a:cubicBezTo>
                    <a:pt x="11950" y="21086"/>
                    <a:pt x="16558" y="21343"/>
                    <a:pt x="211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850900" y="4266437"/>
              <a:ext cx="127000" cy="16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3" fill="norm" stroke="1" extrusionOk="0">
                  <a:moveTo>
                    <a:pt x="0" y="5951"/>
                  </a:moveTo>
                  <a:cubicBezTo>
                    <a:pt x="1080" y="10105"/>
                    <a:pt x="2160" y="14259"/>
                    <a:pt x="2700" y="17028"/>
                  </a:cubicBezTo>
                  <a:cubicBezTo>
                    <a:pt x="3240" y="19797"/>
                    <a:pt x="3240" y="21182"/>
                    <a:pt x="3060" y="21044"/>
                  </a:cubicBezTo>
                  <a:cubicBezTo>
                    <a:pt x="2880" y="20905"/>
                    <a:pt x="2520" y="19244"/>
                    <a:pt x="2340" y="16336"/>
                  </a:cubicBezTo>
                  <a:cubicBezTo>
                    <a:pt x="2160" y="13428"/>
                    <a:pt x="2160" y="9274"/>
                    <a:pt x="2520" y="6090"/>
                  </a:cubicBezTo>
                  <a:cubicBezTo>
                    <a:pt x="2880" y="2905"/>
                    <a:pt x="3600" y="690"/>
                    <a:pt x="6480" y="136"/>
                  </a:cubicBezTo>
                  <a:cubicBezTo>
                    <a:pt x="9360" y="-418"/>
                    <a:pt x="14400" y="690"/>
                    <a:pt x="17280" y="4151"/>
                  </a:cubicBezTo>
                  <a:cubicBezTo>
                    <a:pt x="20160" y="7613"/>
                    <a:pt x="20880" y="13428"/>
                    <a:pt x="21600" y="19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273050" y="4978672"/>
              <a:ext cx="6223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45" y="20492"/>
                    <a:pt x="5290" y="19385"/>
                    <a:pt x="7935" y="17169"/>
                  </a:cubicBezTo>
                  <a:cubicBezTo>
                    <a:pt x="10580" y="14954"/>
                    <a:pt x="13224" y="11631"/>
                    <a:pt x="15502" y="8585"/>
                  </a:cubicBezTo>
                  <a:cubicBezTo>
                    <a:pt x="17780" y="5538"/>
                    <a:pt x="19690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330200" y="5251722"/>
              <a:ext cx="2159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8" y="16200"/>
                    <a:pt x="11435" y="10800"/>
                    <a:pt x="15035" y="7200"/>
                  </a:cubicBezTo>
                  <a:cubicBezTo>
                    <a:pt x="18635" y="3600"/>
                    <a:pt x="2011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662516" y="5136292"/>
              <a:ext cx="175684" cy="15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520" y="1857"/>
                  </a:moveTo>
                  <a:cubicBezTo>
                    <a:pt x="260" y="6405"/>
                    <a:pt x="0" y="10952"/>
                    <a:pt x="0" y="14363"/>
                  </a:cubicBezTo>
                  <a:cubicBezTo>
                    <a:pt x="0" y="17773"/>
                    <a:pt x="260" y="20047"/>
                    <a:pt x="390" y="20331"/>
                  </a:cubicBezTo>
                  <a:cubicBezTo>
                    <a:pt x="520" y="20615"/>
                    <a:pt x="520" y="18910"/>
                    <a:pt x="911" y="15784"/>
                  </a:cubicBezTo>
                  <a:cubicBezTo>
                    <a:pt x="1301" y="12657"/>
                    <a:pt x="2082" y="8110"/>
                    <a:pt x="3773" y="4984"/>
                  </a:cubicBezTo>
                  <a:cubicBezTo>
                    <a:pt x="5465" y="1857"/>
                    <a:pt x="8067" y="152"/>
                    <a:pt x="10540" y="10"/>
                  </a:cubicBezTo>
                  <a:cubicBezTo>
                    <a:pt x="13012" y="-132"/>
                    <a:pt x="15354" y="1289"/>
                    <a:pt x="17176" y="5126"/>
                  </a:cubicBezTo>
                  <a:cubicBezTo>
                    <a:pt x="18998" y="8963"/>
                    <a:pt x="20299" y="15215"/>
                    <a:pt x="2160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1410716" y="4502566"/>
              <a:ext cx="160179" cy="615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521" fill="norm" stroke="1" extrusionOk="0">
                  <a:moveTo>
                    <a:pt x="20904" y="883"/>
                  </a:moveTo>
                  <a:cubicBezTo>
                    <a:pt x="21184" y="513"/>
                    <a:pt x="21465" y="143"/>
                    <a:pt x="20904" y="32"/>
                  </a:cubicBezTo>
                  <a:cubicBezTo>
                    <a:pt x="20343" y="-79"/>
                    <a:pt x="18940" y="69"/>
                    <a:pt x="16135" y="957"/>
                  </a:cubicBezTo>
                  <a:cubicBezTo>
                    <a:pt x="13330" y="1844"/>
                    <a:pt x="9122" y="3472"/>
                    <a:pt x="5756" y="5506"/>
                  </a:cubicBezTo>
                  <a:cubicBezTo>
                    <a:pt x="2390" y="7540"/>
                    <a:pt x="-135" y="9981"/>
                    <a:pt x="5" y="12274"/>
                  </a:cubicBezTo>
                  <a:cubicBezTo>
                    <a:pt x="146" y="14568"/>
                    <a:pt x="2951" y="16713"/>
                    <a:pt x="6457" y="18229"/>
                  </a:cubicBezTo>
                  <a:cubicBezTo>
                    <a:pt x="9964" y="19746"/>
                    <a:pt x="14171" y="20633"/>
                    <a:pt x="18379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1623875" y="4732306"/>
              <a:ext cx="274775" cy="268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068" fill="norm" stroke="1" extrusionOk="0">
                  <a:moveTo>
                    <a:pt x="13490" y="4884"/>
                  </a:moveTo>
                  <a:cubicBezTo>
                    <a:pt x="12666" y="3388"/>
                    <a:pt x="11842" y="1893"/>
                    <a:pt x="10605" y="979"/>
                  </a:cubicBezTo>
                  <a:cubicBezTo>
                    <a:pt x="9368" y="65"/>
                    <a:pt x="7720" y="-267"/>
                    <a:pt x="6318" y="231"/>
                  </a:cubicBezTo>
                  <a:cubicBezTo>
                    <a:pt x="4916" y="730"/>
                    <a:pt x="3762" y="2059"/>
                    <a:pt x="2608" y="4801"/>
                  </a:cubicBezTo>
                  <a:cubicBezTo>
                    <a:pt x="1454" y="7542"/>
                    <a:pt x="300" y="11696"/>
                    <a:pt x="52" y="14687"/>
                  </a:cubicBezTo>
                  <a:cubicBezTo>
                    <a:pt x="-195" y="17678"/>
                    <a:pt x="465" y="19505"/>
                    <a:pt x="1536" y="20419"/>
                  </a:cubicBezTo>
                  <a:cubicBezTo>
                    <a:pt x="2608" y="21333"/>
                    <a:pt x="4092" y="21333"/>
                    <a:pt x="5741" y="20087"/>
                  </a:cubicBezTo>
                  <a:cubicBezTo>
                    <a:pt x="7390" y="18841"/>
                    <a:pt x="9203" y="16348"/>
                    <a:pt x="10440" y="13856"/>
                  </a:cubicBezTo>
                  <a:cubicBezTo>
                    <a:pt x="11677" y="11364"/>
                    <a:pt x="12336" y="8871"/>
                    <a:pt x="12831" y="6961"/>
                  </a:cubicBezTo>
                  <a:cubicBezTo>
                    <a:pt x="13326" y="5050"/>
                    <a:pt x="13655" y="3721"/>
                    <a:pt x="13820" y="3471"/>
                  </a:cubicBezTo>
                  <a:cubicBezTo>
                    <a:pt x="13985" y="3222"/>
                    <a:pt x="13985" y="4053"/>
                    <a:pt x="13985" y="6130"/>
                  </a:cubicBezTo>
                  <a:cubicBezTo>
                    <a:pt x="13985" y="8207"/>
                    <a:pt x="13985" y="11530"/>
                    <a:pt x="14810" y="13607"/>
                  </a:cubicBezTo>
                  <a:cubicBezTo>
                    <a:pt x="15634" y="15684"/>
                    <a:pt x="17283" y="16515"/>
                    <a:pt x="18520" y="16764"/>
                  </a:cubicBezTo>
                  <a:cubicBezTo>
                    <a:pt x="19756" y="17013"/>
                    <a:pt x="20581" y="16681"/>
                    <a:pt x="21405" y="16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1765300" y="4597672"/>
              <a:ext cx="101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6200"/>
                    <a:pt x="9900" y="10800"/>
                    <a:pt x="13500" y="7200"/>
                  </a:cubicBezTo>
                  <a:cubicBezTo>
                    <a:pt x="17100" y="3600"/>
                    <a:pt x="1935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1936750" y="4441548"/>
              <a:ext cx="120650" cy="175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1" fill="norm" stroke="1" extrusionOk="0">
                  <a:moveTo>
                    <a:pt x="0" y="7309"/>
                  </a:moveTo>
                  <a:cubicBezTo>
                    <a:pt x="0" y="8579"/>
                    <a:pt x="0" y="9850"/>
                    <a:pt x="379" y="11502"/>
                  </a:cubicBezTo>
                  <a:cubicBezTo>
                    <a:pt x="758" y="13153"/>
                    <a:pt x="1516" y="15186"/>
                    <a:pt x="1895" y="15440"/>
                  </a:cubicBezTo>
                  <a:cubicBezTo>
                    <a:pt x="2274" y="15695"/>
                    <a:pt x="2274" y="14170"/>
                    <a:pt x="2274" y="12010"/>
                  </a:cubicBezTo>
                  <a:cubicBezTo>
                    <a:pt x="2274" y="9850"/>
                    <a:pt x="2274" y="7055"/>
                    <a:pt x="2274" y="5022"/>
                  </a:cubicBezTo>
                  <a:cubicBezTo>
                    <a:pt x="2274" y="2989"/>
                    <a:pt x="2274" y="1718"/>
                    <a:pt x="3221" y="829"/>
                  </a:cubicBezTo>
                  <a:cubicBezTo>
                    <a:pt x="4168" y="-61"/>
                    <a:pt x="6063" y="-569"/>
                    <a:pt x="9095" y="1083"/>
                  </a:cubicBezTo>
                  <a:cubicBezTo>
                    <a:pt x="12126" y="2735"/>
                    <a:pt x="16295" y="6546"/>
                    <a:pt x="18568" y="10231"/>
                  </a:cubicBezTo>
                  <a:cubicBezTo>
                    <a:pt x="20842" y="13916"/>
                    <a:pt x="21221" y="17473"/>
                    <a:pt x="21600" y="21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2266949" y="4826272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9200"/>
                    <a:pt x="10473" y="16800"/>
                    <a:pt x="14073" y="13200"/>
                  </a:cubicBezTo>
                  <a:cubicBezTo>
                    <a:pt x="17673" y="9600"/>
                    <a:pt x="19636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2876549" y="4635772"/>
              <a:ext cx="76201" cy="312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0"/>
                  </a:moveTo>
                  <a:cubicBezTo>
                    <a:pt x="3000" y="435"/>
                    <a:pt x="6000" y="870"/>
                    <a:pt x="8700" y="2899"/>
                  </a:cubicBezTo>
                  <a:cubicBezTo>
                    <a:pt x="11400" y="4929"/>
                    <a:pt x="13800" y="8553"/>
                    <a:pt x="15300" y="11525"/>
                  </a:cubicBezTo>
                  <a:cubicBezTo>
                    <a:pt x="16800" y="14497"/>
                    <a:pt x="17400" y="16816"/>
                    <a:pt x="17400" y="18483"/>
                  </a:cubicBezTo>
                  <a:cubicBezTo>
                    <a:pt x="17400" y="20150"/>
                    <a:pt x="16800" y="21165"/>
                    <a:pt x="17400" y="21383"/>
                  </a:cubicBezTo>
                  <a:cubicBezTo>
                    <a:pt x="18000" y="21600"/>
                    <a:pt x="19800" y="21020"/>
                    <a:pt x="21600" y="20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2957889" y="4711972"/>
              <a:ext cx="115511" cy="168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239" fill="norm" stroke="1" extrusionOk="0">
                  <a:moveTo>
                    <a:pt x="16420" y="0"/>
                  </a:moveTo>
                  <a:cubicBezTo>
                    <a:pt x="14492" y="267"/>
                    <a:pt x="12563" y="533"/>
                    <a:pt x="9863" y="2667"/>
                  </a:cubicBezTo>
                  <a:cubicBezTo>
                    <a:pt x="7163" y="4800"/>
                    <a:pt x="3692" y="8800"/>
                    <a:pt x="1763" y="11467"/>
                  </a:cubicBezTo>
                  <a:cubicBezTo>
                    <a:pt x="-165" y="14133"/>
                    <a:pt x="-551" y="15467"/>
                    <a:pt x="799" y="17067"/>
                  </a:cubicBezTo>
                  <a:cubicBezTo>
                    <a:pt x="2149" y="18667"/>
                    <a:pt x="5235" y="20533"/>
                    <a:pt x="8899" y="21067"/>
                  </a:cubicBezTo>
                  <a:cubicBezTo>
                    <a:pt x="12563" y="21600"/>
                    <a:pt x="16806" y="20800"/>
                    <a:pt x="21049" y="20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3047999" y="4521472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3200399" y="4454707"/>
              <a:ext cx="101601" cy="104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666"/>
                  </a:moveTo>
                  <a:cubicBezTo>
                    <a:pt x="0" y="4986"/>
                    <a:pt x="0" y="9306"/>
                    <a:pt x="0" y="12546"/>
                  </a:cubicBezTo>
                  <a:cubicBezTo>
                    <a:pt x="0" y="15786"/>
                    <a:pt x="0" y="17946"/>
                    <a:pt x="0" y="17298"/>
                  </a:cubicBezTo>
                  <a:cubicBezTo>
                    <a:pt x="0" y="16650"/>
                    <a:pt x="0" y="13194"/>
                    <a:pt x="450" y="10386"/>
                  </a:cubicBezTo>
                  <a:cubicBezTo>
                    <a:pt x="900" y="7578"/>
                    <a:pt x="1800" y="5418"/>
                    <a:pt x="2925" y="3474"/>
                  </a:cubicBezTo>
                  <a:cubicBezTo>
                    <a:pt x="4050" y="1530"/>
                    <a:pt x="5400" y="-198"/>
                    <a:pt x="7875" y="18"/>
                  </a:cubicBezTo>
                  <a:cubicBezTo>
                    <a:pt x="10350" y="234"/>
                    <a:pt x="13950" y="2394"/>
                    <a:pt x="16425" y="6282"/>
                  </a:cubicBezTo>
                  <a:cubicBezTo>
                    <a:pt x="18900" y="10170"/>
                    <a:pt x="20250" y="15786"/>
                    <a:pt x="21600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3403599" y="4451622"/>
              <a:ext cx="118766" cy="564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93" fill="norm" stroke="1" extrusionOk="0">
                  <a:moveTo>
                    <a:pt x="0" y="0"/>
                  </a:moveTo>
                  <a:cubicBezTo>
                    <a:pt x="4926" y="2096"/>
                    <a:pt x="9853" y="4191"/>
                    <a:pt x="13832" y="6649"/>
                  </a:cubicBezTo>
                  <a:cubicBezTo>
                    <a:pt x="17811" y="9107"/>
                    <a:pt x="20842" y="11928"/>
                    <a:pt x="21221" y="14225"/>
                  </a:cubicBezTo>
                  <a:cubicBezTo>
                    <a:pt x="21600" y="16522"/>
                    <a:pt x="19326" y="18296"/>
                    <a:pt x="16674" y="19464"/>
                  </a:cubicBezTo>
                  <a:cubicBezTo>
                    <a:pt x="14021" y="20633"/>
                    <a:pt x="10989" y="21197"/>
                    <a:pt x="8526" y="21399"/>
                  </a:cubicBezTo>
                  <a:cubicBezTo>
                    <a:pt x="6063" y="21600"/>
                    <a:pt x="4168" y="21439"/>
                    <a:pt x="2274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3943350" y="4794522"/>
              <a:ext cx="1270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3924300" y="4902472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4297844" y="4699272"/>
              <a:ext cx="101381" cy="190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0865" fill="norm" stroke="1" extrusionOk="0">
                  <a:moveTo>
                    <a:pt x="14777" y="0"/>
                  </a:moveTo>
                  <a:cubicBezTo>
                    <a:pt x="12132" y="0"/>
                    <a:pt x="9487" y="0"/>
                    <a:pt x="6401" y="1858"/>
                  </a:cubicBezTo>
                  <a:cubicBezTo>
                    <a:pt x="3316" y="3716"/>
                    <a:pt x="-211" y="7432"/>
                    <a:pt x="9" y="11148"/>
                  </a:cubicBezTo>
                  <a:cubicBezTo>
                    <a:pt x="230" y="14865"/>
                    <a:pt x="4197" y="18581"/>
                    <a:pt x="8385" y="20090"/>
                  </a:cubicBezTo>
                  <a:cubicBezTo>
                    <a:pt x="12573" y="21600"/>
                    <a:pt x="16981" y="20903"/>
                    <a:pt x="19185" y="18000"/>
                  </a:cubicBezTo>
                  <a:cubicBezTo>
                    <a:pt x="21389" y="15097"/>
                    <a:pt x="21389" y="9987"/>
                    <a:pt x="20728" y="6968"/>
                  </a:cubicBezTo>
                  <a:cubicBezTo>
                    <a:pt x="20067" y="3948"/>
                    <a:pt x="18744" y="3019"/>
                    <a:pt x="17201" y="2206"/>
                  </a:cubicBezTo>
                  <a:cubicBezTo>
                    <a:pt x="15658" y="1394"/>
                    <a:pt x="13895" y="697"/>
                    <a:pt x="12132" y="697"/>
                  </a:cubicBezTo>
                  <a:cubicBezTo>
                    <a:pt x="10369" y="697"/>
                    <a:pt x="8605" y="1394"/>
                    <a:pt x="6842" y="2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4527550" y="4788172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4618061" y="4711972"/>
              <a:ext cx="160486" cy="124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1" h="21173" fill="norm" stroke="1" extrusionOk="0">
                  <a:moveTo>
                    <a:pt x="14374" y="1080"/>
                  </a:moveTo>
                  <a:cubicBezTo>
                    <a:pt x="11404" y="720"/>
                    <a:pt x="8434" y="360"/>
                    <a:pt x="5869" y="1980"/>
                  </a:cubicBezTo>
                  <a:cubicBezTo>
                    <a:pt x="3304" y="3600"/>
                    <a:pt x="1144" y="7200"/>
                    <a:pt x="334" y="10800"/>
                  </a:cubicBezTo>
                  <a:cubicBezTo>
                    <a:pt x="-476" y="14400"/>
                    <a:pt x="64" y="18000"/>
                    <a:pt x="3304" y="19800"/>
                  </a:cubicBezTo>
                  <a:cubicBezTo>
                    <a:pt x="6544" y="21600"/>
                    <a:pt x="12484" y="21600"/>
                    <a:pt x="16129" y="19980"/>
                  </a:cubicBezTo>
                  <a:cubicBezTo>
                    <a:pt x="19774" y="18360"/>
                    <a:pt x="21124" y="15120"/>
                    <a:pt x="20179" y="11520"/>
                  </a:cubicBezTo>
                  <a:cubicBezTo>
                    <a:pt x="19234" y="7920"/>
                    <a:pt x="15994" y="3960"/>
                    <a:pt x="13294" y="1980"/>
                  </a:cubicBezTo>
                  <a:cubicBezTo>
                    <a:pt x="10594" y="0"/>
                    <a:pt x="8434" y="0"/>
                    <a:pt x="62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4832350" y="4640799"/>
              <a:ext cx="177800" cy="209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7" fill="norm" stroke="1" extrusionOk="0">
                  <a:moveTo>
                    <a:pt x="0" y="2700"/>
                  </a:moveTo>
                  <a:cubicBezTo>
                    <a:pt x="771" y="1845"/>
                    <a:pt x="1543" y="989"/>
                    <a:pt x="3214" y="455"/>
                  </a:cubicBezTo>
                  <a:cubicBezTo>
                    <a:pt x="4886" y="-80"/>
                    <a:pt x="7457" y="-294"/>
                    <a:pt x="9514" y="668"/>
                  </a:cubicBezTo>
                  <a:cubicBezTo>
                    <a:pt x="11571" y="1631"/>
                    <a:pt x="13114" y="3769"/>
                    <a:pt x="12857" y="6656"/>
                  </a:cubicBezTo>
                  <a:cubicBezTo>
                    <a:pt x="12600" y="9544"/>
                    <a:pt x="10543" y="13179"/>
                    <a:pt x="8871" y="15746"/>
                  </a:cubicBezTo>
                  <a:cubicBezTo>
                    <a:pt x="7200" y="18312"/>
                    <a:pt x="5914" y="19809"/>
                    <a:pt x="5914" y="20557"/>
                  </a:cubicBezTo>
                  <a:cubicBezTo>
                    <a:pt x="5914" y="21306"/>
                    <a:pt x="7200" y="21306"/>
                    <a:pt x="10029" y="20878"/>
                  </a:cubicBezTo>
                  <a:cubicBezTo>
                    <a:pt x="12857" y="20451"/>
                    <a:pt x="17229" y="19595"/>
                    <a:pt x="21600" y="18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5080067" y="4649918"/>
              <a:ext cx="107883" cy="233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467" fill="norm" stroke="1" extrusionOk="0">
                  <a:moveTo>
                    <a:pt x="21171" y="2786"/>
                  </a:moveTo>
                  <a:cubicBezTo>
                    <a:pt x="15771" y="1813"/>
                    <a:pt x="10371" y="840"/>
                    <a:pt x="6633" y="353"/>
                  </a:cubicBezTo>
                  <a:cubicBezTo>
                    <a:pt x="2894" y="-133"/>
                    <a:pt x="817" y="-133"/>
                    <a:pt x="194" y="451"/>
                  </a:cubicBezTo>
                  <a:cubicBezTo>
                    <a:pt x="-429" y="1035"/>
                    <a:pt x="402" y="2202"/>
                    <a:pt x="3309" y="3856"/>
                  </a:cubicBezTo>
                  <a:cubicBezTo>
                    <a:pt x="6217" y="5510"/>
                    <a:pt x="11202" y="7651"/>
                    <a:pt x="14940" y="10181"/>
                  </a:cubicBezTo>
                  <a:cubicBezTo>
                    <a:pt x="18679" y="12710"/>
                    <a:pt x="21171" y="15629"/>
                    <a:pt x="21171" y="17575"/>
                  </a:cubicBezTo>
                  <a:cubicBezTo>
                    <a:pt x="21171" y="19521"/>
                    <a:pt x="18679" y="20494"/>
                    <a:pt x="16186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5105400" y="4633328"/>
              <a:ext cx="2476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985" y="12582"/>
                    <a:pt x="9969" y="4867"/>
                    <a:pt x="13569" y="1782"/>
                  </a:cubicBezTo>
                  <a:cubicBezTo>
                    <a:pt x="17169" y="-1304"/>
                    <a:pt x="19385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50800" y="6096272"/>
              <a:ext cx="311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96" y="0"/>
                    <a:pt x="9992" y="0"/>
                    <a:pt x="13592" y="3600"/>
                  </a:cubicBezTo>
                  <a:cubicBezTo>
                    <a:pt x="17192" y="7200"/>
                    <a:pt x="19396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88900" y="6128022"/>
              <a:ext cx="2794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55" y="16200"/>
                    <a:pt x="12109" y="10800"/>
                    <a:pt x="15709" y="7200"/>
                  </a:cubicBezTo>
                  <a:cubicBezTo>
                    <a:pt x="19309" y="3600"/>
                    <a:pt x="2045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317500" y="6001022"/>
              <a:ext cx="16658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0" y="0"/>
                  </a:moveTo>
                  <a:cubicBezTo>
                    <a:pt x="5940" y="900"/>
                    <a:pt x="11880" y="1800"/>
                    <a:pt x="15795" y="3150"/>
                  </a:cubicBezTo>
                  <a:cubicBezTo>
                    <a:pt x="19710" y="4500"/>
                    <a:pt x="21600" y="6300"/>
                    <a:pt x="21195" y="9450"/>
                  </a:cubicBezTo>
                  <a:cubicBezTo>
                    <a:pt x="20790" y="12600"/>
                    <a:pt x="18090" y="17100"/>
                    <a:pt x="153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882650" y="6020072"/>
              <a:ext cx="44450" cy="305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0"/>
                  </a:moveTo>
                  <a:cubicBezTo>
                    <a:pt x="6171" y="4618"/>
                    <a:pt x="12343" y="9236"/>
                    <a:pt x="15429" y="12439"/>
                  </a:cubicBezTo>
                  <a:cubicBezTo>
                    <a:pt x="18514" y="15641"/>
                    <a:pt x="18514" y="17429"/>
                    <a:pt x="18514" y="18919"/>
                  </a:cubicBezTo>
                  <a:cubicBezTo>
                    <a:pt x="18514" y="20408"/>
                    <a:pt x="18514" y="21600"/>
                    <a:pt x="19029" y="21526"/>
                  </a:cubicBezTo>
                  <a:cubicBezTo>
                    <a:pt x="19543" y="21451"/>
                    <a:pt x="20571" y="20110"/>
                    <a:pt x="21600" y="18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905006" y="6077222"/>
              <a:ext cx="12369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600" fill="norm" stroke="1" extrusionOk="0">
                  <a:moveTo>
                    <a:pt x="16178" y="0"/>
                  </a:moveTo>
                  <a:cubicBezTo>
                    <a:pt x="12694" y="3724"/>
                    <a:pt x="9211" y="7448"/>
                    <a:pt x="6772" y="9683"/>
                  </a:cubicBezTo>
                  <a:cubicBezTo>
                    <a:pt x="4333" y="11917"/>
                    <a:pt x="2940" y="12662"/>
                    <a:pt x="1546" y="13531"/>
                  </a:cubicBezTo>
                  <a:cubicBezTo>
                    <a:pt x="153" y="14400"/>
                    <a:pt x="-1241" y="15393"/>
                    <a:pt x="1894" y="16759"/>
                  </a:cubicBezTo>
                  <a:cubicBezTo>
                    <a:pt x="5030" y="18124"/>
                    <a:pt x="12694" y="19862"/>
                    <a:pt x="203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1029170" y="5864229"/>
              <a:ext cx="94780" cy="117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080" fill="norm" stroke="1" extrusionOk="0">
                  <a:moveTo>
                    <a:pt x="1333" y="617"/>
                  </a:moveTo>
                  <a:cubicBezTo>
                    <a:pt x="853" y="2891"/>
                    <a:pt x="373" y="5164"/>
                    <a:pt x="373" y="7817"/>
                  </a:cubicBezTo>
                  <a:cubicBezTo>
                    <a:pt x="373" y="10469"/>
                    <a:pt x="853" y="13501"/>
                    <a:pt x="853" y="13880"/>
                  </a:cubicBezTo>
                  <a:cubicBezTo>
                    <a:pt x="853" y="14259"/>
                    <a:pt x="373" y="11985"/>
                    <a:pt x="133" y="9522"/>
                  </a:cubicBezTo>
                  <a:cubicBezTo>
                    <a:pt x="-107" y="7059"/>
                    <a:pt x="-107" y="4406"/>
                    <a:pt x="853" y="2512"/>
                  </a:cubicBezTo>
                  <a:cubicBezTo>
                    <a:pt x="1813" y="617"/>
                    <a:pt x="3733" y="-520"/>
                    <a:pt x="6853" y="238"/>
                  </a:cubicBezTo>
                  <a:cubicBezTo>
                    <a:pt x="9973" y="996"/>
                    <a:pt x="14293" y="3648"/>
                    <a:pt x="16933" y="7438"/>
                  </a:cubicBezTo>
                  <a:cubicBezTo>
                    <a:pt x="19573" y="11227"/>
                    <a:pt x="20533" y="16154"/>
                    <a:pt x="21493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1335184" y="5942991"/>
              <a:ext cx="125316" cy="413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426" fill="norm" stroke="1" extrusionOk="0">
                  <a:moveTo>
                    <a:pt x="20964" y="2677"/>
                  </a:moveTo>
                  <a:cubicBezTo>
                    <a:pt x="20964" y="1800"/>
                    <a:pt x="20964" y="922"/>
                    <a:pt x="20079" y="429"/>
                  </a:cubicBezTo>
                  <a:cubicBezTo>
                    <a:pt x="19194" y="-64"/>
                    <a:pt x="17423" y="-174"/>
                    <a:pt x="15298" y="319"/>
                  </a:cubicBezTo>
                  <a:cubicBezTo>
                    <a:pt x="13174" y="813"/>
                    <a:pt x="10695" y="1909"/>
                    <a:pt x="7862" y="4376"/>
                  </a:cubicBezTo>
                  <a:cubicBezTo>
                    <a:pt x="5030" y="6843"/>
                    <a:pt x="1843" y="10681"/>
                    <a:pt x="603" y="13532"/>
                  </a:cubicBezTo>
                  <a:cubicBezTo>
                    <a:pt x="-636" y="16382"/>
                    <a:pt x="72" y="18246"/>
                    <a:pt x="2374" y="19398"/>
                  </a:cubicBezTo>
                  <a:cubicBezTo>
                    <a:pt x="4675" y="20549"/>
                    <a:pt x="8571" y="20987"/>
                    <a:pt x="12466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1543050" y="6045472"/>
              <a:ext cx="190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0" y="0"/>
                  </a:moveTo>
                  <a:cubicBezTo>
                    <a:pt x="7200" y="670"/>
                    <a:pt x="0" y="1340"/>
                    <a:pt x="0" y="3349"/>
                  </a:cubicBezTo>
                  <a:cubicBezTo>
                    <a:pt x="0" y="5358"/>
                    <a:pt x="7200" y="8707"/>
                    <a:pt x="12000" y="11972"/>
                  </a:cubicBezTo>
                  <a:cubicBezTo>
                    <a:pt x="16800" y="15237"/>
                    <a:pt x="19200" y="184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1544871" y="6058172"/>
              <a:ext cx="131529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600" fill="norm" stroke="1" extrusionOk="0">
                  <a:moveTo>
                    <a:pt x="16922" y="0"/>
                  </a:moveTo>
                  <a:cubicBezTo>
                    <a:pt x="12197" y="2400"/>
                    <a:pt x="7472" y="4800"/>
                    <a:pt x="4266" y="7000"/>
                  </a:cubicBezTo>
                  <a:cubicBezTo>
                    <a:pt x="1060" y="9200"/>
                    <a:pt x="-628" y="11200"/>
                    <a:pt x="216" y="13600"/>
                  </a:cubicBezTo>
                  <a:cubicBezTo>
                    <a:pt x="1060" y="16000"/>
                    <a:pt x="4435" y="18800"/>
                    <a:pt x="8316" y="20200"/>
                  </a:cubicBezTo>
                  <a:cubicBezTo>
                    <a:pt x="12197" y="21600"/>
                    <a:pt x="16584" y="21600"/>
                    <a:pt x="209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1663700" y="5931172"/>
              <a:ext cx="76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1784350" y="5839010"/>
              <a:ext cx="95250" cy="136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513"/>
                  </a:moveTo>
                  <a:cubicBezTo>
                    <a:pt x="480" y="5165"/>
                    <a:pt x="960" y="9817"/>
                    <a:pt x="1440" y="10316"/>
                  </a:cubicBezTo>
                  <a:cubicBezTo>
                    <a:pt x="1920" y="10814"/>
                    <a:pt x="2400" y="7159"/>
                    <a:pt x="3840" y="4500"/>
                  </a:cubicBezTo>
                  <a:cubicBezTo>
                    <a:pt x="5280" y="1842"/>
                    <a:pt x="7680" y="180"/>
                    <a:pt x="9600" y="14"/>
                  </a:cubicBezTo>
                  <a:cubicBezTo>
                    <a:pt x="11520" y="-152"/>
                    <a:pt x="12960" y="1177"/>
                    <a:pt x="14880" y="4999"/>
                  </a:cubicBezTo>
                  <a:cubicBezTo>
                    <a:pt x="16800" y="8820"/>
                    <a:pt x="19200" y="15134"/>
                    <a:pt x="2160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2095499" y="6197872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2426710" y="6069881"/>
              <a:ext cx="208540" cy="161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858" fill="norm" stroke="1" extrusionOk="0">
                  <a:moveTo>
                    <a:pt x="13641" y="7510"/>
                  </a:moveTo>
                  <a:cubicBezTo>
                    <a:pt x="12114" y="5049"/>
                    <a:pt x="10587" y="2589"/>
                    <a:pt x="9278" y="1222"/>
                  </a:cubicBezTo>
                  <a:cubicBezTo>
                    <a:pt x="7969" y="-146"/>
                    <a:pt x="6878" y="-419"/>
                    <a:pt x="5569" y="675"/>
                  </a:cubicBezTo>
                  <a:cubicBezTo>
                    <a:pt x="4260" y="1768"/>
                    <a:pt x="2732" y="4229"/>
                    <a:pt x="1751" y="7100"/>
                  </a:cubicBezTo>
                  <a:cubicBezTo>
                    <a:pt x="769" y="9971"/>
                    <a:pt x="332" y="13252"/>
                    <a:pt x="114" y="15713"/>
                  </a:cubicBezTo>
                  <a:cubicBezTo>
                    <a:pt x="-104" y="18173"/>
                    <a:pt x="-104" y="19814"/>
                    <a:pt x="987" y="20497"/>
                  </a:cubicBezTo>
                  <a:cubicBezTo>
                    <a:pt x="2078" y="21181"/>
                    <a:pt x="4260" y="20908"/>
                    <a:pt x="6114" y="19540"/>
                  </a:cubicBezTo>
                  <a:cubicBezTo>
                    <a:pt x="7969" y="18173"/>
                    <a:pt x="9496" y="15713"/>
                    <a:pt x="10696" y="14072"/>
                  </a:cubicBezTo>
                  <a:cubicBezTo>
                    <a:pt x="11896" y="12432"/>
                    <a:pt x="12769" y="11611"/>
                    <a:pt x="13641" y="12158"/>
                  </a:cubicBezTo>
                  <a:cubicBezTo>
                    <a:pt x="14514" y="12705"/>
                    <a:pt x="15387" y="14619"/>
                    <a:pt x="16151" y="16123"/>
                  </a:cubicBezTo>
                  <a:cubicBezTo>
                    <a:pt x="16914" y="17627"/>
                    <a:pt x="17569" y="18720"/>
                    <a:pt x="18441" y="19267"/>
                  </a:cubicBezTo>
                  <a:cubicBezTo>
                    <a:pt x="19314" y="19814"/>
                    <a:pt x="20405" y="19814"/>
                    <a:pt x="21496" y="19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2476499" y="5931172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06" y="21600"/>
                    <a:pt x="11012" y="21600"/>
                    <a:pt x="14612" y="18000"/>
                  </a:cubicBezTo>
                  <a:cubicBezTo>
                    <a:pt x="18212" y="14400"/>
                    <a:pt x="19906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2609849" y="5846900"/>
              <a:ext cx="88901" cy="109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6" fill="norm" stroke="1" extrusionOk="0">
                  <a:moveTo>
                    <a:pt x="0" y="2776"/>
                  </a:moveTo>
                  <a:cubicBezTo>
                    <a:pt x="0" y="7259"/>
                    <a:pt x="0" y="11742"/>
                    <a:pt x="0" y="15003"/>
                  </a:cubicBezTo>
                  <a:cubicBezTo>
                    <a:pt x="0" y="18263"/>
                    <a:pt x="0" y="20301"/>
                    <a:pt x="257" y="20097"/>
                  </a:cubicBezTo>
                  <a:cubicBezTo>
                    <a:pt x="514" y="19893"/>
                    <a:pt x="1029" y="17448"/>
                    <a:pt x="1543" y="14188"/>
                  </a:cubicBezTo>
                  <a:cubicBezTo>
                    <a:pt x="2057" y="10927"/>
                    <a:pt x="2571" y="6852"/>
                    <a:pt x="3600" y="3999"/>
                  </a:cubicBezTo>
                  <a:cubicBezTo>
                    <a:pt x="4629" y="1146"/>
                    <a:pt x="6171" y="-484"/>
                    <a:pt x="7971" y="127"/>
                  </a:cubicBezTo>
                  <a:cubicBezTo>
                    <a:pt x="9771" y="739"/>
                    <a:pt x="11829" y="3591"/>
                    <a:pt x="14143" y="7463"/>
                  </a:cubicBezTo>
                  <a:cubicBezTo>
                    <a:pt x="16457" y="11335"/>
                    <a:pt x="19029" y="16225"/>
                    <a:pt x="21600" y="21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2793999" y="5816872"/>
              <a:ext cx="121763" cy="484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481" fill="norm" stroke="1" extrusionOk="0">
                  <a:moveTo>
                    <a:pt x="0" y="0"/>
                  </a:moveTo>
                  <a:cubicBezTo>
                    <a:pt x="6480" y="3005"/>
                    <a:pt x="12960" y="6010"/>
                    <a:pt x="16740" y="8969"/>
                  </a:cubicBezTo>
                  <a:cubicBezTo>
                    <a:pt x="20520" y="11927"/>
                    <a:pt x="21600" y="14838"/>
                    <a:pt x="19980" y="16951"/>
                  </a:cubicBezTo>
                  <a:cubicBezTo>
                    <a:pt x="18360" y="19064"/>
                    <a:pt x="14040" y="20379"/>
                    <a:pt x="10980" y="20990"/>
                  </a:cubicBezTo>
                  <a:cubicBezTo>
                    <a:pt x="7920" y="21600"/>
                    <a:pt x="6120" y="21506"/>
                    <a:pt x="4320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3111499" y="6096272"/>
              <a:ext cx="171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3155949" y="6210572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3714750" y="6026422"/>
              <a:ext cx="15694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5515"/>
                    <a:pt x="16200" y="11030"/>
                    <a:pt x="18900" y="14630"/>
                  </a:cubicBezTo>
                  <a:cubicBezTo>
                    <a:pt x="21600" y="18230"/>
                    <a:pt x="18900" y="19915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3892550" y="6172472"/>
              <a:ext cx="1524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4300665" y="5982914"/>
              <a:ext cx="118935" cy="54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91" fill="norm" stroke="1" extrusionOk="0">
                  <a:moveTo>
                    <a:pt x="21293" y="467"/>
                  </a:moveTo>
                  <a:cubicBezTo>
                    <a:pt x="19777" y="215"/>
                    <a:pt x="18261" y="-37"/>
                    <a:pt x="16746" y="5"/>
                  </a:cubicBezTo>
                  <a:cubicBezTo>
                    <a:pt x="15230" y="47"/>
                    <a:pt x="13714" y="383"/>
                    <a:pt x="11251" y="1518"/>
                  </a:cubicBezTo>
                  <a:cubicBezTo>
                    <a:pt x="8788" y="2652"/>
                    <a:pt x="5377" y="4586"/>
                    <a:pt x="3104" y="6981"/>
                  </a:cubicBezTo>
                  <a:cubicBezTo>
                    <a:pt x="830" y="9376"/>
                    <a:pt x="-307" y="12234"/>
                    <a:pt x="72" y="14629"/>
                  </a:cubicBezTo>
                  <a:cubicBezTo>
                    <a:pt x="451" y="17024"/>
                    <a:pt x="2346" y="18958"/>
                    <a:pt x="4051" y="20092"/>
                  </a:cubicBezTo>
                  <a:cubicBezTo>
                    <a:pt x="5756" y="21227"/>
                    <a:pt x="7272" y="21563"/>
                    <a:pt x="9356" y="21479"/>
                  </a:cubicBezTo>
                  <a:cubicBezTo>
                    <a:pt x="11440" y="21395"/>
                    <a:pt x="14093" y="20891"/>
                    <a:pt x="16746" y="20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4533900" y="5994672"/>
              <a:ext cx="127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500"/>
                    <a:pt x="21600" y="9000"/>
                    <a:pt x="18000" y="12600"/>
                  </a:cubicBezTo>
                  <a:cubicBezTo>
                    <a:pt x="14400" y="16200"/>
                    <a:pt x="720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4510106" y="6058172"/>
              <a:ext cx="106345" cy="132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471" fill="norm" stroke="1" extrusionOk="0">
                  <a:moveTo>
                    <a:pt x="18377" y="0"/>
                  </a:moveTo>
                  <a:cubicBezTo>
                    <a:pt x="16300" y="686"/>
                    <a:pt x="14223" y="1371"/>
                    <a:pt x="11315" y="4114"/>
                  </a:cubicBezTo>
                  <a:cubicBezTo>
                    <a:pt x="8407" y="6857"/>
                    <a:pt x="4669" y="11657"/>
                    <a:pt x="2384" y="14914"/>
                  </a:cubicBezTo>
                  <a:cubicBezTo>
                    <a:pt x="100" y="18171"/>
                    <a:pt x="-731" y="19886"/>
                    <a:pt x="723" y="20743"/>
                  </a:cubicBezTo>
                  <a:cubicBezTo>
                    <a:pt x="2177" y="21600"/>
                    <a:pt x="5915" y="21600"/>
                    <a:pt x="9654" y="21257"/>
                  </a:cubicBezTo>
                  <a:cubicBezTo>
                    <a:pt x="13392" y="20914"/>
                    <a:pt x="17131" y="20229"/>
                    <a:pt x="20869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4400550" y="6267722"/>
              <a:ext cx="260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4" y="18000"/>
                    <a:pt x="10888" y="14400"/>
                    <a:pt x="14488" y="10800"/>
                  </a:cubicBezTo>
                  <a:cubicBezTo>
                    <a:pt x="18088" y="7200"/>
                    <a:pt x="1984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4465372" y="6356102"/>
              <a:ext cx="170128" cy="11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0854" fill="norm" stroke="1" extrusionOk="0">
                  <a:moveTo>
                    <a:pt x="12633" y="9698"/>
                  </a:moveTo>
                  <a:cubicBezTo>
                    <a:pt x="11833" y="7698"/>
                    <a:pt x="11033" y="5698"/>
                    <a:pt x="10233" y="3898"/>
                  </a:cubicBezTo>
                  <a:cubicBezTo>
                    <a:pt x="9433" y="2098"/>
                    <a:pt x="8633" y="498"/>
                    <a:pt x="7566" y="98"/>
                  </a:cubicBezTo>
                  <a:cubicBezTo>
                    <a:pt x="6500" y="-302"/>
                    <a:pt x="5166" y="498"/>
                    <a:pt x="3833" y="2898"/>
                  </a:cubicBezTo>
                  <a:cubicBezTo>
                    <a:pt x="2500" y="5298"/>
                    <a:pt x="1166" y="9298"/>
                    <a:pt x="500" y="12498"/>
                  </a:cubicBezTo>
                  <a:cubicBezTo>
                    <a:pt x="-167" y="15698"/>
                    <a:pt x="-167" y="18098"/>
                    <a:pt x="500" y="19498"/>
                  </a:cubicBezTo>
                  <a:cubicBezTo>
                    <a:pt x="1166" y="20898"/>
                    <a:pt x="2500" y="21298"/>
                    <a:pt x="4366" y="20298"/>
                  </a:cubicBezTo>
                  <a:cubicBezTo>
                    <a:pt x="6233" y="19298"/>
                    <a:pt x="8633" y="16898"/>
                    <a:pt x="10500" y="15098"/>
                  </a:cubicBezTo>
                  <a:cubicBezTo>
                    <a:pt x="12366" y="13298"/>
                    <a:pt x="13700" y="12098"/>
                    <a:pt x="14766" y="12498"/>
                  </a:cubicBezTo>
                  <a:cubicBezTo>
                    <a:pt x="15833" y="12898"/>
                    <a:pt x="16633" y="14898"/>
                    <a:pt x="17700" y="15898"/>
                  </a:cubicBezTo>
                  <a:cubicBezTo>
                    <a:pt x="18766" y="16898"/>
                    <a:pt x="20100" y="16898"/>
                    <a:pt x="21433" y="16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4781550" y="5981972"/>
              <a:ext cx="76266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1" h="21600" fill="norm" stroke="1" extrusionOk="0">
                  <a:moveTo>
                    <a:pt x="0" y="0"/>
                  </a:moveTo>
                  <a:cubicBezTo>
                    <a:pt x="7389" y="2431"/>
                    <a:pt x="14779" y="4862"/>
                    <a:pt x="18189" y="7621"/>
                  </a:cubicBezTo>
                  <a:cubicBezTo>
                    <a:pt x="21600" y="10379"/>
                    <a:pt x="21032" y="13465"/>
                    <a:pt x="17621" y="15849"/>
                  </a:cubicBezTo>
                  <a:cubicBezTo>
                    <a:pt x="14211" y="18234"/>
                    <a:pt x="7958" y="19917"/>
                    <a:pt x="17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4864100" y="5812423"/>
              <a:ext cx="114300" cy="14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4" fill="norm" stroke="1" extrusionOk="0">
                  <a:moveTo>
                    <a:pt x="0" y="5277"/>
                  </a:moveTo>
                  <a:cubicBezTo>
                    <a:pt x="800" y="8363"/>
                    <a:pt x="1600" y="11448"/>
                    <a:pt x="1600" y="14534"/>
                  </a:cubicBezTo>
                  <a:cubicBezTo>
                    <a:pt x="1600" y="17620"/>
                    <a:pt x="800" y="20705"/>
                    <a:pt x="1000" y="20705"/>
                  </a:cubicBezTo>
                  <a:cubicBezTo>
                    <a:pt x="1200" y="20705"/>
                    <a:pt x="2400" y="17620"/>
                    <a:pt x="3600" y="14534"/>
                  </a:cubicBezTo>
                  <a:cubicBezTo>
                    <a:pt x="4800" y="11448"/>
                    <a:pt x="6000" y="8363"/>
                    <a:pt x="7000" y="6048"/>
                  </a:cubicBezTo>
                  <a:cubicBezTo>
                    <a:pt x="8000" y="3734"/>
                    <a:pt x="8800" y="2191"/>
                    <a:pt x="10200" y="1111"/>
                  </a:cubicBezTo>
                  <a:cubicBezTo>
                    <a:pt x="11600" y="31"/>
                    <a:pt x="13600" y="-586"/>
                    <a:pt x="15400" y="803"/>
                  </a:cubicBezTo>
                  <a:cubicBezTo>
                    <a:pt x="17200" y="2191"/>
                    <a:pt x="18800" y="5585"/>
                    <a:pt x="19800" y="9288"/>
                  </a:cubicBezTo>
                  <a:cubicBezTo>
                    <a:pt x="20800" y="12991"/>
                    <a:pt x="21200" y="17003"/>
                    <a:pt x="21600" y="21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5181600" y="6172472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5175250" y="6242322"/>
              <a:ext cx="1905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9800"/>
                    <a:pt x="7200" y="18000"/>
                    <a:pt x="10800" y="14400"/>
                  </a:cubicBezTo>
                  <a:cubicBezTo>
                    <a:pt x="14400" y="10800"/>
                    <a:pt x="1800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5411196" y="6130953"/>
              <a:ext cx="117538" cy="140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036" fill="norm" stroke="1" extrusionOk="0">
                  <a:moveTo>
                    <a:pt x="18332" y="1466"/>
                  </a:moveTo>
                  <a:cubicBezTo>
                    <a:pt x="13704" y="1466"/>
                    <a:pt x="9075" y="1466"/>
                    <a:pt x="5604" y="3849"/>
                  </a:cubicBezTo>
                  <a:cubicBezTo>
                    <a:pt x="2132" y="6231"/>
                    <a:pt x="-182" y="10996"/>
                    <a:pt x="11" y="14490"/>
                  </a:cubicBezTo>
                  <a:cubicBezTo>
                    <a:pt x="204" y="17984"/>
                    <a:pt x="2904" y="20207"/>
                    <a:pt x="6375" y="20843"/>
                  </a:cubicBezTo>
                  <a:cubicBezTo>
                    <a:pt x="9847" y="21478"/>
                    <a:pt x="14089" y="20525"/>
                    <a:pt x="16982" y="18302"/>
                  </a:cubicBezTo>
                  <a:cubicBezTo>
                    <a:pt x="19875" y="16078"/>
                    <a:pt x="21418" y="12584"/>
                    <a:pt x="21418" y="9407"/>
                  </a:cubicBezTo>
                  <a:cubicBezTo>
                    <a:pt x="21418" y="6231"/>
                    <a:pt x="19875" y="3372"/>
                    <a:pt x="18139" y="1784"/>
                  </a:cubicBezTo>
                  <a:cubicBezTo>
                    <a:pt x="16404" y="196"/>
                    <a:pt x="14475" y="-122"/>
                    <a:pt x="13704" y="37"/>
                  </a:cubicBezTo>
                  <a:cubicBezTo>
                    <a:pt x="12932" y="196"/>
                    <a:pt x="13318" y="831"/>
                    <a:pt x="13704" y="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5638800" y="6197872"/>
              <a:ext cx="31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5704416" y="6134372"/>
              <a:ext cx="113290" cy="109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0717" fill="norm" stroke="1" extrusionOk="0">
                  <a:moveTo>
                    <a:pt x="18800" y="4800"/>
                  </a:moveTo>
                  <a:cubicBezTo>
                    <a:pt x="13600" y="4000"/>
                    <a:pt x="8400" y="3200"/>
                    <a:pt x="5000" y="3400"/>
                  </a:cubicBezTo>
                  <a:cubicBezTo>
                    <a:pt x="1600" y="3600"/>
                    <a:pt x="0" y="4800"/>
                    <a:pt x="0" y="7600"/>
                  </a:cubicBezTo>
                  <a:cubicBezTo>
                    <a:pt x="0" y="10400"/>
                    <a:pt x="1600" y="14800"/>
                    <a:pt x="4400" y="17600"/>
                  </a:cubicBezTo>
                  <a:cubicBezTo>
                    <a:pt x="7200" y="20400"/>
                    <a:pt x="11200" y="21600"/>
                    <a:pt x="14800" y="20000"/>
                  </a:cubicBezTo>
                  <a:cubicBezTo>
                    <a:pt x="18400" y="18400"/>
                    <a:pt x="21600" y="14000"/>
                    <a:pt x="21400" y="10200"/>
                  </a:cubicBezTo>
                  <a:cubicBezTo>
                    <a:pt x="21200" y="6400"/>
                    <a:pt x="17600" y="3200"/>
                    <a:pt x="140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5858617" y="6122615"/>
              <a:ext cx="109753" cy="169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3" h="21366" fill="norm" stroke="1" extrusionOk="0">
                  <a:moveTo>
                    <a:pt x="1630" y="2281"/>
                  </a:moveTo>
                  <a:cubicBezTo>
                    <a:pt x="2808" y="1214"/>
                    <a:pt x="3986" y="148"/>
                    <a:pt x="7128" y="14"/>
                  </a:cubicBezTo>
                  <a:cubicBezTo>
                    <a:pt x="10270" y="-119"/>
                    <a:pt x="15375" y="681"/>
                    <a:pt x="18124" y="1881"/>
                  </a:cubicBezTo>
                  <a:cubicBezTo>
                    <a:pt x="20873" y="3081"/>
                    <a:pt x="21266" y="4681"/>
                    <a:pt x="18321" y="7481"/>
                  </a:cubicBezTo>
                  <a:cubicBezTo>
                    <a:pt x="15375" y="10281"/>
                    <a:pt x="9091" y="14281"/>
                    <a:pt x="5164" y="16814"/>
                  </a:cubicBezTo>
                  <a:cubicBezTo>
                    <a:pt x="1237" y="19348"/>
                    <a:pt x="-334" y="20414"/>
                    <a:pt x="59" y="20948"/>
                  </a:cubicBezTo>
                  <a:cubicBezTo>
                    <a:pt x="451" y="21481"/>
                    <a:pt x="2808" y="21481"/>
                    <a:pt x="6342" y="21081"/>
                  </a:cubicBezTo>
                  <a:cubicBezTo>
                    <a:pt x="9877" y="20681"/>
                    <a:pt x="14590" y="19881"/>
                    <a:pt x="19302" y="19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6009499" y="6128022"/>
              <a:ext cx="12118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46" h="21600" fill="norm" stroke="1" extrusionOk="0">
                  <a:moveTo>
                    <a:pt x="16328" y="0"/>
                  </a:moveTo>
                  <a:cubicBezTo>
                    <a:pt x="12495" y="0"/>
                    <a:pt x="8663" y="0"/>
                    <a:pt x="5702" y="95"/>
                  </a:cubicBezTo>
                  <a:cubicBezTo>
                    <a:pt x="2740" y="189"/>
                    <a:pt x="650" y="379"/>
                    <a:pt x="128" y="853"/>
                  </a:cubicBezTo>
                  <a:cubicBezTo>
                    <a:pt x="-395" y="1326"/>
                    <a:pt x="650" y="2084"/>
                    <a:pt x="3960" y="3411"/>
                  </a:cubicBezTo>
                  <a:cubicBezTo>
                    <a:pt x="7270" y="4737"/>
                    <a:pt x="12844" y="6632"/>
                    <a:pt x="16328" y="8905"/>
                  </a:cubicBezTo>
                  <a:cubicBezTo>
                    <a:pt x="19811" y="11179"/>
                    <a:pt x="21205" y="13832"/>
                    <a:pt x="18592" y="16011"/>
                  </a:cubicBezTo>
                  <a:cubicBezTo>
                    <a:pt x="15979" y="18189"/>
                    <a:pt x="9360" y="19895"/>
                    <a:pt x="27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6070599" y="6134372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395146" y="7368814"/>
              <a:ext cx="252555" cy="264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94" fill="norm" stroke="1" extrusionOk="0">
                  <a:moveTo>
                    <a:pt x="18237" y="3394"/>
                  </a:moveTo>
                  <a:cubicBezTo>
                    <a:pt x="16077" y="2194"/>
                    <a:pt x="13917" y="994"/>
                    <a:pt x="12387" y="394"/>
                  </a:cubicBezTo>
                  <a:cubicBezTo>
                    <a:pt x="10857" y="-206"/>
                    <a:pt x="9957" y="-206"/>
                    <a:pt x="8517" y="994"/>
                  </a:cubicBezTo>
                  <a:cubicBezTo>
                    <a:pt x="7077" y="2194"/>
                    <a:pt x="5097" y="4594"/>
                    <a:pt x="3567" y="7165"/>
                  </a:cubicBezTo>
                  <a:cubicBezTo>
                    <a:pt x="2037" y="9737"/>
                    <a:pt x="957" y="12480"/>
                    <a:pt x="417" y="14623"/>
                  </a:cubicBezTo>
                  <a:cubicBezTo>
                    <a:pt x="-123" y="16765"/>
                    <a:pt x="-123" y="18308"/>
                    <a:pt x="327" y="19251"/>
                  </a:cubicBezTo>
                  <a:cubicBezTo>
                    <a:pt x="777" y="20194"/>
                    <a:pt x="1677" y="20537"/>
                    <a:pt x="2937" y="20365"/>
                  </a:cubicBezTo>
                  <a:cubicBezTo>
                    <a:pt x="4197" y="20194"/>
                    <a:pt x="5817" y="19508"/>
                    <a:pt x="7887" y="17194"/>
                  </a:cubicBezTo>
                  <a:cubicBezTo>
                    <a:pt x="9957" y="14880"/>
                    <a:pt x="12477" y="10937"/>
                    <a:pt x="13737" y="8365"/>
                  </a:cubicBezTo>
                  <a:cubicBezTo>
                    <a:pt x="14997" y="5794"/>
                    <a:pt x="14997" y="4594"/>
                    <a:pt x="14817" y="4508"/>
                  </a:cubicBezTo>
                  <a:cubicBezTo>
                    <a:pt x="14637" y="4423"/>
                    <a:pt x="14277" y="5451"/>
                    <a:pt x="14277" y="7337"/>
                  </a:cubicBezTo>
                  <a:cubicBezTo>
                    <a:pt x="14277" y="9223"/>
                    <a:pt x="14637" y="11965"/>
                    <a:pt x="15897" y="14451"/>
                  </a:cubicBezTo>
                  <a:cubicBezTo>
                    <a:pt x="17157" y="16937"/>
                    <a:pt x="19317" y="19165"/>
                    <a:pt x="21477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908050" y="7467872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895350" y="7620272"/>
              <a:ext cx="1905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4320" y="8100"/>
                    <a:pt x="8640" y="16200"/>
                    <a:pt x="12240" y="18900"/>
                  </a:cubicBezTo>
                  <a:cubicBezTo>
                    <a:pt x="15840" y="21600"/>
                    <a:pt x="18720" y="189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1771650" y="7213872"/>
              <a:ext cx="5080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00" y="4162"/>
                    <a:pt x="12600" y="8325"/>
                    <a:pt x="16200" y="11925"/>
                  </a:cubicBezTo>
                  <a:cubicBezTo>
                    <a:pt x="19800" y="15525"/>
                    <a:pt x="20700" y="185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1791596" y="7232922"/>
              <a:ext cx="17690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21238" y="0"/>
                  </a:moveTo>
                  <a:cubicBezTo>
                    <a:pt x="16410" y="3312"/>
                    <a:pt x="11582" y="6624"/>
                    <a:pt x="8151" y="8928"/>
                  </a:cubicBezTo>
                  <a:cubicBezTo>
                    <a:pt x="4720" y="11232"/>
                    <a:pt x="2687" y="12528"/>
                    <a:pt x="1417" y="13680"/>
                  </a:cubicBezTo>
                  <a:cubicBezTo>
                    <a:pt x="146" y="14832"/>
                    <a:pt x="-362" y="15840"/>
                    <a:pt x="273" y="16632"/>
                  </a:cubicBezTo>
                  <a:cubicBezTo>
                    <a:pt x="909" y="17424"/>
                    <a:pt x="2687" y="18000"/>
                    <a:pt x="6372" y="18792"/>
                  </a:cubicBezTo>
                  <a:cubicBezTo>
                    <a:pt x="10057" y="19584"/>
                    <a:pt x="15647" y="20592"/>
                    <a:pt x="212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1461446" y="7715522"/>
              <a:ext cx="1726254" cy="88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512" fill="norm" stroke="1" extrusionOk="0">
                  <a:moveTo>
                    <a:pt x="1259" y="0"/>
                  </a:moveTo>
                  <a:cubicBezTo>
                    <a:pt x="888" y="2057"/>
                    <a:pt x="517" y="4114"/>
                    <a:pt x="292" y="6429"/>
                  </a:cubicBezTo>
                  <a:cubicBezTo>
                    <a:pt x="67" y="8743"/>
                    <a:pt x="-12" y="11314"/>
                    <a:pt x="1" y="13371"/>
                  </a:cubicBezTo>
                  <a:cubicBezTo>
                    <a:pt x="14" y="15429"/>
                    <a:pt x="120" y="16971"/>
                    <a:pt x="570" y="18257"/>
                  </a:cubicBezTo>
                  <a:cubicBezTo>
                    <a:pt x="1020" y="19543"/>
                    <a:pt x="1814" y="20571"/>
                    <a:pt x="2714" y="21086"/>
                  </a:cubicBezTo>
                  <a:cubicBezTo>
                    <a:pt x="3614" y="21600"/>
                    <a:pt x="4620" y="21600"/>
                    <a:pt x="5626" y="21343"/>
                  </a:cubicBezTo>
                  <a:cubicBezTo>
                    <a:pt x="6632" y="21086"/>
                    <a:pt x="7638" y="20571"/>
                    <a:pt x="8684" y="19800"/>
                  </a:cubicBezTo>
                  <a:cubicBezTo>
                    <a:pt x="9729" y="19029"/>
                    <a:pt x="10814" y="18000"/>
                    <a:pt x="11860" y="16971"/>
                  </a:cubicBezTo>
                  <a:cubicBezTo>
                    <a:pt x="12906" y="15943"/>
                    <a:pt x="13912" y="14914"/>
                    <a:pt x="14970" y="13629"/>
                  </a:cubicBezTo>
                  <a:cubicBezTo>
                    <a:pt x="16029" y="12343"/>
                    <a:pt x="17141" y="10800"/>
                    <a:pt x="18253" y="9257"/>
                  </a:cubicBezTo>
                  <a:cubicBezTo>
                    <a:pt x="19364" y="7714"/>
                    <a:pt x="20476" y="6171"/>
                    <a:pt x="21588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1574800" y="7948355"/>
              <a:ext cx="127000" cy="150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6600"/>
                  </a:moveTo>
                  <a:cubicBezTo>
                    <a:pt x="0" y="9600"/>
                    <a:pt x="0" y="12600"/>
                    <a:pt x="180" y="15450"/>
                  </a:cubicBezTo>
                  <a:cubicBezTo>
                    <a:pt x="360" y="18300"/>
                    <a:pt x="720" y="21000"/>
                    <a:pt x="900" y="21300"/>
                  </a:cubicBezTo>
                  <a:cubicBezTo>
                    <a:pt x="1080" y="21600"/>
                    <a:pt x="1080" y="19500"/>
                    <a:pt x="2520" y="16050"/>
                  </a:cubicBezTo>
                  <a:cubicBezTo>
                    <a:pt x="3960" y="12600"/>
                    <a:pt x="6840" y="7800"/>
                    <a:pt x="9180" y="4650"/>
                  </a:cubicBezTo>
                  <a:cubicBezTo>
                    <a:pt x="11520" y="1500"/>
                    <a:pt x="13320" y="0"/>
                    <a:pt x="14580" y="0"/>
                  </a:cubicBezTo>
                  <a:cubicBezTo>
                    <a:pt x="15840" y="0"/>
                    <a:pt x="16560" y="1500"/>
                    <a:pt x="17640" y="4200"/>
                  </a:cubicBezTo>
                  <a:cubicBezTo>
                    <a:pt x="18720" y="6900"/>
                    <a:pt x="20160" y="10800"/>
                    <a:pt x="21600" y="14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1736635" y="7944122"/>
              <a:ext cx="958210" cy="529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600" fill="norm" stroke="1" extrusionOk="0">
                  <a:moveTo>
                    <a:pt x="359" y="14515"/>
                  </a:moveTo>
                  <a:cubicBezTo>
                    <a:pt x="168" y="14774"/>
                    <a:pt x="-22" y="15034"/>
                    <a:pt x="2" y="15898"/>
                  </a:cubicBezTo>
                  <a:cubicBezTo>
                    <a:pt x="26" y="16762"/>
                    <a:pt x="263" y="18230"/>
                    <a:pt x="454" y="19138"/>
                  </a:cubicBezTo>
                  <a:cubicBezTo>
                    <a:pt x="644" y="20045"/>
                    <a:pt x="787" y="20390"/>
                    <a:pt x="930" y="20779"/>
                  </a:cubicBezTo>
                  <a:cubicBezTo>
                    <a:pt x="1072" y="21168"/>
                    <a:pt x="1215" y="21600"/>
                    <a:pt x="1405" y="21600"/>
                  </a:cubicBezTo>
                  <a:cubicBezTo>
                    <a:pt x="1596" y="21600"/>
                    <a:pt x="1834" y="21168"/>
                    <a:pt x="1952" y="19613"/>
                  </a:cubicBezTo>
                  <a:cubicBezTo>
                    <a:pt x="2071" y="18058"/>
                    <a:pt x="2071" y="15379"/>
                    <a:pt x="1952" y="12658"/>
                  </a:cubicBezTo>
                  <a:cubicBezTo>
                    <a:pt x="1834" y="9936"/>
                    <a:pt x="1596" y="7171"/>
                    <a:pt x="1477" y="5357"/>
                  </a:cubicBezTo>
                  <a:cubicBezTo>
                    <a:pt x="1358" y="3542"/>
                    <a:pt x="1358" y="2678"/>
                    <a:pt x="1429" y="2074"/>
                  </a:cubicBezTo>
                  <a:cubicBezTo>
                    <a:pt x="1500" y="1469"/>
                    <a:pt x="1643" y="1123"/>
                    <a:pt x="1834" y="1080"/>
                  </a:cubicBezTo>
                  <a:cubicBezTo>
                    <a:pt x="2024" y="1037"/>
                    <a:pt x="2262" y="1296"/>
                    <a:pt x="3142" y="1296"/>
                  </a:cubicBezTo>
                  <a:cubicBezTo>
                    <a:pt x="4022" y="1296"/>
                    <a:pt x="5545" y="1037"/>
                    <a:pt x="7234" y="778"/>
                  </a:cubicBezTo>
                  <a:cubicBezTo>
                    <a:pt x="8922" y="518"/>
                    <a:pt x="10778" y="259"/>
                    <a:pt x="12729" y="130"/>
                  </a:cubicBezTo>
                  <a:cubicBezTo>
                    <a:pt x="14679" y="0"/>
                    <a:pt x="16725" y="0"/>
                    <a:pt x="18105" y="0"/>
                  </a:cubicBezTo>
                  <a:cubicBezTo>
                    <a:pt x="19485" y="0"/>
                    <a:pt x="20198" y="0"/>
                    <a:pt x="20674" y="0"/>
                  </a:cubicBezTo>
                  <a:cubicBezTo>
                    <a:pt x="21150" y="0"/>
                    <a:pt x="21388" y="0"/>
                    <a:pt x="21483" y="43"/>
                  </a:cubicBezTo>
                  <a:cubicBezTo>
                    <a:pt x="21578" y="86"/>
                    <a:pt x="21530" y="173"/>
                    <a:pt x="21483" y="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1944654" y="8167314"/>
              <a:ext cx="92475" cy="211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0943" fill="norm" stroke="1" extrusionOk="0">
                  <a:moveTo>
                    <a:pt x="15488" y="3682"/>
                  </a:moveTo>
                  <a:cubicBezTo>
                    <a:pt x="14528" y="2424"/>
                    <a:pt x="13568" y="1165"/>
                    <a:pt x="12128" y="956"/>
                  </a:cubicBezTo>
                  <a:cubicBezTo>
                    <a:pt x="10688" y="746"/>
                    <a:pt x="8768" y="1585"/>
                    <a:pt x="6608" y="4311"/>
                  </a:cubicBezTo>
                  <a:cubicBezTo>
                    <a:pt x="4448" y="7037"/>
                    <a:pt x="2048" y="11651"/>
                    <a:pt x="848" y="14691"/>
                  </a:cubicBezTo>
                  <a:cubicBezTo>
                    <a:pt x="-352" y="17732"/>
                    <a:pt x="-352" y="19200"/>
                    <a:pt x="1328" y="20144"/>
                  </a:cubicBezTo>
                  <a:cubicBezTo>
                    <a:pt x="3008" y="21088"/>
                    <a:pt x="6368" y="21507"/>
                    <a:pt x="9968" y="19620"/>
                  </a:cubicBezTo>
                  <a:cubicBezTo>
                    <a:pt x="13568" y="17732"/>
                    <a:pt x="17408" y="13538"/>
                    <a:pt x="19328" y="10183"/>
                  </a:cubicBezTo>
                  <a:cubicBezTo>
                    <a:pt x="21248" y="6827"/>
                    <a:pt x="21248" y="4311"/>
                    <a:pt x="20528" y="2633"/>
                  </a:cubicBezTo>
                  <a:cubicBezTo>
                    <a:pt x="19808" y="956"/>
                    <a:pt x="18368" y="117"/>
                    <a:pt x="17168" y="12"/>
                  </a:cubicBezTo>
                  <a:cubicBezTo>
                    <a:pt x="15968" y="-93"/>
                    <a:pt x="15008" y="536"/>
                    <a:pt x="14048" y="1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2197099" y="8293372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2260599" y="8140972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2264095" y="8105249"/>
              <a:ext cx="91755" cy="232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382" fill="norm" stroke="1" extrusionOk="0">
                  <a:moveTo>
                    <a:pt x="19807" y="5620"/>
                  </a:moveTo>
                  <a:cubicBezTo>
                    <a:pt x="20298" y="4647"/>
                    <a:pt x="20789" y="3674"/>
                    <a:pt x="19807" y="2604"/>
                  </a:cubicBezTo>
                  <a:cubicBezTo>
                    <a:pt x="18825" y="1533"/>
                    <a:pt x="16371" y="366"/>
                    <a:pt x="12935" y="74"/>
                  </a:cubicBezTo>
                  <a:cubicBezTo>
                    <a:pt x="9498" y="-218"/>
                    <a:pt x="5080" y="366"/>
                    <a:pt x="2625" y="1728"/>
                  </a:cubicBezTo>
                  <a:cubicBezTo>
                    <a:pt x="171" y="3090"/>
                    <a:pt x="-320" y="5231"/>
                    <a:pt x="171" y="6690"/>
                  </a:cubicBezTo>
                  <a:cubicBezTo>
                    <a:pt x="662" y="8150"/>
                    <a:pt x="2135" y="8928"/>
                    <a:pt x="4098" y="9123"/>
                  </a:cubicBezTo>
                  <a:cubicBezTo>
                    <a:pt x="6062" y="9317"/>
                    <a:pt x="8516" y="8928"/>
                    <a:pt x="10235" y="7955"/>
                  </a:cubicBezTo>
                  <a:cubicBezTo>
                    <a:pt x="11953" y="6982"/>
                    <a:pt x="12935" y="5425"/>
                    <a:pt x="13425" y="5133"/>
                  </a:cubicBezTo>
                  <a:cubicBezTo>
                    <a:pt x="13916" y="4841"/>
                    <a:pt x="13916" y="5814"/>
                    <a:pt x="15144" y="8733"/>
                  </a:cubicBezTo>
                  <a:cubicBezTo>
                    <a:pt x="16371" y="11652"/>
                    <a:pt x="18825" y="16517"/>
                    <a:pt x="21280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2451099" y="8083822"/>
              <a:ext cx="131905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600" fill="norm" stroke="1" extrusionOk="0">
                  <a:moveTo>
                    <a:pt x="0" y="4226"/>
                  </a:moveTo>
                  <a:cubicBezTo>
                    <a:pt x="3771" y="2817"/>
                    <a:pt x="7543" y="1409"/>
                    <a:pt x="10286" y="704"/>
                  </a:cubicBezTo>
                  <a:cubicBezTo>
                    <a:pt x="13029" y="0"/>
                    <a:pt x="14743" y="0"/>
                    <a:pt x="16457" y="0"/>
                  </a:cubicBezTo>
                  <a:cubicBezTo>
                    <a:pt x="18171" y="0"/>
                    <a:pt x="19886" y="0"/>
                    <a:pt x="20743" y="1017"/>
                  </a:cubicBezTo>
                  <a:cubicBezTo>
                    <a:pt x="21600" y="2035"/>
                    <a:pt x="21600" y="4070"/>
                    <a:pt x="20571" y="7670"/>
                  </a:cubicBezTo>
                  <a:cubicBezTo>
                    <a:pt x="19543" y="11270"/>
                    <a:pt x="17486" y="16435"/>
                    <a:pt x="154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2499269" y="8191772"/>
              <a:ext cx="15503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600" fill="norm" stroke="1" extrusionOk="0">
                  <a:moveTo>
                    <a:pt x="1222" y="21600"/>
                  </a:moveTo>
                  <a:cubicBezTo>
                    <a:pt x="358" y="18327"/>
                    <a:pt x="-506" y="15055"/>
                    <a:pt x="358" y="12436"/>
                  </a:cubicBezTo>
                  <a:cubicBezTo>
                    <a:pt x="1222" y="9818"/>
                    <a:pt x="3814" y="7855"/>
                    <a:pt x="7558" y="5891"/>
                  </a:cubicBezTo>
                  <a:cubicBezTo>
                    <a:pt x="11302" y="3927"/>
                    <a:pt x="16198" y="1964"/>
                    <a:pt x="210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2731492" y="8097027"/>
              <a:ext cx="88420" cy="243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7" h="21419" fill="norm" stroke="1" extrusionOk="0">
                  <a:moveTo>
                    <a:pt x="15970" y="515"/>
                  </a:moveTo>
                  <a:cubicBezTo>
                    <a:pt x="13515" y="328"/>
                    <a:pt x="11061" y="142"/>
                    <a:pt x="8115" y="49"/>
                  </a:cubicBezTo>
                  <a:cubicBezTo>
                    <a:pt x="5170" y="-44"/>
                    <a:pt x="1734" y="-44"/>
                    <a:pt x="506" y="422"/>
                  </a:cubicBezTo>
                  <a:cubicBezTo>
                    <a:pt x="-721" y="887"/>
                    <a:pt x="261" y="1818"/>
                    <a:pt x="3697" y="3773"/>
                  </a:cubicBezTo>
                  <a:cubicBezTo>
                    <a:pt x="7134" y="5728"/>
                    <a:pt x="13024" y="8708"/>
                    <a:pt x="16461" y="11501"/>
                  </a:cubicBezTo>
                  <a:cubicBezTo>
                    <a:pt x="19897" y="14294"/>
                    <a:pt x="20879" y="16901"/>
                    <a:pt x="20388" y="18577"/>
                  </a:cubicBezTo>
                  <a:cubicBezTo>
                    <a:pt x="19897" y="20253"/>
                    <a:pt x="17934" y="20997"/>
                    <a:pt x="15479" y="21277"/>
                  </a:cubicBezTo>
                  <a:cubicBezTo>
                    <a:pt x="13024" y="21556"/>
                    <a:pt x="10079" y="21370"/>
                    <a:pt x="7134" y="21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2711449" y="8058422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4" y="16800"/>
                    <a:pt x="8727" y="12000"/>
                    <a:pt x="12327" y="8400"/>
                  </a:cubicBezTo>
                  <a:cubicBezTo>
                    <a:pt x="15927" y="4800"/>
                    <a:pt x="1876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1308147" y="7091105"/>
              <a:ext cx="292053" cy="1284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21441" y="142"/>
                  </a:moveTo>
                  <a:cubicBezTo>
                    <a:pt x="20664" y="71"/>
                    <a:pt x="19887" y="0"/>
                    <a:pt x="18955" y="0"/>
                  </a:cubicBezTo>
                  <a:cubicBezTo>
                    <a:pt x="18022" y="0"/>
                    <a:pt x="16935" y="71"/>
                    <a:pt x="15536" y="480"/>
                  </a:cubicBezTo>
                  <a:cubicBezTo>
                    <a:pt x="14137" y="890"/>
                    <a:pt x="12428" y="1637"/>
                    <a:pt x="10641" y="2615"/>
                  </a:cubicBezTo>
                  <a:cubicBezTo>
                    <a:pt x="8854" y="3594"/>
                    <a:pt x="6989" y="4804"/>
                    <a:pt x="5280" y="6085"/>
                  </a:cubicBezTo>
                  <a:cubicBezTo>
                    <a:pt x="3570" y="7366"/>
                    <a:pt x="2017" y="8718"/>
                    <a:pt x="1084" y="10106"/>
                  </a:cubicBezTo>
                  <a:cubicBezTo>
                    <a:pt x="152" y="11494"/>
                    <a:pt x="-159" y="12917"/>
                    <a:pt x="74" y="14305"/>
                  </a:cubicBezTo>
                  <a:cubicBezTo>
                    <a:pt x="307" y="15693"/>
                    <a:pt x="1084" y="17045"/>
                    <a:pt x="3104" y="18219"/>
                  </a:cubicBezTo>
                  <a:cubicBezTo>
                    <a:pt x="5124" y="19394"/>
                    <a:pt x="8388" y="20390"/>
                    <a:pt x="10719" y="20924"/>
                  </a:cubicBezTo>
                  <a:cubicBezTo>
                    <a:pt x="13050" y="21458"/>
                    <a:pt x="14448" y="21529"/>
                    <a:pt x="158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9417049" y="7448822"/>
              <a:ext cx="277285" cy="133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19" y="273"/>
                    <a:pt x="2638" y="546"/>
                    <a:pt x="4122" y="1177"/>
                  </a:cubicBezTo>
                  <a:cubicBezTo>
                    <a:pt x="5606" y="1809"/>
                    <a:pt x="7255" y="2798"/>
                    <a:pt x="9151" y="3839"/>
                  </a:cubicBezTo>
                  <a:cubicBezTo>
                    <a:pt x="11047" y="4880"/>
                    <a:pt x="13191" y="5972"/>
                    <a:pt x="15087" y="7132"/>
                  </a:cubicBezTo>
                  <a:cubicBezTo>
                    <a:pt x="16983" y="8292"/>
                    <a:pt x="18632" y="9520"/>
                    <a:pt x="19786" y="10800"/>
                  </a:cubicBezTo>
                  <a:cubicBezTo>
                    <a:pt x="20940" y="12080"/>
                    <a:pt x="21600" y="13410"/>
                    <a:pt x="21600" y="14809"/>
                  </a:cubicBezTo>
                  <a:cubicBezTo>
                    <a:pt x="21600" y="16209"/>
                    <a:pt x="20940" y="17676"/>
                    <a:pt x="19209" y="18819"/>
                  </a:cubicBezTo>
                  <a:cubicBezTo>
                    <a:pt x="17478" y="19962"/>
                    <a:pt x="14675" y="20781"/>
                    <a:pt x="118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7945009" y="-1"/>
              <a:ext cx="4304141" cy="183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68" fill="norm" stroke="1" extrusionOk="0">
                  <a:moveTo>
                    <a:pt x="695" y="227"/>
                  </a:moveTo>
                  <a:cubicBezTo>
                    <a:pt x="631" y="103"/>
                    <a:pt x="567" y="-22"/>
                    <a:pt x="520" y="3"/>
                  </a:cubicBezTo>
                  <a:cubicBezTo>
                    <a:pt x="472" y="28"/>
                    <a:pt x="440" y="202"/>
                    <a:pt x="419" y="726"/>
                  </a:cubicBezTo>
                  <a:cubicBezTo>
                    <a:pt x="398" y="1250"/>
                    <a:pt x="387" y="2123"/>
                    <a:pt x="371" y="3058"/>
                  </a:cubicBezTo>
                  <a:cubicBezTo>
                    <a:pt x="355" y="3994"/>
                    <a:pt x="334" y="4991"/>
                    <a:pt x="318" y="5952"/>
                  </a:cubicBezTo>
                  <a:cubicBezTo>
                    <a:pt x="302" y="6912"/>
                    <a:pt x="291" y="7835"/>
                    <a:pt x="275" y="8808"/>
                  </a:cubicBezTo>
                  <a:cubicBezTo>
                    <a:pt x="259" y="9780"/>
                    <a:pt x="238" y="10803"/>
                    <a:pt x="206" y="11788"/>
                  </a:cubicBezTo>
                  <a:cubicBezTo>
                    <a:pt x="175" y="12773"/>
                    <a:pt x="132" y="13721"/>
                    <a:pt x="95" y="14644"/>
                  </a:cubicBezTo>
                  <a:cubicBezTo>
                    <a:pt x="58" y="15567"/>
                    <a:pt x="26" y="16465"/>
                    <a:pt x="10" y="17288"/>
                  </a:cubicBezTo>
                  <a:cubicBezTo>
                    <a:pt x="-6" y="18111"/>
                    <a:pt x="-6" y="18859"/>
                    <a:pt x="31" y="19533"/>
                  </a:cubicBezTo>
                  <a:cubicBezTo>
                    <a:pt x="68" y="20206"/>
                    <a:pt x="143" y="20805"/>
                    <a:pt x="323" y="21142"/>
                  </a:cubicBezTo>
                  <a:cubicBezTo>
                    <a:pt x="504" y="21478"/>
                    <a:pt x="790" y="21553"/>
                    <a:pt x="1130" y="21566"/>
                  </a:cubicBezTo>
                  <a:cubicBezTo>
                    <a:pt x="1470" y="21578"/>
                    <a:pt x="1863" y="21528"/>
                    <a:pt x="2267" y="21466"/>
                  </a:cubicBezTo>
                  <a:cubicBezTo>
                    <a:pt x="2670" y="21403"/>
                    <a:pt x="3084" y="21329"/>
                    <a:pt x="3472" y="21254"/>
                  </a:cubicBezTo>
                  <a:cubicBezTo>
                    <a:pt x="3859" y="21179"/>
                    <a:pt x="4221" y="21104"/>
                    <a:pt x="4598" y="21029"/>
                  </a:cubicBezTo>
                  <a:cubicBezTo>
                    <a:pt x="4975" y="20954"/>
                    <a:pt x="5367" y="20880"/>
                    <a:pt x="5792" y="20817"/>
                  </a:cubicBezTo>
                  <a:cubicBezTo>
                    <a:pt x="6217" y="20755"/>
                    <a:pt x="6674" y="20705"/>
                    <a:pt x="7008" y="20668"/>
                  </a:cubicBezTo>
                  <a:cubicBezTo>
                    <a:pt x="7343" y="20630"/>
                    <a:pt x="7555" y="20605"/>
                    <a:pt x="7805" y="20568"/>
                  </a:cubicBezTo>
                  <a:cubicBezTo>
                    <a:pt x="8054" y="20530"/>
                    <a:pt x="8341" y="20481"/>
                    <a:pt x="8596" y="20456"/>
                  </a:cubicBezTo>
                  <a:cubicBezTo>
                    <a:pt x="8851" y="20431"/>
                    <a:pt x="9074" y="20431"/>
                    <a:pt x="9318" y="20418"/>
                  </a:cubicBezTo>
                  <a:cubicBezTo>
                    <a:pt x="9562" y="20406"/>
                    <a:pt x="9828" y="20381"/>
                    <a:pt x="10093" y="20356"/>
                  </a:cubicBezTo>
                  <a:cubicBezTo>
                    <a:pt x="10359" y="20331"/>
                    <a:pt x="10624" y="20306"/>
                    <a:pt x="10879" y="20293"/>
                  </a:cubicBezTo>
                  <a:cubicBezTo>
                    <a:pt x="11134" y="20281"/>
                    <a:pt x="11378" y="20281"/>
                    <a:pt x="11628" y="20281"/>
                  </a:cubicBezTo>
                  <a:cubicBezTo>
                    <a:pt x="11877" y="20281"/>
                    <a:pt x="12132" y="20281"/>
                    <a:pt x="12387" y="20281"/>
                  </a:cubicBezTo>
                  <a:cubicBezTo>
                    <a:pt x="12642" y="20281"/>
                    <a:pt x="12897" y="20281"/>
                    <a:pt x="13258" y="20269"/>
                  </a:cubicBezTo>
                  <a:cubicBezTo>
                    <a:pt x="13619" y="20256"/>
                    <a:pt x="14086" y="20231"/>
                    <a:pt x="14543" y="20219"/>
                  </a:cubicBezTo>
                  <a:cubicBezTo>
                    <a:pt x="14999" y="20206"/>
                    <a:pt x="15445" y="20206"/>
                    <a:pt x="15870" y="20206"/>
                  </a:cubicBezTo>
                  <a:cubicBezTo>
                    <a:pt x="16295" y="20206"/>
                    <a:pt x="16698" y="20206"/>
                    <a:pt x="17160" y="20206"/>
                  </a:cubicBezTo>
                  <a:cubicBezTo>
                    <a:pt x="17622" y="20206"/>
                    <a:pt x="18143" y="20206"/>
                    <a:pt x="18615" y="20206"/>
                  </a:cubicBezTo>
                  <a:cubicBezTo>
                    <a:pt x="19088" y="20206"/>
                    <a:pt x="19513" y="20206"/>
                    <a:pt x="20001" y="20269"/>
                  </a:cubicBezTo>
                  <a:cubicBezTo>
                    <a:pt x="20490" y="20331"/>
                    <a:pt x="21042" y="20456"/>
                    <a:pt x="21594" y="20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8444416" y="250695"/>
              <a:ext cx="125542" cy="512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1442" fill="norm" stroke="1" extrusionOk="0">
                  <a:moveTo>
                    <a:pt x="5404" y="2805"/>
                  </a:moveTo>
                  <a:cubicBezTo>
                    <a:pt x="4010" y="3956"/>
                    <a:pt x="2616" y="5107"/>
                    <a:pt x="2094" y="7409"/>
                  </a:cubicBezTo>
                  <a:cubicBezTo>
                    <a:pt x="1571" y="9710"/>
                    <a:pt x="1920" y="13163"/>
                    <a:pt x="2268" y="15420"/>
                  </a:cubicBezTo>
                  <a:cubicBezTo>
                    <a:pt x="2616" y="17677"/>
                    <a:pt x="2965" y="18740"/>
                    <a:pt x="3313" y="19669"/>
                  </a:cubicBezTo>
                  <a:cubicBezTo>
                    <a:pt x="3662" y="20599"/>
                    <a:pt x="4010" y="21395"/>
                    <a:pt x="4358" y="21440"/>
                  </a:cubicBezTo>
                  <a:cubicBezTo>
                    <a:pt x="4707" y="21484"/>
                    <a:pt x="5055" y="20776"/>
                    <a:pt x="4533" y="19005"/>
                  </a:cubicBezTo>
                  <a:cubicBezTo>
                    <a:pt x="4010" y="17235"/>
                    <a:pt x="2616" y="14402"/>
                    <a:pt x="1746" y="11525"/>
                  </a:cubicBezTo>
                  <a:cubicBezTo>
                    <a:pt x="875" y="8648"/>
                    <a:pt x="526" y="5727"/>
                    <a:pt x="1397" y="3779"/>
                  </a:cubicBezTo>
                  <a:cubicBezTo>
                    <a:pt x="2268" y="1832"/>
                    <a:pt x="4358" y="858"/>
                    <a:pt x="6623" y="371"/>
                  </a:cubicBezTo>
                  <a:cubicBezTo>
                    <a:pt x="8887" y="-116"/>
                    <a:pt x="11326" y="-116"/>
                    <a:pt x="13765" y="327"/>
                  </a:cubicBezTo>
                  <a:cubicBezTo>
                    <a:pt x="16204" y="769"/>
                    <a:pt x="18642" y="1654"/>
                    <a:pt x="19862" y="2805"/>
                  </a:cubicBezTo>
                  <a:cubicBezTo>
                    <a:pt x="21081" y="3956"/>
                    <a:pt x="21081" y="5373"/>
                    <a:pt x="18642" y="6568"/>
                  </a:cubicBezTo>
                  <a:cubicBezTo>
                    <a:pt x="16204" y="7763"/>
                    <a:pt x="11326" y="8736"/>
                    <a:pt x="7842" y="9223"/>
                  </a:cubicBezTo>
                  <a:cubicBezTo>
                    <a:pt x="4358" y="9710"/>
                    <a:pt x="2268" y="9710"/>
                    <a:pt x="1049" y="9489"/>
                  </a:cubicBezTo>
                  <a:cubicBezTo>
                    <a:pt x="-171" y="9268"/>
                    <a:pt x="-519" y="8825"/>
                    <a:pt x="1049" y="8382"/>
                  </a:cubicBezTo>
                  <a:cubicBezTo>
                    <a:pt x="2616" y="7940"/>
                    <a:pt x="6100" y="7497"/>
                    <a:pt x="9584" y="7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8640409" y="297499"/>
              <a:ext cx="97192" cy="18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43" fill="norm" stroke="1" extrusionOk="0">
                  <a:moveTo>
                    <a:pt x="19723" y="878"/>
                  </a:moveTo>
                  <a:cubicBezTo>
                    <a:pt x="17425" y="387"/>
                    <a:pt x="15128" y="-104"/>
                    <a:pt x="13059" y="19"/>
                  </a:cubicBezTo>
                  <a:cubicBezTo>
                    <a:pt x="10991" y="141"/>
                    <a:pt x="9153" y="878"/>
                    <a:pt x="6855" y="3946"/>
                  </a:cubicBezTo>
                  <a:cubicBezTo>
                    <a:pt x="4557" y="7014"/>
                    <a:pt x="1800" y="12414"/>
                    <a:pt x="651" y="15728"/>
                  </a:cubicBezTo>
                  <a:cubicBezTo>
                    <a:pt x="-498" y="19041"/>
                    <a:pt x="-38" y="20269"/>
                    <a:pt x="1340" y="20882"/>
                  </a:cubicBezTo>
                  <a:cubicBezTo>
                    <a:pt x="2719" y="21496"/>
                    <a:pt x="5017" y="21496"/>
                    <a:pt x="8234" y="20882"/>
                  </a:cubicBezTo>
                  <a:cubicBezTo>
                    <a:pt x="11451" y="20269"/>
                    <a:pt x="15587" y="19041"/>
                    <a:pt x="17885" y="16096"/>
                  </a:cubicBezTo>
                  <a:cubicBezTo>
                    <a:pt x="20183" y="13151"/>
                    <a:pt x="20642" y="8487"/>
                    <a:pt x="21102" y="3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8814133" y="270411"/>
              <a:ext cx="78175" cy="236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44" h="21395" fill="norm" stroke="1" extrusionOk="0">
                  <a:moveTo>
                    <a:pt x="14495" y="3131"/>
                  </a:moveTo>
                  <a:cubicBezTo>
                    <a:pt x="15575" y="2175"/>
                    <a:pt x="16655" y="1219"/>
                    <a:pt x="15845" y="646"/>
                  </a:cubicBezTo>
                  <a:cubicBezTo>
                    <a:pt x="15035" y="72"/>
                    <a:pt x="12335" y="-119"/>
                    <a:pt x="9905" y="72"/>
                  </a:cubicBezTo>
                  <a:cubicBezTo>
                    <a:pt x="7475" y="263"/>
                    <a:pt x="5315" y="837"/>
                    <a:pt x="3155" y="1984"/>
                  </a:cubicBezTo>
                  <a:cubicBezTo>
                    <a:pt x="995" y="3131"/>
                    <a:pt x="-1165" y="4851"/>
                    <a:pt x="725" y="6954"/>
                  </a:cubicBezTo>
                  <a:cubicBezTo>
                    <a:pt x="2615" y="9056"/>
                    <a:pt x="8555" y="11541"/>
                    <a:pt x="12335" y="13166"/>
                  </a:cubicBezTo>
                  <a:cubicBezTo>
                    <a:pt x="16115" y="14791"/>
                    <a:pt x="17735" y="15555"/>
                    <a:pt x="18815" y="16511"/>
                  </a:cubicBezTo>
                  <a:cubicBezTo>
                    <a:pt x="19895" y="17467"/>
                    <a:pt x="20435" y="18614"/>
                    <a:pt x="19355" y="19569"/>
                  </a:cubicBezTo>
                  <a:cubicBezTo>
                    <a:pt x="18275" y="20525"/>
                    <a:pt x="15575" y="21290"/>
                    <a:pt x="13145" y="21385"/>
                  </a:cubicBezTo>
                  <a:cubicBezTo>
                    <a:pt x="10715" y="21481"/>
                    <a:pt x="8555" y="20908"/>
                    <a:pt x="6395" y="20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8969115" y="152672"/>
              <a:ext cx="73286" cy="367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531" fill="norm" stroke="1" extrusionOk="0">
                  <a:moveTo>
                    <a:pt x="10258" y="0"/>
                  </a:moveTo>
                  <a:cubicBezTo>
                    <a:pt x="7173" y="3600"/>
                    <a:pt x="4087" y="7200"/>
                    <a:pt x="2236" y="10490"/>
                  </a:cubicBezTo>
                  <a:cubicBezTo>
                    <a:pt x="384" y="13779"/>
                    <a:pt x="-233" y="16759"/>
                    <a:pt x="76" y="18559"/>
                  </a:cubicBezTo>
                  <a:cubicBezTo>
                    <a:pt x="384" y="20359"/>
                    <a:pt x="1618" y="20979"/>
                    <a:pt x="4087" y="21290"/>
                  </a:cubicBezTo>
                  <a:cubicBezTo>
                    <a:pt x="6556" y="21600"/>
                    <a:pt x="10258" y="21600"/>
                    <a:pt x="13344" y="21352"/>
                  </a:cubicBezTo>
                  <a:cubicBezTo>
                    <a:pt x="16430" y="21103"/>
                    <a:pt x="18898" y="20607"/>
                    <a:pt x="21367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8946018" y="325834"/>
              <a:ext cx="261483" cy="163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76" fill="norm" stroke="1" extrusionOk="0">
                  <a:moveTo>
                    <a:pt x="1661" y="6422"/>
                  </a:moveTo>
                  <a:cubicBezTo>
                    <a:pt x="790" y="6422"/>
                    <a:pt x="-81" y="6422"/>
                    <a:pt x="6" y="6284"/>
                  </a:cubicBezTo>
                  <a:cubicBezTo>
                    <a:pt x="93" y="6145"/>
                    <a:pt x="1138" y="5868"/>
                    <a:pt x="3403" y="5868"/>
                  </a:cubicBezTo>
                  <a:cubicBezTo>
                    <a:pt x="5667" y="5868"/>
                    <a:pt x="9151" y="6145"/>
                    <a:pt x="11764" y="6007"/>
                  </a:cubicBezTo>
                  <a:cubicBezTo>
                    <a:pt x="14377" y="5868"/>
                    <a:pt x="16119" y="5314"/>
                    <a:pt x="17077" y="4207"/>
                  </a:cubicBezTo>
                  <a:cubicBezTo>
                    <a:pt x="18035" y="3099"/>
                    <a:pt x="18209" y="1438"/>
                    <a:pt x="17861" y="607"/>
                  </a:cubicBezTo>
                  <a:cubicBezTo>
                    <a:pt x="17513" y="-224"/>
                    <a:pt x="16642" y="-224"/>
                    <a:pt x="15422" y="745"/>
                  </a:cubicBezTo>
                  <a:cubicBezTo>
                    <a:pt x="14203" y="1714"/>
                    <a:pt x="12635" y="3653"/>
                    <a:pt x="11764" y="6422"/>
                  </a:cubicBezTo>
                  <a:cubicBezTo>
                    <a:pt x="10893" y="9191"/>
                    <a:pt x="10719" y="12791"/>
                    <a:pt x="12461" y="15422"/>
                  </a:cubicBezTo>
                  <a:cubicBezTo>
                    <a:pt x="14203" y="18053"/>
                    <a:pt x="17861" y="19714"/>
                    <a:pt x="21519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9251949" y="324122"/>
              <a:ext cx="215901" cy="198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2046"/>
                  </a:moveTo>
                  <a:cubicBezTo>
                    <a:pt x="2541" y="4320"/>
                    <a:pt x="5082" y="6594"/>
                    <a:pt x="6671" y="9095"/>
                  </a:cubicBezTo>
                  <a:cubicBezTo>
                    <a:pt x="8259" y="11596"/>
                    <a:pt x="8894" y="14324"/>
                    <a:pt x="9212" y="16371"/>
                  </a:cubicBezTo>
                  <a:cubicBezTo>
                    <a:pt x="9529" y="18417"/>
                    <a:pt x="9529" y="19781"/>
                    <a:pt x="9000" y="20577"/>
                  </a:cubicBezTo>
                  <a:cubicBezTo>
                    <a:pt x="8471" y="21373"/>
                    <a:pt x="7412" y="21600"/>
                    <a:pt x="6671" y="21032"/>
                  </a:cubicBezTo>
                  <a:cubicBezTo>
                    <a:pt x="5929" y="20463"/>
                    <a:pt x="5506" y="19099"/>
                    <a:pt x="5718" y="16143"/>
                  </a:cubicBezTo>
                  <a:cubicBezTo>
                    <a:pt x="5929" y="13187"/>
                    <a:pt x="6776" y="8640"/>
                    <a:pt x="8365" y="5912"/>
                  </a:cubicBezTo>
                  <a:cubicBezTo>
                    <a:pt x="9953" y="3183"/>
                    <a:pt x="12282" y="2274"/>
                    <a:pt x="13976" y="1933"/>
                  </a:cubicBezTo>
                  <a:cubicBezTo>
                    <a:pt x="15671" y="1592"/>
                    <a:pt x="16729" y="1819"/>
                    <a:pt x="17365" y="2615"/>
                  </a:cubicBezTo>
                  <a:cubicBezTo>
                    <a:pt x="18000" y="3411"/>
                    <a:pt x="18212" y="4775"/>
                    <a:pt x="17894" y="7048"/>
                  </a:cubicBezTo>
                  <a:cubicBezTo>
                    <a:pt x="17576" y="9322"/>
                    <a:pt x="16729" y="12505"/>
                    <a:pt x="16094" y="14665"/>
                  </a:cubicBezTo>
                  <a:cubicBezTo>
                    <a:pt x="15459" y="16825"/>
                    <a:pt x="15035" y="17962"/>
                    <a:pt x="15141" y="17621"/>
                  </a:cubicBezTo>
                  <a:cubicBezTo>
                    <a:pt x="15247" y="17280"/>
                    <a:pt x="15882" y="15461"/>
                    <a:pt x="17047" y="12278"/>
                  </a:cubicBezTo>
                  <a:cubicBezTo>
                    <a:pt x="18212" y="9095"/>
                    <a:pt x="19906" y="45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9483016" y="362585"/>
              <a:ext cx="101075" cy="125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9" h="21027" fill="norm" stroke="1" extrusionOk="0">
                  <a:moveTo>
                    <a:pt x="16345" y="1001"/>
                  </a:moveTo>
                  <a:cubicBezTo>
                    <a:pt x="14185" y="293"/>
                    <a:pt x="12025" y="-415"/>
                    <a:pt x="9217" y="293"/>
                  </a:cubicBezTo>
                  <a:cubicBezTo>
                    <a:pt x="6409" y="1001"/>
                    <a:pt x="2953" y="3126"/>
                    <a:pt x="1225" y="6313"/>
                  </a:cubicBezTo>
                  <a:cubicBezTo>
                    <a:pt x="-503" y="9500"/>
                    <a:pt x="-503" y="13749"/>
                    <a:pt x="1873" y="16582"/>
                  </a:cubicBezTo>
                  <a:cubicBezTo>
                    <a:pt x="4249" y="19415"/>
                    <a:pt x="9001" y="20831"/>
                    <a:pt x="12457" y="21008"/>
                  </a:cubicBezTo>
                  <a:cubicBezTo>
                    <a:pt x="15913" y="21185"/>
                    <a:pt x="18073" y="20123"/>
                    <a:pt x="19369" y="17290"/>
                  </a:cubicBezTo>
                  <a:cubicBezTo>
                    <a:pt x="20665" y="14457"/>
                    <a:pt x="21097" y="9854"/>
                    <a:pt x="20017" y="7198"/>
                  </a:cubicBezTo>
                  <a:cubicBezTo>
                    <a:pt x="18937" y="4542"/>
                    <a:pt x="16345" y="3834"/>
                    <a:pt x="13753" y="3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9607549" y="343172"/>
              <a:ext cx="101601" cy="221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0" y="1234"/>
                  </a:moveTo>
                  <a:cubicBezTo>
                    <a:pt x="2250" y="1234"/>
                    <a:pt x="4500" y="1234"/>
                    <a:pt x="7650" y="2983"/>
                  </a:cubicBezTo>
                  <a:cubicBezTo>
                    <a:pt x="10800" y="4731"/>
                    <a:pt x="14850" y="8229"/>
                    <a:pt x="16650" y="11109"/>
                  </a:cubicBezTo>
                  <a:cubicBezTo>
                    <a:pt x="18450" y="13989"/>
                    <a:pt x="18000" y="16251"/>
                    <a:pt x="16425" y="18103"/>
                  </a:cubicBezTo>
                  <a:cubicBezTo>
                    <a:pt x="14850" y="19954"/>
                    <a:pt x="12150" y="21394"/>
                    <a:pt x="10575" y="21497"/>
                  </a:cubicBezTo>
                  <a:cubicBezTo>
                    <a:pt x="9000" y="21600"/>
                    <a:pt x="8550" y="20366"/>
                    <a:pt x="9225" y="17589"/>
                  </a:cubicBezTo>
                  <a:cubicBezTo>
                    <a:pt x="9900" y="14811"/>
                    <a:pt x="11700" y="10491"/>
                    <a:pt x="13950" y="7303"/>
                  </a:cubicBezTo>
                  <a:cubicBezTo>
                    <a:pt x="16200" y="4114"/>
                    <a:pt x="189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10172699" y="425722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10172699" y="400322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10277210" y="418241"/>
              <a:ext cx="111391" cy="197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93" fill="norm" stroke="1" extrusionOk="0">
                  <a:moveTo>
                    <a:pt x="4330" y="4259"/>
                  </a:moveTo>
                  <a:cubicBezTo>
                    <a:pt x="3515" y="6787"/>
                    <a:pt x="2700" y="9314"/>
                    <a:pt x="1885" y="11612"/>
                  </a:cubicBezTo>
                  <a:cubicBezTo>
                    <a:pt x="1070" y="13910"/>
                    <a:pt x="255" y="15978"/>
                    <a:pt x="51" y="16093"/>
                  </a:cubicBezTo>
                  <a:cubicBezTo>
                    <a:pt x="-153" y="16208"/>
                    <a:pt x="255" y="14370"/>
                    <a:pt x="1273" y="11727"/>
                  </a:cubicBezTo>
                  <a:cubicBezTo>
                    <a:pt x="2292" y="9084"/>
                    <a:pt x="3922" y="5638"/>
                    <a:pt x="6572" y="3340"/>
                  </a:cubicBezTo>
                  <a:cubicBezTo>
                    <a:pt x="9221" y="1042"/>
                    <a:pt x="12889" y="-107"/>
                    <a:pt x="15538" y="8"/>
                  </a:cubicBezTo>
                  <a:cubicBezTo>
                    <a:pt x="18187" y="123"/>
                    <a:pt x="19817" y="1502"/>
                    <a:pt x="20632" y="5293"/>
                  </a:cubicBezTo>
                  <a:cubicBezTo>
                    <a:pt x="21447" y="9084"/>
                    <a:pt x="21447" y="15289"/>
                    <a:pt x="21447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10489654" y="235222"/>
              <a:ext cx="70396" cy="360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518" fill="norm" stroke="1" extrusionOk="0">
                  <a:moveTo>
                    <a:pt x="19222" y="0"/>
                  </a:moveTo>
                  <a:cubicBezTo>
                    <a:pt x="14775" y="2400"/>
                    <a:pt x="10328" y="4800"/>
                    <a:pt x="6834" y="7705"/>
                  </a:cubicBezTo>
                  <a:cubicBezTo>
                    <a:pt x="3340" y="10611"/>
                    <a:pt x="799" y="14021"/>
                    <a:pt x="163" y="16421"/>
                  </a:cubicBezTo>
                  <a:cubicBezTo>
                    <a:pt x="-472" y="18821"/>
                    <a:pt x="799" y="20211"/>
                    <a:pt x="3022" y="20905"/>
                  </a:cubicBezTo>
                  <a:cubicBezTo>
                    <a:pt x="5246" y="21600"/>
                    <a:pt x="8422" y="21600"/>
                    <a:pt x="11599" y="21411"/>
                  </a:cubicBezTo>
                  <a:cubicBezTo>
                    <a:pt x="14775" y="21221"/>
                    <a:pt x="17952" y="20842"/>
                    <a:pt x="21128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10465285" y="439557"/>
              <a:ext cx="190016" cy="15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163" fill="norm" stroke="1" extrusionOk="0">
                  <a:moveTo>
                    <a:pt x="2059" y="3258"/>
                  </a:moveTo>
                  <a:cubicBezTo>
                    <a:pt x="885" y="3258"/>
                    <a:pt x="-289" y="3258"/>
                    <a:pt x="63" y="3400"/>
                  </a:cubicBezTo>
                  <a:cubicBezTo>
                    <a:pt x="415" y="3542"/>
                    <a:pt x="2294" y="3826"/>
                    <a:pt x="5346" y="4252"/>
                  </a:cubicBezTo>
                  <a:cubicBezTo>
                    <a:pt x="8398" y="4679"/>
                    <a:pt x="12624" y="5247"/>
                    <a:pt x="15324" y="5389"/>
                  </a:cubicBezTo>
                  <a:cubicBezTo>
                    <a:pt x="18024" y="5531"/>
                    <a:pt x="19198" y="5247"/>
                    <a:pt x="20020" y="4395"/>
                  </a:cubicBezTo>
                  <a:cubicBezTo>
                    <a:pt x="20841" y="3542"/>
                    <a:pt x="21311" y="2121"/>
                    <a:pt x="20841" y="1126"/>
                  </a:cubicBezTo>
                  <a:cubicBezTo>
                    <a:pt x="20372" y="131"/>
                    <a:pt x="18963" y="-437"/>
                    <a:pt x="17320" y="416"/>
                  </a:cubicBezTo>
                  <a:cubicBezTo>
                    <a:pt x="15676" y="1268"/>
                    <a:pt x="13798" y="3542"/>
                    <a:pt x="12624" y="6526"/>
                  </a:cubicBezTo>
                  <a:cubicBezTo>
                    <a:pt x="11450" y="9510"/>
                    <a:pt x="10981" y="13205"/>
                    <a:pt x="12507" y="15763"/>
                  </a:cubicBezTo>
                  <a:cubicBezTo>
                    <a:pt x="14033" y="18321"/>
                    <a:pt x="17554" y="19742"/>
                    <a:pt x="21076" y="21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10725149" y="419372"/>
              <a:ext cx="273051" cy="211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0"/>
                  </a:moveTo>
                  <a:cubicBezTo>
                    <a:pt x="1507" y="3422"/>
                    <a:pt x="3014" y="6844"/>
                    <a:pt x="3767" y="10158"/>
                  </a:cubicBezTo>
                  <a:cubicBezTo>
                    <a:pt x="4521" y="13473"/>
                    <a:pt x="4521" y="16681"/>
                    <a:pt x="4186" y="18713"/>
                  </a:cubicBezTo>
                  <a:cubicBezTo>
                    <a:pt x="3851" y="20745"/>
                    <a:pt x="3181" y="21600"/>
                    <a:pt x="2763" y="21386"/>
                  </a:cubicBezTo>
                  <a:cubicBezTo>
                    <a:pt x="2344" y="21172"/>
                    <a:pt x="2177" y="19889"/>
                    <a:pt x="2763" y="16895"/>
                  </a:cubicBezTo>
                  <a:cubicBezTo>
                    <a:pt x="3349" y="13901"/>
                    <a:pt x="4688" y="9196"/>
                    <a:pt x="5693" y="6523"/>
                  </a:cubicBezTo>
                  <a:cubicBezTo>
                    <a:pt x="6698" y="3850"/>
                    <a:pt x="7367" y="3208"/>
                    <a:pt x="8121" y="2780"/>
                  </a:cubicBezTo>
                  <a:cubicBezTo>
                    <a:pt x="8874" y="2352"/>
                    <a:pt x="9712" y="2139"/>
                    <a:pt x="10465" y="3636"/>
                  </a:cubicBezTo>
                  <a:cubicBezTo>
                    <a:pt x="11219" y="5133"/>
                    <a:pt x="11888" y="8341"/>
                    <a:pt x="12223" y="10907"/>
                  </a:cubicBezTo>
                  <a:cubicBezTo>
                    <a:pt x="12558" y="13473"/>
                    <a:pt x="12558" y="15398"/>
                    <a:pt x="12893" y="16040"/>
                  </a:cubicBezTo>
                  <a:cubicBezTo>
                    <a:pt x="13228" y="16681"/>
                    <a:pt x="13898" y="16040"/>
                    <a:pt x="15070" y="14008"/>
                  </a:cubicBezTo>
                  <a:cubicBezTo>
                    <a:pt x="16242" y="11976"/>
                    <a:pt x="17916" y="8554"/>
                    <a:pt x="19088" y="6523"/>
                  </a:cubicBezTo>
                  <a:cubicBezTo>
                    <a:pt x="20260" y="4491"/>
                    <a:pt x="20930" y="3850"/>
                    <a:pt x="21600" y="3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11005922" y="300440"/>
              <a:ext cx="272181" cy="303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78" fill="norm" stroke="1" extrusionOk="0">
                  <a:moveTo>
                    <a:pt x="7369" y="13378"/>
                  </a:moveTo>
                  <a:cubicBezTo>
                    <a:pt x="6870" y="12778"/>
                    <a:pt x="6372" y="12178"/>
                    <a:pt x="5707" y="11728"/>
                  </a:cubicBezTo>
                  <a:cubicBezTo>
                    <a:pt x="5043" y="11278"/>
                    <a:pt x="4212" y="10978"/>
                    <a:pt x="3215" y="11503"/>
                  </a:cubicBezTo>
                  <a:cubicBezTo>
                    <a:pt x="2218" y="12028"/>
                    <a:pt x="1055" y="13378"/>
                    <a:pt x="474" y="14428"/>
                  </a:cubicBezTo>
                  <a:cubicBezTo>
                    <a:pt x="-108" y="15478"/>
                    <a:pt x="-108" y="16228"/>
                    <a:pt x="224" y="16828"/>
                  </a:cubicBezTo>
                  <a:cubicBezTo>
                    <a:pt x="557" y="17428"/>
                    <a:pt x="1221" y="17878"/>
                    <a:pt x="1969" y="18028"/>
                  </a:cubicBezTo>
                  <a:cubicBezTo>
                    <a:pt x="2717" y="18178"/>
                    <a:pt x="3547" y="18028"/>
                    <a:pt x="4295" y="17728"/>
                  </a:cubicBezTo>
                  <a:cubicBezTo>
                    <a:pt x="5043" y="17428"/>
                    <a:pt x="5707" y="16978"/>
                    <a:pt x="6123" y="17128"/>
                  </a:cubicBezTo>
                  <a:cubicBezTo>
                    <a:pt x="6538" y="17278"/>
                    <a:pt x="6704" y="18028"/>
                    <a:pt x="7203" y="18553"/>
                  </a:cubicBezTo>
                  <a:cubicBezTo>
                    <a:pt x="7701" y="19078"/>
                    <a:pt x="8532" y="19378"/>
                    <a:pt x="9695" y="19078"/>
                  </a:cubicBezTo>
                  <a:cubicBezTo>
                    <a:pt x="10858" y="18778"/>
                    <a:pt x="12354" y="17878"/>
                    <a:pt x="14264" y="15478"/>
                  </a:cubicBezTo>
                  <a:cubicBezTo>
                    <a:pt x="16175" y="13078"/>
                    <a:pt x="18501" y="9178"/>
                    <a:pt x="19830" y="6478"/>
                  </a:cubicBezTo>
                  <a:cubicBezTo>
                    <a:pt x="21160" y="3778"/>
                    <a:pt x="21492" y="2278"/>
                    <a:pt x="21326" y="1303"/>
                  </a:cubicBezTo>
                  <a:cubicBezTo>
                    <a:pt x="21160" y="328"/>
                    <a:pt x="20495" y="-122"/>
                    <a:pt x="19914" y="28"/>
                  </a:cubicBezTo>
                  <a:cubicBezTo>
                    <a:pt x="19332" y="178"/>
                    <a:pt x="18834" y="928"/>
                    <a:pt x="17920" y="3478"/>
                  </a:cubicBezTo>
                  <a:cubicBezTo>
                    <a:pt x="17006" y="6028"/>
                    <a:pt x="15677" y="10378"/>
                    <a:pt x="15261" y="13678"/>
                  </a:cubicBezTo>
                  <a:cubicBezTo>
                    <a:pt x="14846" y="16978"/>
                    <a:pt x="15344" y="19228"/>
                    <a:pt x="15843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8451849" y="984522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4400"/>
                    <a:pt x="11782" y="7200"/>
                    <a:pt x="15382" y="3600"/>
                  </a:cubicBezTo>
                  <a:cubicBezTo>
                    <a:pt x="18982" y="0"/>
                    <a:pt x="2029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8489949" y="1086122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8483327" y="1155972"/>
              <a:ext cx="146323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0825" fill="norm" stroke="1" extrusionOk="0">
                  <a:moveTo>
                    <a:pt x="2817" y="0"/>
                  </a:moveTo>
                  <a:cubicBezTo>
                    <a:pt x="1274" y="7200"/>
                    <a:pt x="-269" y="14400"/>
                    <a:pt x="40" y="18000"/>
                  </a:cubicBezTo>
                  <a:cubicBezTo>
                    <a:pt x="348" y="21600"/>
                    <a:pt x="2508" y="21600"/>
                    <a:pt x="6365" y="18900"/>
                  </a:cubicBezTo>
                  <a:cubicBezTo>
                    <a:pt x="10222" y="16200"/>
                    <a:pt x="15777" y="10800"/>
                    <a:pt x="21331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8909049" y="904089"/>
              <a:ext cx="125178" cy="333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33" fill="norm" stroke="1" extrusionOk="0">
                  <a:moveTo>
                    <a:pt x="0" y="7200"/>
                  </a:moveTo>
                  <a:cubicBezTo>
                    <a:pt x="720" y="10596"/>
                    <a:pt x="1440" y="13992"/>
                    <a:pt x="1800" y="16166"/>
                  </a:cubicBezTo>
                  <a:cubicBezTo>
                    <a:pt x="2160" y="18340"/>
                    <a:pt x="2160" y="19291"/>
                    <a:pt x="1980" y="20106"/>
                  </a:cubicBezTo>
                  <a:cubicBezTo>
                    <a:pt x="1800" y="20921"/>
                    <a:pt x="1440" y="21600"/>
                    <a:pt x="1260" y="21396"/>
                  </a:cubicBezTo>
                  <a:cubicBezTo>
                    <a:pt x="1080" y="21192"/>
                    <a:pt x="1080" y="20106"/>
                    <a:pt x="1080" y="16981"/>
                  </a:cubicBezTo>
                  <a:cubicBezTo>
                    <a:pt x="1080" y="13857"/>
                    <a:pt x="1080" y="8694"/>
                    <a:pt x="1080" y="5706"/>
                  </a:cubicBezTo>
                  <a:cubicBezTo>
                    <a:pt x="1080" y="2717"/>
                    <a:pt x="1080" y="1902"/>
                    <a:pt x="1620" y="1223"/>
                  </a:cubicBezTo>
                  <a:cubicBezTo>
                    <a:pt x="2160" y="543"/>
                    <a:pt x="3240" y="0"/>
                    <a:pt x="4500" y="0"/>
                  </a:cubicBezTo>
                  <a:cubicBezTo>
                    <a:pt x="5760" y="0"/>
                    <a:pt x="7200" y="543"/>
                    <a:pt x="9000" y="1902"/>
                  </a:cubicBezTo>
                  <a:cubicBezTo>
                    <a:pt x="10800" y="3260"/>
                    <a:pt x="12960" y="5434"/>
                    <a:pt x="13680" y="6996"/>
                  </a:cubicBezTo>
                  <a:cubicBezTo>
                    <a:pt x="14400" y="8558"/>
                    <a:pt x="13680" y="9509"/>
                    <a:pt x="14760" y="10460"/>
                  </a:cubicBezTo>
                  <a:cubicBezTo>
                    <a:pt x="15840" y="11411"/>
                    <a:pt x="18720" y="12362"/>
                    <a:pt x="20160" y="13653"/>
                  </a:cubicBezTo>
                  <a:cubicBezTo>
                    <a:pt x="21600" y="14943"/>
                    <a:pt x="21600" y="16574"/>
                    <a:pt x="20520" y="17660"/>
                  </a:cubicBezTo>
                  <a:cubicBezTo>
                    <a:pt x="19440" y="18747"/>
                    <a:pt x="17280" y="19291"/>
                    <a:pt x="14940" y="19562"/>
                  </a:cubicBezTo>
                  <a:cubicBezTo>
                    <a:pt x="12600" y="19834"/>
                    <a:pt x="10080" y="19834"/>
                    <a:pt x="9000" y="19494"/>
                  </a:cubicBezTo>
                  <a:cubicBezTo>
                    <a:pt x="7920" y="19155"/>
                    <a:pt x="8280" y="18475"/>
                    <a:pt x="8640" y="17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9062822" y="1058605"/>
              <a:ext cx="286749" cy="248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57" fill="norm" stroke="1" extrusionOk="0">
                  <a:moveTo>
                    <a:pt x="9831" y="7322"/>
                  </a:moveTo>
                  <a:cubicBezTo>
                    <a:pt x="8570" y="4942"/>
                    <a:pt x="7308" y="2563"/>
                    <a:pt x="6205" y="1373"/>
                  </a:cubicBezTo>
                  <a:cubicBezTo>
                    <a:pt x="5101" y="183"/>
                    <a:pt x="4155" y="183"/>
                    <a:pt x="3130" y="1831"/>
                  </a:cubicBezTo>
                  <a:cubicBezTo>
                    <a:pt x="2105" y="3478"/>
                    <a:pt x="1002" y="6773"/>
                    <a:pt x="450" y="8878"/>
                  </a:cubicBezTo>
                  <a:cubicBezTo>
                    <a:pt x="-102" y="10983"/>
                    <a:pt x="-102" y="11898"/>
                    <a:pt x="213" y="12631"/>
                  </a:cubicBezTo>
                  <a:cubicBezTo>
                    <a:pt x="529" y="13363"/>
                    <a:pt x="1159" y="13912"/>
                    <a:pt x="2657" y="12722"/>
                  </a:cubicBezTo>
                  <a:cubicBezTo>
                    <a:pt x="4155" y="11532"/>
                    <a:pt x="6520" y="8603"/>
                    <a:pt x="7781" y="6681"/>
                  </a:cubicBezTo>
                  <a:cubicBezTo>
                    <a:pt x="9043" y="4759"/>
                    <a:pt x="9200" y="3844"/>
                    <a:pt x="9279" y="3844"/>
                  </a:cubicBezTo>
                  <a:cubicBezTo>
                    <a:pt x="9358" y="3844"/>
                    <a:pt x="9358" y="4759"/>
                    <a:pt x="9279" y="5675"/>
                  </a:cubicBezTo>
                  <a:cubicBezTo>
                    <a:pt x="9200" y="6590"/>
                    <a:pt x="9043" y="7505"/>
                    <a:pt x="9279" y="8237"/>
                  </a:cubicBezTo>
                  <a:cubicBezTo>
                    <a:pt x="9516" y="8969"/>
                    <a:pt x="10146" y="9519"/>
                    <a:pt x="10698" y="9427"/>
                  </a:cubicBezTo>
                  <a:cubicBezTo>
                    <a:pt x="11250" y="9336"/>
                    <a:pt x="11723" y="8603"/>
                    <a:pt x="12196" y="7780"/>
                  </a:cubicBezTo>
                  <a:cubicBezTo>
                    <a:pt x="12669" y="6956"/>
                    <a:pt x="13142" y="6041"/>
                    <a:pt x="13536" y="5125"/>
                  </a:cubicBezTo>
                  <a:cubicBezTo>
                    <a:pt x="13930" y="4210"/>
                    <a:pt x="14245" y="3295"/>
                    <a:pt x="14403" y="3478"/>
                  </a:cubicBezTo>
                  <a:cubicBezTo>
                    <a:pt x="14561" y="3661"/>
                    <a:pt x="14561" y="4942"/>
                    <a:pt x="14640" y="6041"/>
                  </a:cubicBezTo>
                  <a:cubicBezTo>
                    <a:pt x="14718" y="7139"/>
                    <a:pt x="14876" y="8054"/>
                    <a:pt x="15349" y="8512"/>
                  </a:cubicBezTo>
                  <a:cubicBezTo>
                    <a:pt x="15822" y="8969"/>
                    <a:pt x="16610" y="8969"/>
                    <a:pt x="17556" y="7780"/>
                  </a:cubicBezTo>
                  <a:cubicBezTo>
                    <a:pt x="18502" y="6590"/>
                    <a:pt x="19606" y="4210"/>
                    <a:pt x="20158" y="2563"/>
                  </a:cubicBezTo>
                  <a:cubicBezTo>
                    <a:pt x="20710" y="915"/>
                    <a:pt x="20710" y="0"/>
                    <a:pt x="20552" y="0"/>
                  </a:cubicBezTo>
                  <a:cubicBezTo>
                    <a:pt x="20394" y="0"/>
                    <a:pt x="20079" y="915"/>
                    <a:pt x="20000" y="3478"/>
                  </a:cubicBezTo>
                  <a:cubicBezTo>
                    <a:pt x="19921" y="6041"/>
                    <a:pt x="20079" y="10251"/>
                    <a:pt x="20316" y="12814"/>
                  </a:cubicBezTo>
                  <a:cubicBezTo>
                    <a:pt x="20552" y="15376"/>
                    <a:pt x="20867" y="16292"/>
                    <a:pt x="21104" y="17481"/>
                  </a:cubicBezTo>
                  <a:cubicBezTo>
                    <a:pt x="21340" y="18671"/>
                    <a:pt x="21498" y="20136"/>
                    <a:pt x="21183" y="20868"/>
                  </a:cubicBezTo>
                  <a:cubicBezTo>
                    <a:pt x="20867" y="21600"/>
                    <a:pt x="20079" y="21600"/>
                    <a:pt x="19606" y="21142"/>
                  </a:cubicBezTo>
                  <a:cubicBezTo>
                    <a:pt x="19133" y="20685"/>
                    <a:pt x="18975" y="19769"/>
                    <a:pt x="18897" y="18488"/>
                  </a:cubicBezTo>
                  <a:cubicBezTo>
                    <a:pt x="18818" y="17207"/>
                    <a:pt x="18818" y="15559"/>
                    <a:pt x="18818" y="13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9391649" y="1056326"/>
              <a:ext cx="147952" cy="175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117" fill="norm" stroke="1" extrusionOk="0">
                  <a:moveTo>
                    <a:pt x="0" y="8151"/>
                  </a:moveTo>
                  <a:cubicBezTo>
                    <a:pt x="3651" y="6626"/>
                    <a:pt x="7301" y="5101"/>
                    <a:pt x="9127" y="3704"/>
                  </a:cubicBezTo>
                  <a:cubicBezTo>
                    <a:pt x="10952" y="2306"/>
                    <a:pt x="10952" y="1036"/>
                    <a:pt x="10192" y="400"/>
                  </a:cubicBezTo>
                  <a:cubicBezTo>
                    <a:pt x="9431" y="-235"/>
                    <a:pt x="7910" y="-235"/>
                    <a:pt x="6085" y="1290"/>
                  </a:cubicBezTo>
                  <a:cubicBezTo>
                    <a:pt x="4259" y="2814"/>
                    <a:pt x="2130" y="5864"/>
                    <a:pt x="1065" y="8151"/>
                  </a:cubicBezTo>
                  <a:cubicBezTo>
                    <a:pt x="0" y="10438"/>
                    <a:pt x="0" y="11963"/>
                    <a:pt x="1369" y="13233"/>
                  </a:cubicBezTo>
                  <a:cubicBezTo>
                    <a:pt x="2738" y="14504"/>
                    <a:pt x="5476" y="15520"/>
                    <a:pt x="8975" y="14250"/>
                  </a:cubicBezTo>
                  <a:cubicBezTo>
                    <a:pt x="12473" y="12979"/>
                    <a:pt x="16732" y="9421"/>
                    <a:pt x="19014" y="6753"/>
                  </a:cubicBezTo>
                  <a:cubicBezTo>
                    <a:pt x="21296" y="4085"/>
                    <a:pt x="21600" y="2306"/>
                    <a:pt x="20992" y="1544"/>
                  </a:cubicBezTo>
                  <a:cubicBezTo>
                    <a:pt x="20383" y="781"/>
                    <a:pt x="18862" y="1036"/>
                    <a:pt x="17493" y="1544"/>
                  </a:cubicBezTo>
                  <a:cubicBezTo>
                    <a:pt x="16124" y="2052"/>
                    <a:pt x="14907" y="2814"/>
                    <a:pt x="14299" y="3831"/>
                  </a:cubicBezTo>
                  <a:cubicBezTo>
                    <a:pt x="13690" y="4847"/>
                    <a:pt x="13690" y="6118"/>
                    <a:pt x="14907" y="7897"/>
                  </a:cubicBezTo>
                  <a:cubicBezTo>
                    <a:pt x="16124" y="9676"/>
                    <a:pt x="18558" y="11963"/>
                    <a:pt x="19775" y="13741"/>
                  </a:cubicBezTo>
                  <a:cubicBezTo>
                    <a:pt x="20992" y="15520"/>
                    <a:pt x="20992" y="16791"/>
                    <a:pt x="20687" y="18061"/>
                  </a:cubicBezTo>
                  <a:cubicBezTo>
                    <a:pt x="20383" y="19332"/>
                    <a:pt x="19775" y="20603"/>
                    <a:pt x="19318" y="20984"/>
                  </a:cubicBezTo>
                  <a:cubicBezTo>
                    <a:pt x="18862" y="21365"/>
                    <a:pt x="18558" y="20857"/>
                    <a:pt x="18254" y="20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9594849" y="997222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9644430" y="1042620"/>
              <a:ext cx="286970" cy="164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76" fill="norm" stroke="1" extrusionOk="0">
                  <a:moveTo>
                    <a:pt x="7239" y="6522"/>
                  </a:moveTo>
                  <a:cubicBezTo>
                    <a:pt x="5968" y="4861"/>
                    <a:pt x="4698" y="3199"/>
                    <a:pt x="3665" y="2368"/>
                  </a:cubicBezTo>
                  <a:cubicBezTo>
                    <a:pt x="2633" y="1538"/>
                    <a:pt x="1839" y="1538"/>
                    <a:pt x="1204" y="3199"/>
                  </a:cubicBezTo>
                  <a:cubicBezTo>
                    <a:pt x="568" y="4861"/>
                    <a:pt x="92" y="8184"/>
                    <a:pt x="12" y="10538"/>
                  </a:cubicBezTo>
                  <a:cubicBezTo>
                    <a:pt x="-67" y="12891"/>
                    <a:pt x="251" y="14276"/>
                    <a:pt x="807" y="15107"/>
                  </a:cubicBezTo>
                  <a:cubicBezTo>
                    <a:pt x="1362" y="15938"/>
                    <a:pt x="2157" y="16214"/>
                    <a:pt x="3030" y="16076"/>
                  </a:cubicBezTo>
                  <a:cubicBezTo>
                    <a:pt x="3904" y="15938"/>
                    <a:pt x="4857" y="15384"/>
                    <a:pt x="5571" y="14414"/>
                  </a:cubicBezTo>
                  <a:cubicBezTo>
                    <a:pt x="6286" y="13445"/>
                    <a:pt x="6762" y="12061"/>
                    <a:pt x="6842" y="12061"/>
                  </a:cubicBezTo>
                  <a:cubicBezTo>
                    <a:pt x="6921" y="12061"/>
                    <a:pt x="6604" y="13445"/>
                    <a:pt x="6842" y="14276"/>
                  </a:cubicBezTo>
                  <a:cubicBezTo>
                    <a:pt x="7080" y="15107"/>
                    <a:pt x="7874" y="15384"/>
                    <a:pt x="8509" y="14830"/>
                  </a:cubicBezTo>
                  <a:cubicBezTo>
                    <a:pt x="9145" y="14276"/>
                    <a:pt x="9621" y="12891"/>
                    <a:pt x="10098" y="11645"/>
                  </a:cubicBezTo>
                  <a:cubicBezTo>
                    <a:pt x="10574" y="10399"/>
                    <a:pt x="11051" y="9291"/>
                    <a:pt x="11289" y="9430"/>
                  </a:cubicBezTo>
                  <a:cubicBezTo>
                    <a:pt x="11527" y="9568"/>
                    <a:pt x="11527" y="10953"/>
                    <a:pt x="11527" y="12338"/>
                  </a:cubicBezTo>
                  <a:cubicBezTo>
                    <a:pt x="11527" y="13722"/>
                    <a:pt x="11527" y="15107"/>
                    <a:pt x="11607" y="16491"/>
                  </a:cubicBezTo>
                  <a:cubicBezTo>
                    <a:pt x="11686" y="17876"/>
                    <a:pt x="11845" y="19261"/>
                    <a:pt x="12162" y="19399"/>
                  </a:cubicBezTo>
                  <a:cubicBezTo>
                    <a:pt x="12480" y="19538"/>
                    <a:pt x="12957" y="18430"/>
                    <a:pt x="13751" y="15245"/>
                  </a:cubicBezTo>
                  <a:cubicBezTo>
                    <a:pt x="14545" y="12061"/>
                    <a:pt x="15657" y="6799"/>
                    <a:pt x="16609" y="3753"/>
                  </a:cubicBezTo>
                  <a:cubicBezTo>
                    <a:pt x="17562" y="707"/>
                    <a:pt x="18357" y="-124"/>
                    <a:pt x="19071" y="14"/>
                  </a:cubicBezTo>
                  <a:cubicBezTo>
                    <a:pt x="19786" y="153"/>
                    <a:pt x="20421" y="1261"/>
                    <a:pt x="20818" y="4999"/>
                  </a:cubicBezTo>
                  <a:cubicBezTo>
                    <a:pt x="21215" y="8738"/>
                    <a:pt x="21374" y="15107"/>
                    <a:pt x="21533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10417017" y="962210"/>
              <a:ext cx="136684" cy="182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216" fill="norm" stroke="1" extrusionOk="0">
                  <a:moveTo>
                    <a:pt x="21134" y="2587"/>
                  </a:moveTo>
                  <a:cubicBezTo>
                    <a:pt x="19498" y="1360"/>
                    <a:pt x="17861" y="132"/>
                    <a:pt x="15243" y="10"/>
                  </a:cubicBezTo>
                  <a:cubicBezTo>
                    <a:pt x="12625" y="-113"/>
                    <a:pt x="9025" y="869"/>
                    <a:pt x="6079" y="3569"/>
                  </a:cubicBezTo>
                  <a:cubicBezTo>
                    <a:pt x="3134" y="6269"/>
                    <a:pt x="843" y="10687"/>
                    <a:pt x="189" y="14001"/>
                  </a:cubicBezTo>
                  <a:cubicBezTo>
                    <a:pt x="-466" y="17314"/>
                    <a:pt x="516" y="19523"/>
                    <a:pt x="4279" y="20505"/>
                  </a:cubicBezTo>
                  <a:cubicBezTo>
                    <a:pt x="8043" y="21487"/>
                    <a:pt x="14589" y="21242"/>
                    <a:pt x="21134" y="20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10703655" y="971822"/>
              <a:ext cx="2784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2200"/>
                    <a:pt x="4867" y="4400"/>
                    <a:pt x="1782" y="8000"/>
                  </a:cubicBezTo>
                  <a:cubicBezTo>
                    <a:pt x="-1304" y="11600"/>
                    <a:pt x="239" y="1660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10604499" y="975495"/>
              <a:ext cx="2159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600" y="12302"/>
                    <a:pt x="7200" y="4448"/>
                    <a:pt x="10800" y="1502"/>
                  </a:cubicBezTo>
                  <a:cubicBezTo>
                    <a:pt x="14400" y="-1443"/>
                    <a:pt x="180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10617199" y="1200422"/>
              <a:ext cx="234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" name="Drawing"/>
          <p:cNvGrpSpPr/>
          <p:nvPr/>
        </p:nvGrpSpPr>
        <p:grpSpPr>
          <a:xfrm>
            <a:off x="647699" y="1692188"/>
            <a:ext cx="12331701" cy="7760246"/>
            <a:chOff x="0" y="0"/>
            <a:chExt cx="12331699" cy="7760244"/>
          </a:xfrm>
        </p:grpSpPr>
        <p:sp>
          <p:nvSpPr>
            <p:cNvPr id="491" name="Line"/>
            <p:cNvSpPr/>
            <p:nvPr/>
          </p:nvSpPr>
          <p:spPr>
            <a:xfrm>
              <a:off x="203199" y="259217"/>
              <a:ext cx="183155" cy="471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67" fill="norm" stroke="1" extrusionOk="0">
                  <a:moveTo>
                    <a:pt x="0" y="5986"/>
                  </a:moveTo>
                  <a:cubicBezTo>
                    <a:pt x="497" y="8493"/>
                    <a:pt x="993" y="11000"/>
                    <a:pt x="1366" y="12929"/>
                  </a:cubicBezTo>
                  <a:cubicBezTo>
                    <a:pt x="1738" y="14857"/>
                    <a:pt x="1986" y="16207"/>
                    <a:pt x="2110" y="17172"/>
                  </a:cubicBezTo>
                  <a:cubicBezTo>
                    <a:pt x="2234" y="18136"/>
                    <a:pt x="2234" y="18715"/>
                    <a:pt x="2234" y="18715"/>
                  </a:cubicBezTo>
                  <a:cubicBezTo>
                    <a:pt x="2234" y="18715"/>
                    <a:pt x="2234" y="18136"/>
                    <a:pt x="2110" y="15966"/>
                  </a:cubicBezTo>
                  <a:cubicBezTo>
                    <a:pt x="1986" y="13797"/>
                    <a:pt x="1738" y="10036"/>
                    <a:pt x="1738" y="7288"/>
                  </a:cubicBezTo>
                  <a:cubicBezTo>
                    <a:pt x="1738" y="4540"/>
                    <a:pt x="1986" y="2804"/>
                    <a:pt x="2483" y="1743"/>
                  </a:cubicBezTo>
                  <a:cubicBezTo>
                    <a:pt x="2979" y="682"/>
                    <a:pt x="3724" y="297"/>
                    <a:pt x="4717" y="104"/>
                  </a:cubicBezTo>
                  <a:cubicBezTo>
                    <a:pt x="5710" y="-89"/>
                    <a:pt x="6952" y="-89"/>
                    <a:pt x="9186" y="779"/>
                  </a:cubicBezTo>
                  <a:cubicBezTo>
                    <a:pt x="11421" y="1647"/>
                    <a:pt x="14648" y="3382"/>
                    <a:pt x="17131" y="5697"/>
                  </a:cubicBezTo>
                  <a:cubicBezTo>
                    <a:pt x="19614" y="8011"/>
                    <a:pt x="21352" y="10904"/>
                    <a:pt x="21476" y="13459"/>
                  </a:cubicBezTo>
                  <a:cubicBezTo>
                    <a:pt x="21600" y="16015"/>
                    <a:pt x="20110" y="18232"/>
                    <a:pt x="18372" y="19582"/>
                  </a:cubicBezTo>
                  <a:cubicBezTo>
                    <a:pt x="16634" y="20932"/>
                    <a:pt x="14648" y="21415"/>
                    <a:pt x="12290" y="21463"/>
                  </a:cubicBezTo>
                  <a:cubicBezTo>
                    <a:pt x="9931" y="21511"/>
                    <a:pt x="7200" y="21125"/>
                    <a:pt x="5462" y="20691"/>
                  </a:cubicBezTo>
                  <a:cubicBezTo>
                    <a:pt x="3724" y="20257"/>
                    <a:pt x="2979" y="19775"/>
                    <a:pt x="3228" y="19293"/>
                  </a:cubicBezTo>
                  <a:cubicBezTo>
                    <a:pt x="3476" y="18811"/>
                    <a:pt x="4717" y="18329"/>
                    <a:pt x="5959" y="17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482599" y="485861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507999" y="587461"/>
              <a:ext cx="101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752421" y="260172"/>
              <a:ext cx="130230" cy="47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89" fill="norm" stroke="1" extrusionOk="0">
                  <a:moveTo>
                    <a:pt x="21435" y="3009"/>
                  </a:moveTo>
                  <a:cubicBezTo>
                    <a:pt x="18300" y="1962"/>
                    <a:pt x="15164" y="916"/>
                    <a:pt x="12551" y="392"/>
                  </a:cubicBezTo>
                  <a:cubicBezTo>
                    <a:pt x="9938" y="-131"/>
                    <a:pt x="7848" y="-131"/>
                    <a:pt x="5409" y="392"/>
                  </a:cubicBezTo>
                  <a:cubicBezTo>
                    <a:pt x="2970" y="916"/>
                    <a:pt x="183" y="1962"/>
                    <a:pt x="9" y="3104"/>
                  </a:cubicBezTo>
                  <a:cubicBezTo>
                    <a:pt x="-165" y="4246"/>
                    <a:pt x="2274" y="5483"/>
                    <a:pt x="4538" y="6625"/>
                  </a:cubicBezTo>
                  <a:cubicBezTo>
                    <a:pt x="6803" y="7767"/>
                    <a:pt x="8893" y="8813"/>
                    <a:pt x="9938" y="9575"/>
                  </a:cubicBezTo>
                  <a:cubicBezTo>
                    <a:pt x="10983" y="10336"/>
                    <a:pt x="10983" y="10812"/>
                    <a:pt x="10461" y="11240"/>
                  </a:cubicBezTo>
                  <a:cubicBezTo>
                    <a:pt x="9938" y="11668"/>
                    <a:pt x="8893" y="12049"/>
                    <a:pt x="7500" y="12334"/>
                  </a:cubicBezTo>
                  <a:cubicBezTo>
                    <a:pt x="6106" y="12620"/>
                    <a:pt x="4364" y="12810"/>
                    <a:pt x="3841" y="13143"/>
                  </a:cubicBezTo>
                  <a:cubicBezTo>
                    <a:pt x="3319" y="13476"/>
                    <a:pt x="4016" y="13952"/>
                    <a:pt x="4016" y="14999"/>
                  </a:cubicBezTo>
                  <a:cubicBezTo>
                    <a:pt x="4016" y="16045"/>
                    <a:pt x="3319" y="17663"/>
                    <a:pt x="2970" y="18805"/>
                  </a:cubicBezTo>
                  <a:cubicBezTo>
                    <a:pt x="2622" y="19947"/>
                    <a:pt x="2622" y="20613"/>
                    <a:pt x="3493" y="20993"/>
                  </a:cubicBezTo>
                  <a:cubicBezTo>
                    <a:pt x="4364" y="21374"/>
                    <a:pt x="6106" y="21469"/>
                    <a:pt x="8196" y="21326"/>
                  </a:cubicBezTo>
                  <a:cubicBezTo>
                    <a:pt x="10287" y="21184"/>
                    <a:pt x="12725" y="20803"/>
                    <a:pt x="15164" y="20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920749" y="422361"/>
              <a:ext cx="1524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00" y="4086"/>
                    <a:pt x="10200" y="8173"/>
                    <a:pt x="13800" y="11773"/>
                  </a:cubicBezTo>
                  <a:cubicBezTo>
                    <a:pt x="17400" y="15373"/>
                    <a:pt x="19500" y="18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984249" y="376415"/>
              <a:ext cx="107951" cy="293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21600" y="110"/>
                  </a:moveTo>
                  <a:cubicBezTo>
                    <a:pt x="19482" y="-45"/>
                    <a:pt x="17365" y="-199"/>
                    <a:pt x="15035" y="881"/>
                  </a:cubicBezTo>
                  <a:cubicBezTo>
                    <a:pt x="12706" y="1961"/>
                    <a:pt x="10165" y="4275"/>
                    <a:pt x="7624" y="7901"/>
                  </a:cubicBezTo>
                  <a:cubicBezTo>
                    <a:pt x="5082" y="11527"/>
                    <a:pt x="2541" y="16464"/>
                    <a:pt x="0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1129077" y="555711"/>
              <a:ext cx="13923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082"/>
                    <a:pt x="1783" y="10165"/>
                    <a:pt x="240" y="13765"/>
                  </a:cubicBezTo>
                  <a:cubicBezTo>
                    <a:pt x="-1303" y="17365"/>
                    <a:pt x="4868" y="19482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1276350" y="612861"/>
              <a:ext cx="381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1485900" y="593811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1860550" y="333461"/>
              <a:ext cx="1841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21" y="4383"/>
                    <a:pt x="8441" y="8765"/>
                    <a:pt x="12041" y="12365"/>
                  </a:cubicBezTo>
                  <a:cubicBezTo>
                    <a:pt x="15641" y="15965"/>
                    <a:pt x="18621" y="187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1936750" y="314411"/>
              <a:ext cx="1143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0"/>
                    <a:pt x="16800" y="0"/>
                    <a:pt x="15000" y="257"/>
                  </a:cubicBezTo>
                  <a:cubicBezTo>
                    <a:pt x="13200" y="514"/>
                    <a:pt x="12000" y="1029"/>
                    <a:pt x="10000" y="3021"/>
                  </a:cubicBezTo>
                  <a:cubicBezTo>
                    <a:pt x="8000" y="5014"/>
                    <a:pt x="5200" y="8486"/>
                    <a:pt x="3400" y="11829"/>
                  </a:cubicBezTo>
                  <a:cubicBezTo>
                    <a:pt x="1600" y="15171"/>
                    <a:pt x="800" y="183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2099733" y="569358"/>
              <a:ext cx="84667" cy="145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fill="norm" stroke="1" extrusionOk="0">
                  <a:moveTo>
                    <a:pt x="2160" y="3564"/>
                  </a:moveTo>
                  <a:cubicBezTo>
                    <a:pt x="1080" y="5107"/>
                    <a:pt x="0" y="6650"/>
                    <a:pt x="0" y="8502"/>
                  </a:cubicBezTo>
                  <a:cubicBezTo>
                    <a:pt x="0" y="10353"/>
                    <a:pt x="1080" y="12513"/>
                    <a:pt x="1620" y="12822"/>
                  </a:cubicBezTo>
                  <a:cubicBezTo>
                    <a:pt x="2160" y="13130"/>
                    <a:pt x="2160" y="11587"/>
                    <a:pt x="2970" y="9273"/>
                  </a:cubicBezTo>
                  <a:cubicBezTo>
                    <a:pt x="3780" y="6959"/>
                    <a:pt x="5400" y="3873"/>
                    <a:pt x="7560" y="2022"/>
                  </a:cubicBezTo>
                  <a:cubicBezTo>
                    <a:pt x="9720" y="170"/>
                    <a:pt x="12420" y="-447"/>
                    <a:pt x="14580" y="324"/>
                  </a:cubicBezTo>
                  <a:cubicBezTo>
                    <a:pt x="16740" y="1096"/>
                    <a:pt x="18360" y="3256"/>
                    <a:pt x="19440" y="6959"/>
                  </a:cubicBezTo>
                  <a:cubicBezTo>
                    <a:pt x="20520" y="10662"/>
                    <a:pt x="21060" y="15907"/>
                    <a:pt x="21600" y="21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2260600" y="225511"/>
              <a:ext cx="121142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600" fill="norm" stroke="1" extrusionOk="0">
                  <a:moveTo>
                    <a:pt x="0" y="0"/>
                  </a:moveTo>
                  <a:cubicBezTo>
                    <a:pt x="3661" y="720"/>
                    <a:pt x="7322" y="1440"/>
                    <a:pt x="9336" y="2385"/>
                  </a:cubicBezTo>
                  <a:cubicBezTo>
                    <a:pt x="11349" y="3330"/>
                    <a:pt x="11715" y="4500"/>
                    <a:pt x="11532" y="5535"/>
                  </a:cubicBezTo>
                  <a:cubicBezTo>
                    <a:pt x="11349" y="6570"/>
                    <a:pt x="10617" y="7470"/>
                    <a:pt x="10800" y="8550"/>
                  </a:cubicBezTo>
                  <a:cubicBezTo>
                    <a:pt x="10983" y="9630"/>
                    <a:pt x="12081" y="10890"/>
                    <a:pt x="14278" y="12150"/>
                  </a:cubicBezTo>
                  <a:cubicBezTo>
                    <a:pt x="16475" y="13410"/>
                    <a:pt x="19769" y="14670"/>
                    <a:pt x="20685" y="15885"/>
                  </a:cubicBezTo>
                  <a:cubicBezTo>
                    <a:pt x="21600" y="17100"/>
                    <a:pt x="20136" y="18270"/>
                    <a:pt x="16841" y="19215"/>
                  </a:cubicBezTo>
                  <a:cubicBezTo>
                    <a:pt x="13546" y="20160"/>
                    <a:pt x="8420" y="20880"/>
                    <a:pt x="32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2832049" y="428711"/>
              <a:ext cx="355652" cy="162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014" fill="norm" stroke="1" extrusionOk="0">
                  <a:moveTo>
                    <a:pt x="386" y="18866"/>
                  </a:moveTo>
                  <a:cubicBezTo>
                    <a:pt x="131" y="17499"/>
                    <a:pt x="-125" y="16132"/>
                    <a:pt x="67" y="14081"/>
                  </a:cubicBezTo>
                  <a:cubicBezTo>
                    <a:pt x="258" y="12030"/>
                    <a:pt x="897" y="9296"/>
                    <a:pt x="2239" y="8339"/>
                  </a:cubicBezTo>
                  <a:cubicBezTo>
                    <a:pt x="3582" y="7382"/>
                    <a:pt x="5626" y="8203"/>
                    <a:pt x="7608" y="10527"/>
                  </a:cubicBezTo>
                  <a:cubicBezTo>
                    <a:pt x="9589" y="12851"/>
                    <a:pt x="11506" y="16678"/>
                    <a:pt x="12784" y="18866"/>
                  </a:cubicBezTo>
                  <a:cubicBezTo>
                    <a:pt x="14062" y="21053"/>
                    <a:pt x="14701" y="21600"/>
                    <a:pt x="15596" y="20370"/>
                  </a:cubicBezTo>
                  <a:cubicBezTo>
                    <a:pt x="16490" y="19139"/>
                    <a:pt x="17641" y="16132"/>
                    <a:pt x="18663" y="12441"/>
                  </a:cubicBezTo>
                  <a:cubicBezTo>
                    <a:pt x="19686" y="8749"/>
                    <a:pt x="20580" y="4375"/>
                    <a:pt x="214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2724150" y="162011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2724150" y="98511"/>
              <a:ext cx="38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2776008" y="0"/>
              <a:ext cx="100542" cy="269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23" fill="norm" stroke="1" extrusionOk="0">
                  <a:moveTo>
                    <a:pt x="17325" y="14435"/>
                  </a:moveTo>
                  <a:cubicBezTo>
                    <a:pt x="15525" y="13929"/>
                    <a:pt x="13725" y="13423"/>
                    <a:pt x="11700" y="13170"/>
                  </a:cubicBezTo>
                  <a:cubicBezTo>
                    <a:pt x="9675" y="12917"/>
                    <a:pt x="7425" y="12917"/>
                    <a:pt x="5400" y="13676"/>
                  </a:cubicBezTo>
                  <a:cubicBezTo>
                    <a:pt x="3375" y="14435"/>
                    <a:pt x="1575" y="15954"/>
                    <a:pt x="675" y="17220"/>
                  </a:cubicBezTo>
                  <a:cubicBezTo>
                    <a:pt x="-225" y="18485"/>
                    <a:pt x="-225" y="19498"/>
                    <a:pt x="675" y="20257"/>
                  </a:cubicBezTo>
                  <a:cubicBezTo>
                    <a:pt x="1575" y="21017"/>
                    <a:pt x="3375" y="21523"/>
                    <a:pt x="5175" y="21523"/>
                  </a:cubicBezTo>
                  <a:cubicBezTo>
                    <a:pt x="6975" y="21523"/>
                    <a:pt x="8775" y="21017"/>
                    <a:pt x="11475" y="18064"/>
                  </a:cubicBezTo>
                  <a:cubicBezTo>
                    <a:pt x="14175" y="15111"/>
                    <a:pt x="17775" y="9710"/>
                    <a:pt x="19575" y="6589"/>
                  </a:cubicBezTo>
                  <a:cubicBezTo>
                    <a:pt x="21375" y="3467"/>
                    <a:pt x="21375" y="2623"/>
                    <a:pt x="21375" y="1779"/>
                  </a:cubicBezTo>
                  <a:cubicBezTo>
                    <a:pt x="21375" y="936"/>
                    <a:pt x="21375" y="92"/>
                    <a:pt x="20700" y="7"/>
                  </a:cubicBezTo>
                  <a:cubicBezTo>
                    <a:pt x="20025" y="-77"/>
                    <a:pt x="18675" y="598"/>
                    <a:pt x="17775" y="2707"/>
                  </a:cubicBezTo>
                  <a:cubicBezTo>
                    <a:pt x="16875" y="4817"/>
                    <a:pt x="16425" y="8360"/>
                    <a:pt x="16875" y="10723"/>
                  </a:cubicBezTo>
                  <a:cubicBezTo>
                    <a:pt x="17325" y="13086"/>
                    <a:pt x="18675" y="14267"/>
                    <a:pt x="20025" y="15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2909308" y="152398"/>
              <a:ext cx="125992" cy="111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119" fill="norm" stroke="1" extrusionOk="0">
                  <a:moveTo>
                    <a:pt x="1989" y="10217"/>
                  </a:moveTo>
                  <a:cubicBezTo>
                    <a:pt x="3069" y="8217"/>
                    <a:pt x="4149" y="6217"/>
                    <a:pt x="3789" y="5817"/>
                  </a:cubicBezTo>
                  <a:cubicBezTo>
                    <a:pt x="3429" y="5417"/>
                    <a:pt x="1629" y="6617"/>
                    <a:pt x="729" y="8817"/>
                  </a:cubicBezTo>
                  <a:cubicBezTo>
                    <a:pt x="-171" y="11017"/>
                    <a:pt x="-171" y="14217"/>
                    <a:pt x="369" y="16617"/>
                  </a:cubicBezTo>
                  <a:cubicBezTo>
                    <a:pt x="909" y="19017"/>
                    <a:pt x="1989" y="20617"/>
                    <a:pt x="4149" y="21017"/>
                  </a:cubicBezTo>
                  <a:cubicBezTo>
                    <a:pt x="6309" y="21417"/>
                    <a:pt x="9549" y="20617"/>
                    <a:pt x="11349" y="19017"/>
                  </a:cubicBezTo>
                  <a:cubicBezTo>
                    <a:pt x="13149" y="17417"/>
                    <a:pt x="13509" y="15017"/>
                    <a:pt x="13869" y="12817"/>
                  </a:cubicBezTo>
                  <a:cubicBezTo>
                    <a:pt x="14229" y="10617"/>
                    <a:pt x="14589" y="8617"/>
                    <a:pt x="14409" y="8617"/>
                  </a:cubicBezTo>
                  <a:cubicBezTo>
                    <a:pt x="14229" y="8617"/>
                    <a:pt x="13509" y="10617"/>
                    <a:pt x="13149" y="13417"/>
                  </a:cubicBezTo>
                  <a:cubicBezTo>
                    <a:pt x="12789" y="16217"/>
                    <a:pt x="12789" y="19817"/>
                    <a:pt x="12789" y="20417"/>
                  </a:cubicBezTo>
                  <a:cubicBezTo>
                    <a:pt x="12789" y="21017"/>
                    <a:pt x="12789" y="18617"/>
                    <a:pt x="13329" y="15217"/>
                  </a:cubicBezTo>
                  <a:cubicBezTo>
                    <a:pt x="13869" y="11817"/>
                    <a:pt x="14949" y="7417"/>
                    <a:pt x="16029" y="4417"/>
                  </a:cubicBezTo>
                  <a:cubicBezTo>
                    <a:pt x="17109" y="1417"/>
                    <a:pt x="18189" y="-183"/>
                    <a:pt x="18909" y="17"/>
                  </a:cubicBezTo>
                  <a:cubicBezTo>
                    <a:pt x="19629" y="217"/>
                    <a:pt x="19989" y="2217"/>
                    <a:pt x="20349" y="5817"/>
                  </a:cubicBezTo>
                  <a:cubicBezTo>
                    <a:pt x="20709" y="9417"/>
                    <a:pt x="21069" y="14617"/>
                    <a:pt x="21429" y="19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3086100" y="1788"/>
              <a:ext cx="38101" cy="279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0" y="3497"/>
                  </a:moveTo>
                  <a:cubicBezTo>
                    <a:pt x="1200" y="1886"/>
                    <a:pt x="2400" y="274"/>
                    <a:pt x="3000" y="32"/>
                  </a:cubicBezTo>
                  <a:cubicBezTo>
                    <a:pt x="3600" y="-210"/>
                    <a:pt x="3600" y="918"/>
                    <a:pt x="3000" y="3981"/>
                  </a:cubicBezTo>
                  <a:cubicBezTo>
                    <a:pt x="2400" y="7044"/>
                    <a:pt x="1200" y="12041"/>
                    <a:pt x="600" y="14942"/>
                  </a:cubicBezTo>
                  <a:cubicBezTo>
                    <a:pt x="0" y="17844"/>
                    <a:pt x="0" y="18650"/>
                    <a:pt x="600" y="19456"/>
                  </a:cubicBezTo>
                  <a:cubicBezTo>
                    <a:pt x="1200" y="20262"/>
                    <a:pt x="2400" y="21068"/>
                    <a:pt x="5400" y="21229"/>
                  </a:cubicBezTo>
                  <a:cubicBezTo>
                    <a:pt x="8400" y="21390"/>
                    <a:pt x="13200" y="20906"/>
                    <a:pt x="16200" y="20181"/>
                  </a:cubicBezTo>
                  <a:cubicBezTo>
                    <a:pt x="19200" y="19456"/>
                    <a:pt x="20400" y="18489"/>
                    <a:pt x="21600" y="17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3020281" y="149311"/>
              <a:ext cx="8487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600" fill="norm" stroke="1" extrusionOk="0">
                  <a:moveTo>
                    <a:pt x="17963" y="21600"/>
                  </a:moveTo>
                  <a:cubicBezTo>
                    <a:pt x="15329" y="18000"/>
                    <a:pt x="12695" y="14400"/>
                    <a:pt x="9007" y="12600"/>
                  </a:cubicBezTo>
                  <a:cubicBezTo>
                    <a:pt x="5319" y="10800"/>
                    <a:pt x="578" y="10800"/>
                    <a:pt x="51" y="9000"/>
                  </a:cubicBezTo>
                  <a:cubicBezTo>
                    <a:pt x="-476" y="7200"/>
                    <a:pt x="3212" y="3600"/>
                    <a:pt x="7426" y="1800"/>
                  </a:cubicBezTo>
                  <a:cubicBezTo>
                    <a:pt x="11641" y="0"/>
                    <a:pt x="16383" y="0"/>
                    <a:pt x="211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3155950" y="181061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3493029" y="70909"/>
              <a:ext cx="132822" cy="197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255" fill="norm" stroke="1" extrusionOk="0">
                  <a:moveTo>
                    <a:pt x="18141" y="13879"/>
                  </a:moveTo>
                  <a:cubicBezTo>
                    <a:pt x="15103" y="12742"/>
                    <a:pt x="12066" y="11605"/>
                    <a:pt x="9703" y="9900"/>
                  </a:cubicBezTo>
                  <a:cubicBezTo>
                    <a:pt x="7341" y="8195"/>
                    <a:pt x="5653" y="5921"/>
                    <a:pt x="4809" y="4216"/>
                  </a:cubicBezTo>
                  <a:cubicBezTo>
                    <a:pt x="3966" y="2510"/>
                    <a:pt x="3966" y="1374"/>
                    <a:pt x="4809" y="691"/>
                  </a:cubicBezTo>
                  <a:cubicBezTo>
                    <a:pt x="5653" y="9"/>
                    <a:pt x="7341" y="-218"/>
                    <a:pt x="8522" y="237"/>
                  </a:cubicBezTo>
                  <a:cubicBezTo>
                    <a:pt x="9703" y="691"/>
                    <a:pt x="10378" y="1828"/>
                    <a:pt x="10716" y="3647"/>
                  </a:cubicBezTo>
                  <a:cubicBezTo>
                    <a:pt x="11053" y="5466"/>
                    <a:pt x="11053" y="7967"/>
                    <a:pt x="9366" y="10468"/>
                  </a:cubicBezTo>
                  <a:cubicBezTo>
                    <a:pt x="7678" y="12969"/>
                    <a:pt x="4303" y="15470"/>
                    <a:pt x="2278" y="17289"/>
                  </a:cubicBezTo>
                  <a:cubicBezTo>
                    <a:pt x="253" y="19108"/>
                    <a:pt x="-422" y="20245"/>
                    <a:pt x="253" y="20814"/>
                  </a:cubicBezTo>
                  <a:cubicBezTo>
                    <a:pt x="928" y="21382"/>
                    <a:pt x="2953" y="21382"/>
                    <a:pt x="6666" y="20927"/>
                  </a:cubicBezTo>
                  <a:cubicBezTo>
                    <a:pt x="10378" y="20473"/>
                    <a:pt x="15778" y="19563"/>
                    <a:pt x="21178" y="18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3845983" y="164342"/>
              <a:ext cx="110067" cy="115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9" fill="norm" stroke="1" extrusionOk="0">
                  <a:moveTo>
                    <a:pt x="15369" y="1889"/>
                  </a:moveTo>
                  <a:cubicBezTo>
                    <a:pt x="12462" y="732"/>
                    <a:pt x="9554" y="-425"/>
                    <a:pt x="7269" y="154"/>
                  </a:cubicBezTo>
                  <a:cubicBezTo>
                    <a:pt x="4985" y="732"/>
                    <a:pt x="3323" y="3046"/>
                    <a:pt x="2077" y="6132"/>
                  </a:cubicBezTo>
                  <a:cubicBezTo>
                    <a:pt x="831" y="9218"/>
                    <a:pt x="0" y="13075"/>
                    <a:pt x="0" y="15968"/>
                  </a:cubicBezTo>
                  <a:cubicBezTo>
                    <a:pt x="0" y="18861"/>
                    <a:pt x="831" y="20789"/>
                    <a:pt x="4569" y="20982"/>
                  </a:cubicBezTo>
                  <a:cubicBezTo>
                    <a:pt x="8308" y="21175"/>
                    <a:pt x="14954" y="19632"/>
                    <a:pt x="21600" y="18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3931595" y="200111"/>
              <a:ext cx="83868" cy="68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318" fill="norm" stroke="1" extrusionOk="0">
                  <a:moveTo>
                    <a:pt x="20311" y="0"/>
                  </a:moveTo>
                  <a:cubicBezTo>
                    <a:pt x="14516" y="2618"/>
                    <a:pt x="8721" y="5236"/>
                    <a:pt x="5033" y="7855"/>
                  </a:cubicBezTo>
                  <a:cubicBezTo>
                    <a:pt x="1345" y="10473"/>
                    <a:pt x="-235" y="13091"/>
                    <a:pt x="28" y="15382"/>
                  </a:cubicBezTo>
                  <a:cubicBezTo>
                    <a:pt x="292" y="17673"/>
                    <a:pt x="2399" y="19636"/>
                    <a:pt x="4770" y="20618"/>
                  </a:cubicBezTo>
                  <a:cubicBezTo>
                    <a:pt x="7141" y="21600"/>
                    <a:pt x="9775" y="21600"/>
                    <a:pt x="12672" y="20291"/>
                  </a:cubicBezTo>
                  <a:cubicBezTo>
                    <a:pt x="15570" y="18982"/>
                    <a:pt x="18731" y="16364"/>
                    <a:pt x="20048" y="13091"/>
                  </a:cubicBezTo>
                  <a:cubicBezTo>
                    <a:pt x="21365" y="9818"/>
                    <a:pt x="20838" y="5891"/>
                    <a:pt x="20311" y="1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4019549" y="68878"/>
              <a:ext cx="221030" cy="209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98" fill="norm" stroke="1" extrusionOk="0">
                  <a:moveTo>
                    <a:pt x="0" y="14040"/>
                  </a:moveTo>
                  <a:cubicBezTo>
                    <a:pt x="823" y="14688"/>
                    <a:pt x="1646" y="15336"/>
                    <a:pt x="2057" y="16200"/>
                  </a:cubicBezTo>
                  <a:cubicBezTo>
                    <a:pt x="2469" y="17064"/>
                    <a:pt x="2469" y="18144"/>
                    <a:pt x="2571" y="18036"/>
                  </a:cubicBezTo>
                  <a:cubicBezTo>
                    <a:pt x="2674" y="17928"/>
                    <a:pt x="2880" y="16632"/>
                    <a:pt x="3291" y="15336"/>
                  </a:cubicBezTo>
                  <a:cubicBezTo>
                    <a:pt x="3703" y="14040"/>
                    <a:pt x="4320" y="12744"/>
                    <a:pt x="5143" y="11880"/>
                  </a:cubicBezTo>
                  <a:cubicBezTo>
                    <a:pt x="5966" y="11016"/>
                    <a:pt x="6994" y="10584"/>
                    <a:pt x="7714" y="10908"/>
                  </a:cubicBezTo>
                  <a:cubicBezTo>
                    <a:pt x="8434" y="11232"/>
                    <a:pt x="8846" y="12312"/>
                    <a:pt x="9257" y="13392"/>
                  </a:cubicBezTo>
                  <a:cubicBezTo>
                    <a:pt x="9669" y="14472"/>
                    <a:pt x="10080" y="15552"/>
                    <a:pt x="10800" y="16308"/>
                  </a:cubicBezTo>
                  <a:cubicBezTo>
                    <a:pt x="11520" y="17064"/>
                    <a:pt x="12549" y="17496"/>
                    <a:pt x="13577" y="17496"/>
                  </a:cubicBezTo>
                  <a:cubicBezTo>
                    <a:pt x="14606" y="17496"/>
                    <a:pt x="15634" y="17064"/>
                    <a:pt x="15737" y="16416"/>
                  </a:cubicBezTo>
                  <a:cubicBezTo>
                    <a:pt x="15840" y="15768"/>
                    <a:pt x="15017" y="14904"/>
                    <a:pt x="14194" y="14796"/>
                  </a:cubicBezTo>
                  <a:cubicBezTo>
                    <a:pt x="13371" y="14688"/>
                    <a:pt x="12549" y="15336"/>
                    <a:pt x="12137" y="16200"/>
                  </a:cubicBezTo>
                  <a:cubicBezTo>
                    <a:pt x="11726" y="17064"/>
                    <a:pt x="11726" y="18144"/>
                    <a:pt x="12034" y="19116"/>
                  </a:cubicBezTo>
                  <a:cubicBezTo>
                    <a:pt x="12343" y="20088"/>
                    <a:pt x="12960" y="20952"/>
                    <a:pt x="13783" y="21276"/>
                  </a:cubicBezTo>
                  <a:cubicBezTo>
                    <a:pt x="14606" y="21600"/>
                    <a:pt x="15634" y="21384"/>
                    <a:pt x="16971" y="19332"/>
                  </a:cubicBezTo>
                  <a:cubicBezTo>
                    <a:pt x="18309" y="17280"/>
                    <a:pt x="19954" y="13392"/>
                    <a:pt x="20777" y="10152"/>
                  </a:cubicBezTo>
                  <a:cubicBezTo>
                    <a:pt x="21600" y="6912"/>
                    <a:pt x="21600" y="4320"/>
                    <a:pt x="21291" y="2592"/>
                  </a:cubicBezTo>
                  <a:cubicBezTo>
                    <a:pt x="20983" y="864"/>
                    <a:pt x="20366" y="0"/>
                    <a:pt x="19543" y="0"/>
                  </a:cubicBezTo>
                  <a:cubicBezTo>
                    <a:pt x="18720" y="0"/>
                    <a:pt x="17691" y="864"/>
                    <a:pt x="17074" y="2916"/>
                  </a:cubicBezTo>
                  <a:cubicBezTo>
                    <a:pt x="16457" y="4968"/>
                    <a:pt x="16251" y="8208"/>
                    <a:pt x="16560" y="10908"/>
                  </a:cubicBezTo>
                  <a:cubicBezTo>
                    <a:pt x="16869" y="13608"/>
                    <a:pt x="17691" y="15768"/>
                    <a:pt x="18514" y="17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4571999" y="54061"/>
              <a:ext cx="127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240"/>
                    <a:pt x="21600" y="12480"/>
                    <a:pt x="18000" y="16080"/>
                  </a:cubicBezTo>
                  <a:cubicBezTo>
                    <a:pt x="14400" y="19680"/>
                    <a:pt x="7200" y="20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4451871" y="314411"/>
              <a:ext cx="215379" cy="2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039" fill="norm" stroke="1" extrusionOk="0">
                  <a:moveTo>
                    <a:pt x="3723" y="0"/>
                  </a:moveTo>
                  <a:cubicBezTo>
                    <a:pt x="2046" y="6171"/>
                    <a:pt x="368" y="12343"/>
                    <a:pt x="54" y="15429"/>
                  </a:cubicBezTo>
                  <a:cubicBezTo>
                    <a:pt x="-261" y="18514"/>
                    <a:pt x="788" y="18514"/>
                    <a:pt x="4038" y="19286"/>
                  </a:cubicBezTo>
                  <a:cubicBezTo>
                    <a:pt x="7289" y="20057"/>
                    <a:pt x="12741" y="21600"/>
                    <a:pt x="15991" y="20829"/>
                  </a:cubicBezTo>
                  <a:cubicBezTo>
                    <a:pt x="19242" y="20057"/>
                    <a:pt x="20290" y="16971"/>
                    <a:pt x="21339" y="13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5022849" y="517611"/>
              <a:ext cx="190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804"/>
                    <a:pt x="0" y="7608"/>
                    <a:pt x="3600" y="11208"/>
                  </a:cubicBezTo>
                  <a:cubicBezTo>
                    <a:pt x="7200" y="14808"/>
                    <a:pt x="14400" y="182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4995953" y="473858"/>
              <a:ext cx="179901" cy="422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331" fill="norm" stroke="1" extrusionOk="0">
                  <a:moveTo>
                    <a:pt x="174" y="5418"/>
                  </a:moveTo>
                  <a:cubicBezTo>
                    <a:pt x="-72" y="4135"/>
                    <a:pt x="-317" y="2852"/>
                    <a:pt x="1401" y="1890"/>
                  </a:cubicBezTo>
                  <a:cubicBezTo>
                    <a:pt x="3119" y="927"/>
                    <a:pt x="6801" y="286"/>
                    <a:pt x="9992" y="72"/>
                  </a:cubicBezTo>
                  <a:cubicBezTo>
                    <a:pt x="13183" y="-142"/>
                    <a:pt x="15883" y="72"/>
                    <a:pt x="17233" y="1408"/>
                  </a:cubicBezTo>
                  <a:cubicBezTo>
                    <a:pt x="18583" y="2745"/>
                    <a:pt x="18583" y="5205"/>
                    <a:pt x="17969" y="6702"/>
                  </a:cubicBezTo>
                  <a:cubicBezTo>
                    <a:pt x="17356" y="8199"/>
                    <a:pt x="16128" y="8733"/>
                    <a:pt x="14901" y="9161"/>
                  </a:cubicBezTo>
                  <a:cubicBezTo>
                    <a:pt x="13674" y="9589"/>
                    <a:pt x="12447" y="9909"/>
                    <a:pt x="12447" y="10070"/>
                  </a:cubicBezTo>
                  <a:cubicBezTo>
                    <a:pt x="12447" y="10230"/>
                    <a:pt x="13674" y="10230"/>
                    <a:pt x="15392" y="10605"/>
                  </a:cubicBezTo>
                  <a:cubicBezTo>
                    <a:pt x="17110" y="10979"/>
                    <a:pt x="19319" y="11727"/>
                    <a:pt x="20301" y="13064"/>
                  </a:cubicBezTo>
                  <a:cubicBezTo>
                    <a:pt x="21283" y="14401"/>
                    <a:pt x="21038" y="16325"/>
                    <a:pt x="19074" y="17822"/>
                  </a:cubicBezTo>
                  <a:cubicBezTo>
                    <a:pt x="17110" y="19319"/>
                    <a:pt x="13428" y="20389"/>
                    <a:pt x="10606" y="20923"/>
                  </a:cubicBezTo>
                  <a:cubicBezTo>
                    <a:pt x="7783" y="21458"/>
                    <a:pt x="5819" y="21458"/>
                    <a:pt x="4469" y="20977"/>
                  </a:cubicBezTo>
                  <a:cubicBezTo>
                    <a:pt x="3119" y="20496"/>
                    <a:pt x="2383" y="19533"/>
                    <a:pt x="3119" y="18624"/>
                  </a:cubicBezTo>
                  <a:cubicBezTo>
                    <a:pt x="3856" y="17715"/>
                    <a:pt x="6065" y="16860"/>
                    <a:pt x="8274" y="16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5261515" y="661735"/>
              <a:ext cx="110585" cy="186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8" h="21335" fill="norm" stroke="1" extrusionOk="0">
                  <a:moveTo>
                    <a:pt x="2845" y="8229"/>
                  </a:moveTo>
                  <a:cubicBezTo>
                    <a:pt x="4809" y="7744"/>
                    <a:pt x="6773" y="7259"/>
                    <a:pt x="8343" y="6409"/>
                  </a:cubicBezTo>
                  <a:cubicBezTo>
                    <a:pt x="9914" y="5560"/>
                    <a:pt x="11093" y="4346"/>
                    <a:pt x="11289" y="3133"/>
                  </a:cubicBezTo>
                  <a:cubicBezTo>
                    <a:pt x="11485" y="1919"/>
                    <a:pt x="10700" y="706"/>
                    <a:pt x="9129" y="220"/>
                  </a:cubicBezTo>
                  <a:cubicBezTo>
                    <a:pt x="7558" y="-265"/>
                    <a:pt x="5202" y="-22"/>
                    <a:pt x="3042" y="1677"/>
                  </a:cubicBezTo>
                  <a:cubicBezTo>
                    <a:pt x="882" y="3375"/>
                    <a:pt x="-1082" y="6531"/>
                    <a:pt x="685" y="10050"/>
                  </a:cubicBezTo>
                  <a:cubicBezTo>
                    <a:pt x="2453" y="13569"/>
                    <a:pt x="7951" y="17452"/>
                    <a:pt x="11878" y="19393"/>
                  </a:cubicBezTo>
                  <a:cubicBezTo>
                    <a:pt x="15805" y="21335"/>
                    <a:pt x="18162" y="21335"/>
                    <a:pt x="20518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5399201" y="682208"/>
              <a:ext cx="118949" cy="175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121" fill="norm" stroke="1" extrusionOk="0">
                  <a:moveTo>
                    <a:pt x="1969" y="2347"/>
                  </a:moveTo>
                  <a:cubicBezTo>
                    <a:pt x="832" y="1331"/>
                    <a:pt x="-305" y="314"/>
                    <a:pt x="74" y="60"/>
                  </a:cubicBezTo>
                  <a:cubicBezTo>
                    <a:pt x="453" y="-194"/>
                    <a:pt x="2348" y="314"/>
                    <a:pt x="5379" y="2347"/>
                  </a:cubicBezTo>
                  <a:cubicBezTo>
                    <a:pt x="8411" y="4380"/>
                    <a:pt x="12579" y="7938"/>
                    <a:pt x="14663" y="11114"/>
                  </a:cubicBezTo>
                  <a:cubicBezTo>
                    <a:pt x="16748" y="14291"/>
                    <a:pt x="16748" y="17086"/>
                    <a:pt x="15800" y="18865"/>
                  </a:cubicBezTo>
                  <a:cubicBezTo>
                    <a:pt x="14853" y="20644"/>
                    <a:pt x="12958" y="21406"/>
                    <a:pt x="11632" y="21025"/>
                  </a:cubicBezTo>
                  <a:cubicBezTo>
                    <a:pt x="10306" y="20644"/>
                    <a:pt x="9548" y="19119"/>
                    <a:pt x="9927" y="16070"/>
                  </a:cubicBezTo>
                  <a:cubicBezTo>
                    <a:pt x="10306" y="13020"/>
                    <a:pt x="11821" y="8446"/>
                    <a:pt x="13906" y="5651"/>
                  </a:cubicBezTo>
                  <a:cubicBezTo>
                    <a:pt x="15990" y="2855"/>
                    <a:pt x="18642" y="1839"/>
                    <a:pt x="21295" y="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5559864" y="675896"/>
              <a:ext cx="110686" cy="193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187" fill="norm" stroke="1" extrusionOk="0">
                  <a:moveTo>
                    <a:pt x="4195" y="3535"/>
                  </a:moveTo>
                  <a:cubicBezTo>
                    <a:pt x="3380" y="7484"/>
                    <a:pt x="2565" y="11432"/>
                    <a:pt x="1954" y="13987"/>
                  </a:cubicBezTo>
                  <a:cubicBezTo>
                    <a:pt x="1342" y="16542"/>
                    <a:pt x="935" y="17703"/>
                    <a:pt x="731" y="18864"/>
                  </a:cubicBezTo>
                  <a:cubicBezTo>
                    <a:pt x="527" y="20026"/>
                    <a:pt x="527" y="21187"/>
                    <a:pt x="323" y="21187"/>
                  </a:cubicBezTo>
                  <a:cubicBezTo>
                    <a:pt x="120" y="21187"/>
                    <a:pt x="-288" y="20026"/>
                    <a:pt x="323" y="17122"/>
                  </a:cubicBezTo>
                  <a:cubicBezTo>
                    <a:pt x="935" y="14219"/>
                    <a:pt x="2565" y="9574"/>
                    <a:pt x="4806" y="6322"/>
                  </a:cubicBezTo>
                  <a:cubicBezTo>
                    <a:pt x="7048" y="3071"/>
                    <a:pt x="9901" y="1213"/>
                    <a:pt x="12346" y="400"/>
                  </a:cubicBezTo>
                  <a:cubicBezTo>
                    <a:pt x="14791" y="-413"/>
                    <a:pt x="16829" y="-181"/>
                    <a:pt x="18255" y="2955"/>
                  </a:cubicBezTo>
                  <a:cubicBezTo>
                    <a:pt x="19682" y="6090"/>
                    <a:pt x="20497" y="12129"/>
                    <a:pt x="21312" y="18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5842996" y="555711"/>
              <a:ext cx="94254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21374" y="831"/>
                  </a:moveTo>
                  <a:cubicBezTo>
                    <a:pt x="18014" y="415"/>
                    <a:pt x="14654" y="0"/>
                    <a:pt x="12014" y="0"/>
                  </a:cubicBezTo>
                  <a:cubicBezTo>
                    <a:pt x="9374" y="0"/>
                    <a:pt x="7454" y="415"/>
                    <a:pt x="5054" y="2354"/>
                  </a:cubicBezTo>
                  <a:cubicBezTo>
                    <a:pt x="2654" y="4292"/>
                    <a:pt x="-226" y="7754"/>
                    <a:pt x="14" y="11077"/>
                  </a:cubicBezTo>
                  <a:cubicBezTo>
                    <a:pt x="254" y="14400"/>
                    <a:pt x="3614" y="17585"/>
                    <a:pt x="6494" y="19315"/>
                  </a:cubicBezTo>
                  <a:cubicBezTo>
                    <a:pt x="9374" y="21046"/>
                    <a:pt x="11774" y="21323"/>
                    <a:pt x="141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5969505" y="653078"/>
              <a:ext cx="112429" cy="422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549" fill="norm" stroke="1" extrusionOk="0">
                  <a:moveTo>
                    <a:pt x="5797" y="6048"/>
                  </a:moveTo>
                  <a:cubicBezTo>
                    <a:pt x="3833" y="7344"/>
                    <a:pt x="1870" y="8640"/>
                    <a:pt x="888" y="11016"/>
                  </a:cubicBezTo>
                  <a:cubicBezTo>
                    <a:pt x="-94" y="13392"/>
                    <a:pt x="-94" y="16848"/>
                    <a:pt x="102" y="18900"/>
                  </a:cubicBezTo>
                  <a:cubicBezTo>
                    <a:pt x="299" y="20952"/>
                    <a:pt x="691" y="21600"/>
                    <a:pt x="888" y="21546"/>
                  </a:cubicBezTo>
                  <a:cubicBezTo>
                    <a:pt x="1084" y="21492"/>
                    <a:pt x="1084" y="20736"/>
                    <a:pt x="1673" y="18576"/>
                  </a:cubicBezTo>
                  <a:cubicBezTo>
                    <a:pt x="2262" y="16416"/>
                    <a:pt x="3441" y="12852"/>
                    <a:pt x="4815" y="9666"/>
                  </a:cubicBezTo>
                  <a:cubicBezTo>
                    <a:pt x="6190" y="6480"/>
                    <a:pt x="7761" y="3672"/>
                    <a:pt x="9528" y="2052"/>
                  </a:cubicBezTo>
                  <a:cubicBezTo>
                    <a:pt x="11295" y="432"/>
                    <a:pt x="13259" y="0"/>
                    <a:pt x="15026" y="0"/>
                  </a:cubicBezTo>
                  <a:cubicBezTo>
                    <a:pt x="16793" y="0"/>
                    <a:pt x="18364" y="432"/>
                    <a:pt x="19542" y="1566"/>
                  </a:cubicBezTo>
                  <a:cubicBezTo>
                    <a:pt x="20721" y="2700"/>
                    <a:pt x="21506" y="4536"/>
                    <a:pt x="20131" y="5940"/>
                  </a:cubicBezTo>
                  <a:cubicBezTo>
                    <a:pt x="18757" y="7344"/>
                    <a:pt x="15222" y="8316"/>
                    <a:pt x="12473" y="8856"/>
                  </a:cubicBezTo>
                  <a:cubicBezTo>
                    <a:pt x="9724" y="9396"/>
                    <a:pt x="7761" y="9504"/>
                    <a:pt x="6190" y="9288"/>
                  </a:cubicBezTo>
                  <a:cubicBezTo>
                    <a:pt x="4619" y="9072"/>
                    <a:pt x="3441" y="8532"/>
                    <a:pt x="2262" y="7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6108699" y="549361"/>
              <a:ext cx="8671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8" h="21600" fill="norm" stroke="1" extrusionOk="0">
                  <a:moveTo>
                    <a:pt x="6028" y="0"/>
                  </a:moveTo>
                  <a:cubicBezTo>
                    <a:pt x="12558" y="3484"/>
                    <a:pt x="19088" y="6968"/>
                    <a:pt x="20344" y="10277"/>
                  </a:cubicBezTo>
                  <a:cubicBezTo>
                    <a:pt x="21600" y="13587"/>
                    <a:pt x="17581" y="16723"/>
                    <a:pt x="13312" y="18581"/>
                  </a:cubicBezTo>
                  <a:cubicBezTo>
                    <a:pt x="9042" y="20439"/>
                    <a:pt x="4521" y="210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1282700" y="2437385"/>
              <a:ext cx="108184" cy="529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440" fill="norm" stroke="1" extrusionOk="0">
                  <a:moveTo>
                    <a:pt x="3668" y="9945"/>
                  </a:moveTo>
                  <a:cubicBezTo>
                    <a:pt x="2038" y="9516"/>
                    <a:pt x="408" y="9087"/>
                    <a:pt x="408" y="9130"/>
                  </a:cubicBezTo>
                  <a:cubicBezTo>
                    <a:pt x="408" y="9173"/>
                    <a:pt x="2038" y="9687"/>
                    <a:pt x="3668" y="11230"/>
                  </a:cubicBezTo>
                  <a:cubicBezTo>
                    <a:pt x="5298" y="12773"/>
                    <a:pt x="6928" y="15345"/>
                    <a:pt x="7743" y="17059"/>
                  </a:cubicBezTo>
                  <a:cubicBezTo>
                    <a:pt x="8558" y="18773"/>
                    <a:pt x="8558" y="19630"/>
                    <a:pt x="8151" y="20316"/>
                  </a:cubicBezTo>
                  <a:cubicBezTo>
                    <a:pt x="7743" y="21002"/>
                    <a:pt x="6928" y="21516"/>
                    <a:pt x="6521" y="21430"/>
                  </a:cubicBezTo>
                  <a:cubicBezTo>
                    <a:pt x="6113" y="21345"/>
                    <a:pt x="6113" y="20659"/>
                    <a:pt x="5909" y="18645"/>
                  </a:cubicBezTo>
                  <a:cubicBezTo>
                    <a:pt x="5706" y="16630"/>
                    <a:pt x="5298" y="13287"/>
                    <a:pt x="4891" y="10159"/>
                  </a:cubicBezTo>
                  <a:cubicBezTo>
                    <a:pt x="4483" y="7030"/>
                    <a:pt x="4075" y="4116"/>
                    <a:pt x="3872" y="2445"/>
                  </a:cubicBezTo>
                  <a:cubicBezTo>
                    <a:pt x="3668" y="773"/>
                    <a:pt x="3668" y="345"/>
                    <a:pt x="4687" y="130"/>
                  </a:cubicBezTo>
                  <a:cubicBezTo>
                    <a:pt x="5706" y="-84"/>
                    <a:pt x="7743" y="-84"/>
                    <a:pt x="10800" y="516"/>
                  </a:cubicBezTo>
                  <a:cubicBezTo>
                    <a:pt x="13857" y="1116"/>
                    <a:pt x="17932" y="2316"/>
                    <a:pt x="19766" y="3559"/>
                  </a:cubicBezTo>
                  <a:cubicBezTo>
                    <a:pt x="21600" y="4802"/>
                    <a:pt x="21192" y="6087"/>
                    <a:pt x="17525" y="7116"/>
                  </a:cubicBezTo>
                  <a:cubicBezTo>
                    <a:pt x="13857" y="8145"/>
                    <a:pt x="6928" y="8916"/>
                    <a:pt x="0" y="9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1502938" y="2468006"/>
              <a:ext cx="89208" cy="168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0680" fill="norm" stroke="1" extrusionOk="0">
                  <a:moveTo>
                    <a:pt x="19612" y="2226"/>
                  </a:moveTo>
                  <a:cubicBezTo>
                    <a:pt x="17649" y="1445"/>
                    <a:pt x="15685" y="665"/>
                    <a:pt x="13476" y="535"/>
                  </a:cubicBezTo>
                  <a:cubicBezTo>
                    <a:pt x="11267" y="404"/>
                    <a:pt x="8812" y="925"/>
                    <a:pt x="6358" y="3527"/>
                  </a:cubicBezTo>
                  <a:cubicBezTo>
                    <a:pt x="3903" y="6130"/>
                    <a:pt x="1449" y="10814"/>
                    <a:pt x="467" y="13807"/>
                  </a:cubicBezTo>
                  <a:cubicBezTo>
                    <a:pt x="-515" y="16800"/>
                    <a:pt x="-24" y="18101"/>
                    <a:pt x="2676" y="19272"/>
                  </a:cubicBezTo>
                  <a:cubicBezTo>
                    <a:pt x="5376" y="20443"/>
                    <a:pt x="10285" y="21484"/>
                    <a:pt x="13967" y="19792"/>
                  </a:cubicBezTo>
                  <a:cubicBezTo>
                    <a:pt x="17649" y="18101"/>
                    <a:pt x="20103" y="13677"/>
                    <a:pt x="20594" y="10164"/>
                  </a:cubicBezTo>
                  <a:cubicBezTo>
                    <a:pt x="21085" y="6650"/>
                    <a:pt x="19612" y="4048"/>
                    <a:pt x="17894" y="2356"/>
                  </a:cubicBezTo>
                  <a:cubicBezTo>
                    <a:pt x="16176" y="665"/>
                    <a:pt x="14212" y="-116"/>
                    <a:pt x="13967" y="14"/>
                  </a:cubicBezTo>
                  <a:cubicBezTo>
                    <a:pt x="13721" y="144"/>
                    <a:pt x="15194" y="1185"/>
                    <a:pt x="16667" y="2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1663700" y="2417998"/>
              <a:ext cx="95762" cy="226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436" fill="norm" stroke="1" extrusionOk="0">
                  <a:moveTo>
                    <a:pt x="19722" y="2836"/>
                  </a:moveTo>
                  <a:cubicBezTo>
                    <a:pt x="18783" y="1836"/>
                    <a:pt x="17843" y="836"/>
                    <a:pt x="16200" y="336"/>
                  </a:cubicBezTo>
                  <a:cubicBezTo>
                    <a:pt x="14557" y="-164"/>
                    <a:pt x="12209" y="-164"/>
                    <a:pt x="9626" y="736"/>
                  </a:cubicBezTo>
                  <a:cubicBezTo>
                    <a:pt x="7043" y="1636"/>
                    <a:pt x="4226" y="3436"/>
                    <a:pt x="3052" y="5336"/>
                  </a:cubicBezTo>
                  <a:cubicBezTo>
                    <a:pt x="1878" y="7236"/>
                    <a:pt x="2348" y="9236"/>
                    <a:pt x="5400" y="11136"/>
                  </a:cubicBezTo>
                  <a:cubicBezTo>
                    <a:pt x="8452" y="13036"/>
                    <a:pt x="14087" y="14836"/>
                    <a:pt x="17374" y="16336"/>
                  </a:cubicBezTo>
                  <a:cubicBezTo>
                    <a:pt x="20661" y="17836"/>
                    <a:pt x="21600" y="19036"/>
                    <a:pt x="21130" y="19936"/>
                  </a:cubicBezTo>
                  <a:cubicBezTo>
                    <a:pt x="20661" y="20836"/>
                    <a:pt x="18783" y="21436"/>
                    <a:pt x="15026" y="21436"/>
                  </a:cubicBezTo>
                  <a:cubicBezTo>
                    <a:pt x="11270" y="21436"/>
                    <a:pt x="5635" y="20836"/>
                    <a:pt x="0" y="20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1843023" y="2238461"/>
              <a:ext cx="81027" cy="43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476" fill="norm" stroke="1" extrusionOk="0">
                  <a:moveTo>
                    <a:pt x="14555" y="0"/>
                  </a:moveTo>
                  <a:cubicBezTo>
                    <a:pt x="9570" y="3250"/>
                    <a:pt x="4586" y="6501"/>
                    <a:pt x="2093" y="9594"/>
                  </a:cubicBezTo>
                  <a:cubicBezTo>
                    <a:pt x="-399" y="12687"/>
                    <a:pt x="-399" y="15623"/>
                    <a:pt x="709" y="17563"/>
                  </a:cubicBezTo>
                  <a:cubicBezTo>
                    <a:pt x="1816" y="19503"/>
                    <a:pt x="4032" y="20447"/>
                    <a:pt x="6524" y="20971"/>
                  </a:cubicBezTo>
                  <a:cubicBezTo>
                    <a:pt x="9016" y="21495"/>
                    <a:pt x="11786" y="21600"/>
                    <a:pt x="14278" y="21338"/>
                  </a:cubicBezTo>
                  <a:cubicBezTo>
                    <a:pt x="16770" y="21076"/>
                    <a:pt x="18986" y="20447"/>
                    <a:pt x="21201" y="19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1804564" y="2450476"/>
              <a:ext cx="240136" cy="17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017" fill="norm" stroke="1" extrusionOk="0">
                  <a:moveTo>
                    <a:pt x="4968" y="5101"/>
                  </a:moveTo>
                  <a:cubicBezTo>
                    <a:pt x="3841" y="4844"/>
                    <a:pt x="2714" y="4587"/>
                    <a:pt x="1681" y="4330"/>
                  </a:cubicBezTo>
                  <a:cubicBezTo>
                    <a:pt x="648" y="4072"/>
                    <a:pt x="-291" y="3815"/>
                    <a:pt x="85" y="4072"/>
                  </a:cubicBezTo>
                  <a:cubicBezTo>
                    <a:pt x="460" y="4330"/>
                    <a:pt x="2151" y="5101"/>
                    <a:pt x="4592" y="5487"/>
                  </a:cubicBezTo>
                  <a:cubicBezTo>
                    <a:pt x="7034" y="5872"/>
                    <a:pt x="10227" y="5872"/>
                    <a:pt x="12387" y="5744"/>
                  </a:cubicBezTo>
                  <a:cubicBezTo>
                    <a:pt x="14547" y="5615"/>
                    <a:pt x="15674" y="5358"/>
                    <a:pt x="16707" y="4330"/>
                  </a:cubicBezTo>
                  <a:cubicBezTo>
                    <a:pt x="17740" y="3301"/>
                    <a:pt x="18679" y="1501"/>
                    <a:pt x="18586" y="601"/>
                  </a:cubicBezTo>
                  <a:cubicBezTo>
                    <a:pt x="18492" y="-299"/>
                    <a:pt x="17365" y="-299"/>
                    <a:pt x="15862" y="1372"/>
                  </a:cubicBezTo>
                  <a:cubicBezTo>
                    <a:pt x="14359" y="3044"/>
                    <a:pt x="12481" y="6387"/>
                    <a:pt x="11542" y="9344"/>
                  </a:cubicBezTo>
                  <a:cubicBezTo>
                    <a:pt x="10603" y="12301"/>
                    <a:pt x="10603" y="14872"/>
                    <a:pt x="11354" y="16930"/>
                  </a:cubicBezTo>
                  <a:cubicBezTo>
                    <a:pt x="12106" y="18987"/>
                    <a:pt x="13608" y="20530"/>
                    <a:pt x="15392" y="20915"/>
                  </a:cubicBezTo>
                  <a:cubicBezTo>
                    <a:pt x="17177" y="21301"/>
                    <a:pt x="19243" y="20530"/>
                    <a:pt x="21309" y="19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2095500" y="2416261"/>
              <a:ext cx="203201" cy="179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8" fill="norm" stroke="1" extrusionOk="0">
                  <a:moveTo>
                    <a:pt x="0" y="4469"/>
                  </a:moveTo>
                  <a:cubicBezTo>
                    <a:pt x="2025" y="6207"/>
                    <a:pt x="4050" y="7945"/>
                    <a:pt x="5513" y="9683"/>
                  </a:cubicBezTo>
                  <a:cubicBezTo>
                    <a:pt x="6975" y="11421"/>
                    <a:pt x="7875" y="13159"/>
                    <a:pt x="8325" y="14897"/>
                  </a:cubicBezTo>
                  <a:cubicBezTo>
                    <a:pt x="8775" y="16634"/>
                    <a:pt x="8775" y="18372"/>
                    <a:pt x="8325" y="19614"/>
                  </a:cubicBezTo>
                  <a:cubicBezTo>
                    <a:pt x="7875" y="20855"/>
                    <a:pt x="6975" y="21600"/>
                    <a:pt x="6300" y="20731"/>
                  </a:cubicBezTo>
                  <a:cubicBezTo>
                    <a:pt x="5625" y="19862"/>
                    <a:pt x="5175" y="17379"/>
                    <a:pt x="5625" y="14772"/>
                  </a:cubicBezTo>
                  <a:cubicBezTo>
                    <a:pt x="6075" y="12166"/>
                    <a:pt x="7425" y="9434"/>
                    <a:pt x="9000" y="7821"/>
                  </a:cubicBezTo>
                  <a:cubicBezTo>
                    <a:pt x="10575" y="6207"/>
                    <a:pt x="12375" y="5710"/>
                    <a:pt x="13838" y="6828"/>
                  </a:cubicBezTo>
                  <a:cubicBezTo>
                    <a:pt x="15300" y="7945"/>
                    <a:pt x="16425" y="10676"/>
                    <a:pt x="16987" y="12662"/>
                  </a:cubicBezTo>
                  <a:cubicBezTo>
                    <a:pt x="17550" y="14648"/>
                    <a:pt x="17550" y="15890"/>
                    <a:pt x="17438" y="17131"/>
                  </a:cubicBezTo>
                  <a:cubicBezTo>
                    <a:pt x="17325" y="18372"/>
                    <a:pt x="17100" y="19614"/>
                    <a:pt x="16987" y="19490"/>
                  </a:cubicBezTo>
                  <a:cubicBezTo>
                    <a:pt x="16875" y="19366"/>
                    <a:pt x="16875" y="17876"/>
                    <a:pt x="17212" y="14897"/>
                  </a:cubicBezTo>
                  <a:cubicBezTo>
                    <a:pt x="17550" y="11917"/>
                    <a:pt x="18225" y="7448"/>
                    <a:pt x="19012" y="4717"/>
                  </a:cubicBezTo>
                  <a:cubicBezTo>
                    <a:pt x="19800" y="1986"/>
                    <a:pt x="20700" y="99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2328060" y="2403561"/>
              <a:ext cx="237340" cy="212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502" fill="norm" stroke="1" extrusionOk="0">
                  <a:moveTo>
                    <a:pt x="5950" y="1925"/>
                  </a:moveTo>
                  <a:cubicBezTo>
                    <a:pt x="4038" y="3422"/>
                    <a:pt x="2127" y="4919"/>
                    <a:pt x="1075" y="6737"/>
                  </a:cubicBezTo>
                  <a:cubicBezTo>
                    <a:pt x="24" y="8554"/>
                    <a:pt x="-167" y="10693"/>
                    <a:pt x="120" y="12832"/>
                  </a:cubicBezTo>
                  <a:cubicBezTo>
                    <a:pt x="406" y="14970"/>
                    <a:pt x="1171" y="17109"/>
                    <a:pt x="2414" y="17857"/>
                  </a:cubicBezTo>
                  <a:cubicBezTo>
                    <a:pt x="3656" y="18606"/>
                    <a:pt x="5376" y="17964"/>
                    <a:pt x="6523" y="16574"/>
                  </a:cubicBezTo>
                  <a:cubicBezTo>
                    <a:pt x="7670" y="15184"/>
                    <a:pt x="8244" y="13046"/>
                    <a:pt x="8052" y="11335"/>
                  </a:cubicBezTo>
                  <a:cubicBezTo>
                    <a:pt x="7861" y="9624"/>
                    <a:pt x="6906" y="8341"/>
                    <a:pt x="6523" y="7164"/>
                  </a:cubicBezTo>
                  <a:cubicBezTo>
                    <a:pt x="6141" y="5988"/>
                    <a:pt x="6332" y="4919"/>
                    <a:pt x="7383" y="4063"/>
                  </a:cubicBezTo>
                  <a:cubicBezTo>
                    <a:pt x="8435" y="3208"/>
                    <a:pt x="10346" y="2566"/>
                    <a:pt x="12162" y="3743"/>
                  </a:cubicBezTo>
                  <a:cubicBezTo>
                    <a:pt x="13978" y="4919"/>
                    <a:pt x="15698" y="7913"/>
                    <a:pt x="16559" y="10907"/>
                  </a:cubicBezTo>
                  <a:cubicBezTo>
                    <a:pt x="17419" y="13901"/>
                    <a:pt x="17419" y="16895"/>
                    <a:pt x="17132" y="18820"/>
                  </a:cubicBezTo>
                  <a:cubicBezTo>
                    <a:pt x="16845" y="20745"/>
                    <a:pt x="16272" y="21600"/>
                    <a:pt x="15794" y="21493"/>
                  </a:cubicBezTo>
                  <a:cubicBezTo>
                    <a:pt x="15316" y="21386"/>
                    <a:pt x="14934" y="20317"/>
                    <a:pt x="15029" y="17644"/>
                  </a:cubicBezTo>
                  <a:cubicBezTo>
                    <a:pt x="15125" y="14970"/>
                    <a:pt x="15698" y="10693"/>
                    <a:pt x="16845" y="7485"/>
                  </a:cubicBezTo>
                  <a:cubicBezTo>
                    <a:pt x="17992" y="4277"/>
                    <a:pt x="19713" y="2139"/>
                    <a:pt x="214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3129352" y="2346411"/>
              <a:ext cx="274248" cy="334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19384" y="0"/>
                  </a:moveTo>
                  <a:cubicBezTo>
                    <a:pt x="18065" y="3828"/>
                    <a:pt x="16746" y="7656"/>
                    <a:pt x="14850" y="11073"/>
                  </a:cubicBezTo>
                  <a:cubicBezTo>
                    <a:pt x="12954" y="14491"/>
                    <a:pt x="10481" y="17499"/>
                    <a:pt x="8255" y="19276"/>
                  </a:cubicBezTo>
                  <a:cubicBezTo>
                    <a:pt x="6029" y="21053"/>
                    <a:pt x="4050" y="21600"/>
                    <a:pt x="2731" y="21600"/>
                  </a:cubicBezTo>
                  <a:cubicBezTo>
                    <a:pt x="1412" y="21600"/>
                    <a:pt x="752" y="21053"/>
                    <a:pt x="340" y="19413"/>
                  </a:cubicBezTo>
                  <a:cubicBezTo>
                    <a:pt x="-72" y="17772"/>
                    <a:pt x="-237" y="15038"/>
                    <a:pt x="587" y="13261"/>
                  </a:cubicBezTo>
                  <a:cubicBezTo>
                    <a:pt x="1412" y="11484"/>
                    <a:pt x="3226" y="10663"/>
                    <a:pt x="6029" y="10868"/>
                  </a:cubicBezTo>
                  <a:cubicBezTo>
                    <a:pt x="8832" y="11073"/>
                    <a:pt x="12624" y="12304"/>
                    <a:pt x="15097" y="13944"/>
                  </a:cubicBezTo>
                  <a:cubicBezTo>
                    <a:pt x="17571" y="15585"/>
                    <a:pt x="18725" y="17635"/>
                    <a:pt x="19549" y="18934"/>
                  </a:cubicBezTo>
                  <a:cubicBezTo>
                    <a:pt x="20374" y="20233"/>
                    <a:pt x="20868" y="20780"/>
                    <a:pt x="21363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4203699" y="2353709"/>
              <a:ext cx="209946" cy="758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266" fill="norm" stroke="1" extrusionOk="0">
                  <a:moveTo>
                    <a:pt x="3176" y="4424"/>
                  </a:moveTo>
                  <a:cubicBezTo>
                    <a:pt x="3388" y="5551"/>
                    <a:pt x="3600" y="6678"/>
                    <a:pt x="3812" y="8310"/>
                  </a:cubicBezTo>
                  <a:cubicBezTo>
                    <a:pt x="4024" y="9942"/>
                    <a:pt x="4235" y="12078"/>
                    <a:pt x="4447" y="14126"/>
                  </a:cubicBezTo>
                  <a:cubicBezTo>
                    <a:pt x="4659" y="16173"/>
                    <a:pt x="4871" y="18131"/>
                    <a:pt x="5082" y="19259"/>
                  </a:cubicBezTo>
                  <a:cubicBezTo>
                    <a:pt x="5294" y="20386"/>
                    <a:pt x="5506" y="20683"/>
                    <a:pt x="5612" y="20980"/>
                  </a:cubicBezTo>
                  <a:cubicBezTo>
                    <a:pt x="5718" y="21276"/>
                    <a:pt x="5718" y="21573"/>
                    <a:pt x="5612" y="20594"/>
                  </a:cubicBezTo>
                  <a:cubicBezTo>
                    <a:pt x="5506" y="19615"/>
                    <a:pt x="5294" y="17360"/>
                    <a:pt x="4659" y="15164"/>
                  </a:cubicBezTo>
                  <a:cubicBezTo>
                    <a:pt x="4024" y="12969"/>
                    <a:pt x="2965" y="10832"/>
                    <a:pt x="2329" y="8755"/>
                  </a:cubicBezTo>
                  <a:cubicBezTo>
                    <a:pt x="1694" y="6678"/>
                    <a:pt x="1482" y="4661"/>
                    <a:pt x="1694" y="3296"/>
                  </a:cubicBezTo>
                  <a:cubicBezTo>
                    <a:pt x="1906" y="1931"/>
                    <a:pt x="2541" y="1219"/>
                    <a:pt x="3282" y="744"/>
                  </a:cubicBezTo>
                  <a:cubicBezTo>
                    <a:pt x="4024" y="270"/>
                    <a:pt x="4871" y="32"/>
                    <a:pt x="6565" y="3"/>
                  </a:cubicBezTo>
                  <a:cubicBezTo>
                    <a:pt x="8259" y="-27"/>
                    <a:pt x="10800" y="151"/>
                    <a:pt x="13553" y="774"/>
                  </a:cubicBezTo>
                  <a:cubicBezTo>
                    <a:pt x="16306" y="1397"/>
                    <a:pt x="19271" y="2465"/>
                    <a:pt x="20435" y="3504"/>
                  </a:cubicBezTo>
                  <a:cubicBezTo>
                    <a:pt x="21600" y="4542"/>
                    <a:pt x="20965" y="5551"/>
                    <a:pt x="18635" y="6322"/>
                  </a:cubicBezTo>
                  <a:cubicBezTo>
                    <a:pt x="16306" y="7094"/>
                    <a:pt x="12282" y="7628"/>
                    <a:pt x="9106" y="7865"/>
                  </a:cubicBezTo>
                  <a:cubicBezTo>
                    <a:pt x="5929" y="8103"/>
                    <a:pt x="3600" y="8043"/>
                    <a:pt x="2224" y="7895"/>
                  </a:cubicBezTo>
                  <a:cubicBezTo>
                    <a:pt x="847" y="7747"/>
                    <a:pt x="424" y="7509"/>
                    <a:pt x="0" y="7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4556036" y="1912177"/>
              <a:ext cx="236465" cy="284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66" fill="norm" stroke="1" extrusionOk="0">
                  <a:moveTo>
                    <a:pt x="14631" y="3994"/>
                  </a:moveTo>
                  <a:cubicBezTo>
                    <a:pt x="16160" y="2724"/>
                    <a:pt x="17689" y="1453"/>
                    <a:pt x="18931" y="739"/>
                  </a:cubicBezTo>
                  <a:cubicBezTo>
                    <a:pt x="20174" y="24"/>
                    <a:pt x="21130" y="-135"/>
                    <a:pt x="21321" y="103"/>
                  </a:cubicBezTo>
                  <a:cubicBezTo>
                    <a:pt x="21512" y="341"/>
                    <a:pt x="20939" y="977"/>
                    <a:pt x="17976" y="2644"/>
                  </a:cubicBezTo>
                  <a:cubicBezTo>
                    <a:pt x="15013" y="4312"/>
                    <a:pt x="9661" y="7012"/>
                    <a:pt x="6411" y="8680"/>
                  </a:cubicBezTo>
                  <a:cubicBezTo>
                    <a:pt x="3162" y="10347"/>
                    <a:pt x="2015" y="10983"/>
                    <a:pt x="1250" y="11697"/>
                  </a:cubicBezTo>
                  <a:cubicBezTo>
                    <a:pt x="485" y="12412"/>
                    <a:pt x="103" y="13206"/>
                    <a:pt x="390" y="13603"/>
                  </a:cubicBezTo>
                  <a:cubicBezTo>
                    <a:pt x="677" y="14000"/>
                    <a:pt x="1632" y="14000"/>
                    <a:pt x="3066" y="14000"/>
                  </a:cubicBezTo>
                  <a:cubicBezTo>
                    <a:pt x="4500" y="14000"/>
                    <a:pt x="6411" y="14000"/>
                    <a:pt x="7845" y="13921"/>
                  </a:cubicBezTo>
                  <a:cubicBezTo>
                    <a:pt x="9278" y="13841"/>
                    <a:pt x="10234" y="13683"/>
                    <a:pt x="10425" y="13921"/>
                  </a:cubicBezTo>
                  <a:cubicBezTo>
                    <a:pt x="10616" y="14159"/>
                    <a:pt x="10043" y="14794"/>
                    <a:pt x="8418" y="15668"/>
                  </a:cubicBezTo>
                  <a:cubicBezTo>
                    <a:pt x="6793" y="16541"/>
                    <a:pt x="4117" y="17653"/>
                    <a:pt x="2397" y="18606"/>
                  </a:cubicBezTo>
                  <a:cubicBezTo>
                    <a:pt x="677" y="19559"/>
                    <a:pt x="-88" y="20353"/>
                    <a:pt x="8" y="20830"/>
                  </a:cubicBezTo>
                  <a:cubicBezTo>
                    <a:pt x="103" y="21306"/>
                    <a:pt x="1059" y="21465"/>
                    <a:pt x="3831" y="21306"/>
                  </a:cubicBezTo>
                  <a:cubicBezTo>
                    <a:pt x="6602" y="21147"/>
                    <a:pt x="11190" y="20671"/>
                    <a:pt x="14248" y="20194"/>
                  </a:cubicBezTo>
                  <a:cubicBezTo>
                    <a:pt x="17307" y="19718"/>
                    <a:pt x="18836" y="19241"/>
                    <a:pt x="20365" y="18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4845049" y="1914611"/>
              <a:ext cx="2159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2459"/>
                    <a:pt x="6776" y="4917"/>
                    <a:pt x="10376" y="8517"/>
                  </a:cubicBezTo>
                  <a:cubicBezTo>
                    <a:pt x="13976" y="12117"/>
                    <a:pt x="17788" y="168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4906867" y="1835150"/>
              <a:ext cx="173133" cy="39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546" fill="norm" stroke="1" extrusionOk="0">
                  <a:moveTo>
                    <a:pt x="21033" y="1230"/>
                  </a:moveTo>
                  <a:cubicBezTo>
                    <a:pt x="21033" y="647"/>
                    <a:pt x="21033" y="63"/>
                    <a:pt x="20519" y="4"/>
                  </a:cubicBezTo>
                  <a:cubicBezTo>
                    <a:pt x="20004" y="-54"/>
                    <a:pt x="18976" y="413"/>
                    <a:pt x="16790" y="2164"/>
                  </a:cubicBezTo>
                  <a:cubicBezTo>
                    <a:pt x="14604" y="3916"/>
                    <a:pt x="11262" y="6951"/>
                    <a:pt x="8047" y="9754"/>
                  </a:cubicBezTo>
                  <a:cubicBezTo>
                    <a:pt x="4833" y="12556"/>
                    <a:pt x="1747" y="15124"/>
                    <a:pt x="590" y="17051"/>
                  </a:cubicBezTo>
                  <a:cubicBezTo>
                    <a:pt x="-567" y="18977"/>
                    <a:pt x="204" y="20262"/>
                    <a:pt x="976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5118099" y="2079711"/>
              <a:ext cx="317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5156199" y="1927311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4565649" y="2333711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4552949" y="2244811"/>
              <a:ext cx="50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4629149" y="2359111"/>
              <a:ext cx="57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4648199" y="2390861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4762499" y="2314661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4540249" y="1751563"/>
              <a:ext cx="114301" cy="163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3886"/>
                  </a:moveTo>
                  <a:cubicBezTo>
                    <a:pt x="400" y="6655"/>
                    <a:pt x="800" y="9424"/>
                    <a:pt x="1200" y="12055"/>
                  </a:cubicBezTo>
                  <a:cubicBezTo>
                    <a:pt x="1600" y="14686"/>
                    <a:pt x="2000" y="17178"/>
                    <a:pt x="2600" y="17594"/>
                  </a:cubicBezTo>
                  <a:cubicBezTo>
                    <a:pt x="3200" y="18009"/>
                    <a:pt x="4000" y="16347"/>
                    <a:pt x="4800" y="13578"/>
                  </a:cubicBezTo>
                  <a:cubicBezTo>
                    <a:pt x="5600" y="10809"/>
                    <a:pt x="6400" y="6932"/>
                    <a:pt x="7400" y="4440"/>
                  </a:cubicBezTo>
                  <a:cubicBezTo>
                    <a:pt x="8400" y="1947"/>
                    <a:pt x="9600" y="840"/>
                    <a:pt x="11200" y="286"/>
                  </a:cubicBezTo>
                  <a:cubicBezTo>
                    <a:pt x="12800" y="-268"/>
                    <a:pt x="14800" y="-268"/>
                    <a:pt x="16400" y="2640"/>
                  </a:cubicBezTo>
                  <a:cubicBezTo>
                    <a:pt x="18000" y="5547"/>
                    <a:pt x="19200" y="11363"/>
                    <a:pt x="20000" y="14963"/>
                  </a:cubicBezTo>
                  <a:cubicBezTo>
                    <a:pt x="20800" y="18563"/>
                    <a:pt x="21200" y="19947"/>
                    <a:pt x="21600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5622836" y="2419804"/>
              <a:ext cx="168364" cy="440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28" fill="norm" stroke="1" extrusionOk="0">
                  <a:moveTo>
                    <a:pt x="21476" y="2605"/>
                  </a:moveTo>
                  <a:cubicBezTo>
                    <a:pt x="20396" y="1679"/>
                    <a:pt x="19316" y="754"/>
                    <a:pt x="18101" y="291"/>
                  </a:cubicBezTo>
                  <a:cubicBezTo>
                    <a:pt x="16886" y="-172"/>
                    <a:pt x="15536" y="-172"/>
                    <a:pt x="12971" y="959"/>
                  </a:cubicBezTo>
                  <a:cubicBezTo>
                    <a:pt x="10406" y="2091"/>
                    <a:pt x="6626" y="4354"/>
                    <a:pt x="4061" y="7182"/>
                  </a:cubicBezTo>
                  <a:cubicBezTo>
                    <a:pt x="1496" y="10011"/>
                    <a:pt x="146" y="13405"/>
                    <a:pt x="11" y="15822"/>
                  </a:cubicBezTo>
                  <a:cubicBezTo>
                    <a:pt x="-124" y="18239"/>
                    <a:pt x="956" y="19679"/>
                    <a:pt x="3116" y="20451"/>
                  </a:cubicBezTo>
                  <a:cubicBezTo>
                    <a:pt x="5276" y="21222"/>
                    <a:pt x="8516" y="21325"/>
                    <a:pt x="11756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5871305" y="2575011"/>
              <a:ext cx="2784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4860"/>
                    <a:pt x="-1304" y="9720"/>
                    <a:pt x="1782" y="13320"/>
                  </a:cubicBezTo>
                  <a:cubicBezTo>
                    <a:pt x="4867" y="16920"/>
                    <a:pt x="12582" y="19260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5975349" y="2661648"/>
              <a:ext cx="2032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6075" y="12793"/>
                    <a:pt x="12150" y="5170"/>
                    <a:pt x="15750" y="1993"/>
                  </a:cubicBezTo>
                  <a:cubicBezTo>
                    <a:pt x="19350" y="-1183"/>
                    <a:pt x="20475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6337833" y="2486701"/>
              <a:ext cx="171632" cy="569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75" fill="norm" stroke="1" extrusionOk="0">
                  <a:moveTo>
                    <a:pt x="3838" y="5933"/>
                  </a:moveTo>
                  <a:cubicBezTo>
                    <a:pt x="2797" y="6172"/>
                    <a:pt x="1756" y="6410"/>
                    <a:pt x="1235" y="7204"/>
                  </a:cubicBezTo>
                  <a:cubicBezTo>
                    <a:pt x="715" y="7998"/>
                    <a:pt x="715" y="9348"/>
                    <a:pt x="715" y="11413"/>
                  </a:cubicBezTo>
                  <a:cubicBezTo>
                    <a:pt x="715" y="13477"/>
                    <a:pt x="715" y="16257"/>
                    <a:pt x="715" y="17924"/>
                  </a:cubicBezTo>
                  <a:cubicBezTo>
                    <a:pt x="715" y="19592"/>
                    <a:pt x="715" y="20148"/>
                    <a:pt x="585" y="20624"/>
                  </a:cubicBezTo>
                  <a:cubicBezTo>
                    <a:pt x="454" y="21101"/>
                    <a:pt x="194" y="21498"/>
                    <a:pt x="64" y="21339"/>
                  </a:cubicBezTo>
                  <a:cubicBezTo>
                    <a:pt x="-66" y="21180"/>
                    <a:pt x="-66" y="20466"/>
                    <a:pt x="715" y="18599"/>
                  </a:cubicBezTo>
                  <a:cubicBezTo>
                    <a:pt x="1495" y="16733"/>
                    <a:pt x="3057" y="13716"/>
                    <a:pt x="4748" y="11016"/>
                  </a:cubicBezTo>
                  <a:cubicBezTo>
                    <a:pt x="6440" y="8316"/>
                    <a:pt x="8262" y="5933"/>
                    <a:pt x="9823" y="4186"/>
                  </a:cubicBezTo>
                  <a:cubicBezTo>
                    <a:pt x="11385" y="2439"/>
                    <a:pt x="12686" y="1327"/>
                    <a:pt x="13987" y="692"/>
                  </a:cubicBezTo>
                  <a:cubicBezTo>
                    <a:pt x="15288" y="57"/>
                    <a:pt x="16589" y="-102"/>
                    <a:pt x="17761" y="57"/>
                  </a:cubicBezTo>
                  <a:cubicBezTo>
                    <a:pt x="18932" y="216"/>
                    <a:pt x="19973" y="692"/>
                    <a:pt x="20623" y="1685"/>
                  </a:cubicBezTo>
                  <a:cubicBezTo>
                    <a:pt x="21274" y="2677"/>
                    <a:pt x="21534" y="4186"/>
                    <a:pt x="19582" y="5616"/>
                  </a:cubicBezTo>
                  <a:cubicBezTo>
                    <a:pt x="17630" y="7045"/>
                    <a:pt x="13467" y="8395"/>
                    <a:pt x="10734" y="9110"/>
                  </a:cubicBezTo>
                  <a:cubicBezTo>
                    <a:pt x="8001" y="9824"/>
                    <a:pt x="6700" y="9904"/>
                    <a:pt x="5659" y="9785"/>
                  </a:cubicBezTo>
                  <a:cubicBezTo>
                    <a:pt x="4618" y="9666"/>
                    <a:pt x="3838" y="9348"/>
                    <a:pt x="3057" y="9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6565899" y="2416261"/>
              <a:ext cx="132848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600" fill="norm" stroke="1" extrusionOk="0">
                  <a:moveTo>
                    <a:pt x="9969" y="0"/>
                  </a:moveTo>
                  <a:cubicBezTo>
                    <a:pt x="13957" y="1098"/>
                    <a:pt x="17945" y="2197"/>
                    <a:pt x="19772" y="4210"/>
                  </a:cubicBezTo>
                  <a:cubicBezTo>
                    <a:pt x="21600" y="6224"/>
                    <a:pt x="21268" y="9153"/>
                    <a:pt x="17612" y="12203"/>
                  </a:cubicBezTo>
                  <a:cubicBezTo>
                    <a:pt x="13957" y="15254"/>
                    <a:pt x="6978" y="184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6723432" y="2019325"/>
              <a:ext cx="140969" cy="259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189" fill="norm" stroke="1" extrusionOk="0">
                  <a:moveTo>
                    <a:pt x="3994" y="5967"/>
                  </a:moveTo>
                  <a:cubicBezTo>
                    <a:pt x="3677" y="8559"/>
                    <a:pt x="3359" y="11151"/>
                    <a:pt x="3041" y="13311"/>
                  </a:cubicBezTo>
                  <a:cubicBezTo>
                    <a:pt x="2724" y="15471"/>
                    <a:pt x="2406" y="17199"/>
                    <a:pt x="1771" y="18668"/>
                  </a:cubicBezTo>
                  <a:cubicBezTo>
                    <a:pt x="1136" y="20136"/>
                    <a:pt x="183" y="21346"/>
                    <a:pt x="24" y="21173"/>
                  </a:cubicBezTo>
                  <a:cubicBezTo>
                    <a:pt x="-135" y="21000"/>
                    <a:pt x="500" y="19445"/>
                    <a:pt x="1771" y="16335"/>
                  </a:cubicBezTo>
                  <a:cubicBezTo>
                    <a:pt x="3041" y="13224"/>
                    <a:pt x="4947" y="8559"/>
                    <a:pt x="6853" y="5535"/>
                  </a:cubicBezTo>
                  <a:cubicBezTo>
                    <a:pt x="8759" y="2511"/>
                    <a:pt x="10665" y="1128"/>
                    <a:pt x="12412" y="437"/>
                  </a:cubicBezTo>
                  <a:cubicBezTo>
                    <a:pt x="14159" y="-254"/>
                    <a:pt x="15747" y="-254"/>
                    <a:pt x="17336" y="1388"/>
                  </a:cubicBezTo>
                  <a:cubicBezTo>
                    <a:pt x="18924" y="3029"/>
                    <a:pt x="20512" y="6312"/>
                    <a:pt x="20989" y="9336"/>
                  </a:cubicBezTo>
                  <a:cubicBezTo>
                    <a:pt x="21465" y="12360"/>
                    <a:pt x="20830" y="15125"/>
                    <a:pt x="20194" y="17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7048499" y="2124161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7475140" y="1895996"/>
              <a:ext cx="240111" cy="281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262" fill="norm" stroke="1" extrusionOk="0">
                  <a:moveTo>
                    <a:pt x="13982" y="2847"/>
                  </a:moveTo>
                  <a:cubicBezTo>
                    <a:pt x="14357" y="2047"/>
                    <a:pt x="14733" y="1247"/>
                    <a:pt x="15484" y="687"/>
                  </a:cubicBezTo>
                  <a:cubicBezTo>
                    <a:pt x="16236" y="127"/>
                    <a:pt x="17363" y="-193"/>
                    <a:pt x="17644" y="127"/>
                  </a:cubicBezTo>
                  <a:cubicBezTo>
                    <a:pt x="17926" y="447"/>
                    <a:pt x="17363" y="1407"/>
                    <a:pt x="14921" y="2927"/>
                  </a:cubicBezTo>
                  <a:cubicBezTo>
                    <a:pt x="12479" y="4447"/>
                    <a:pt x="8159" y="6527"/>
                    <a:pt x="5154" y="8047"/>
                  </a:cubicBezTo>
                  <a:cubicBezTo>
                    <a:pt x="2149" y="9567"/>
                    <a:pt x="458" y="10527"/>
                    <a:pt x="83" y="11167"/>
                  </a:cubicBezTo>
                  <a:cubicBezTo>
                    <a:pt x="-293" y="11807"/>
                    <a:pt x="646" y="12127"/>
                    <a:pt x="2337" y="12447"/>
                  </a:cubicBezTo>
                  <a:cubicBezTo>
                    <a:pt x="4027" y="12767"/>
                    <a:pt x="6469" y="13087"/>
                    <a:pt x="8159" y="13327"/>
                  </a:cubicBezTo>
                  <a:cubicBezTo>
                    <a:pt x="9850" y="13567"/>
                    <a:pt x="10789" y="13727"/>
                    <a:pt x="11540" y="14127"/>
                  </a:cubicBezTo>
                  <a:cubicBezTo>
                    <a:pt x="12291" y="14527"/>
                    <a:pt x="12855" y="15167"/>
                    <a:pt x="12573" y="15727"/>
                  </a:cubicBezTo>
                  <a:cubicBezTo>
                    <a:pt x="12291" y="16287"/>
                    <a:pt x="11164" y="16767"/>
                    <a:pt x="9568" y="17407"/>
                  </a:cubicBezTo>
                  <a:cubicBezTo>
                    <a:pt x="7971" y="18047"/>
                    <a:pt x="5905" y="18847"/>
                    <a:pt x="4497" y="19487"/>
                  </a:cubicBezTo>
                  <a:cubicBezTo>
                    <a:pt x="3088" y="20127"/>
                    <a:pt x="2337" y="20607"/>
                    <a:pt x="2524" y="20927"/>
                  </a:cubicBezTo>
                  <a:cubicBezTo>
                    <a:pt x="2712" y="21247"/>
                    <a:pt x="3839" y="21407"/>
                    <a:pt x="7126" y="21087"/>
                  </a:cubicBezTo>
                  <a:cubicBezTo>
                    <a:pt x="10413" y="20767"/>
                    <a:pt x="15860" y="19967"/>
                    <a:pt x="21307" y="19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7861299" y="1914611"/>
              <a:ext cx="1651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847"/>
                    <a:pt x="7200" y="5693"/>
                    <a:pt x="10800" y="9293"/>
                  </a:cubicBezTo>
                  <a:cubicBezTo>
                    <a:pt x="14400" y="12893"/>
                    <a:pt x="18000" y="172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7842811" y="1876511"/>
              <a:ext cx="234390" cy="329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39" fill="norm" stroke="1" extrusionOk="0">
                  <a:moveTo>
                    <a:pt x="21356" y="1651"/>
                  </a:moveTo>
                  <a:cubicBezTo>
                    <a:pt x="21356" y="825"/>
                    <a:pt x="21356" y="0"/>
                    <a:pt x="20874" y="0"/>
                  </a:cubicBezTo>
                  <a:cubicBezTo>
                    <a:pt x="20392" y="0"/>
                    <a:pt x="19427" y="825"/>
                    <a:pt x="17113" y="3096"/>
                  </a:cubicBezTo>
                  <a:cubicBezTo>
                    <a:pt x="14799" y="5366"/>
                    <a:pt x="11135" y="9080"/>
                    <a:pt x="8145" y="12038"/>
                  </a:cubicBezTo>
                  <a:cubicBezTo>
                    <a:pt x="5156" y="14996"/>
                    <a:pt x="2842" y="17197"/>
                    <a:pt x="1492" y="18711"/>
                  </a:cubicBezTo>
                  <a:cubicBezTo>
                    <a:pt x="142" y="20224"/>
                    <a:pt x="-244" y="21050"/>
                    <a:pt x="142" y="21325"/>
                  </a:cubicBezTo>
                  <a:cubicBezTo>
                    <a:pt x="527" y="21600"/>
                    <a:pt x="1685" y="21325"/>
                    <a:pt x="2842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8077199" y="2117811"/>
              <a:ext cx="381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8127999" y="2035261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7454899" y="2333711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7448549" y="2257511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7505699" y="2333711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7499349" y="2390861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7639049" y="2346411"/>
              <a:ext cx="25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7499879" y="1742551"/>
              <a:ext cx="94722" cy="135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0396" fill="norm" stroke="1" extrusionOk="0">
                  <a:moveTo>
                    <a:pt x="2760" y="4856"/>
                  </a:moveTo>
                  <a:cubicBezTo>
                    <a:pt x="2760" y="6762"/>
                    <a:pt x="2760" y="8668"/>
                    <a:pt x="2280" y="11844"/>
                  </a:cubicBezTo>
                  <a:cubicBezTo>
                    <a:pt x="1800" y="15021"/>
                    <a:pt x="840" y="19468"/>
                    <a:pt x="360" y="20262"/>
                  </a:cubicBezTo>
                  <a:cubicBezTo>
                    <a:pt x="-120" y="21056"/>
                    <a:pt x="-120" y="18197"/>
                    <a:pt x="360" y="15021"/>
                  </a:cubicBezTo>
                  <a:cubicBezTo>
                    <a:pt x="840" y="11844"/>
                    <a:pt x="1800" y="8350"/>
                    <a:pt x="3000" y="5809"/>
                  </a:cubicBezTo>
                  <a:cubicBezTo>
                    <a:pt x="4200" y="3268"/>
                    <a:pt x="5640" y="1680"/>
                    <a:pt x="7800" y="727"/>
                  </a:cubicBezTo>
                  <a:cubicBezTo>
                    <a:pt x="9960" y="-226"/>
                    <a:pt x="12840" y="-544"/>
                    <a:pt x="14760" y="1680"/>
                  </a:cubicBezTo>
                  <a:cubicBezTo>
                    <a:pt x="16680" y="3903"/>
                    <a:pt x="17640" y="8668"/>
                    <a:pt x="18600" y="11844"/>
                  </a:cubicBezTo>
                  <a:cubicBezTo>
                    <a:pt x="19560" y="15021"/>
                    <a:pt x="20520" y="16609"/>
                    <a:pt x="21480" y="18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196849" y="3419561"/>
              <a:ext cx="12134851" cy="6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400"/>
                  </a:moveTo>
                  <a:cubicBezTo>
                    <a:pt x="143" y="2255"/>
                    <a:pt x="286" y="2109"/>
                    <a:pt x="439" y="2036"/>
                  </a:cubicBezTo>
                  <a:cubicBezTo>
                    <a:pt x="592" y="1964"/>
                    <a:pt x="754" y="1964"/>
                    <a:pt x="910" y="1927"/>
                  </a:cubicBezTo>
                  <a:cubicBezTo>
                    <a:pt x="1066" y="1891"/>
                    <a:pt x="1217" y="1818"/>
                    <a:pt x="1354" y="1709"/>
                  </a:cubicBezTo>
                  <a:cubicBezTo>
                    <a:pt x="1492" y="1600"/>
                    <a:pt x="1616" y="1455"/>
                    <a:pt x="1752" y="1345"/>
                  </a:cubicBezTo>
                  <a:cubicBezTo>
                    <a:pt x="1888" y="1236"/>
                    <a:pt x="2035" y="1164"/>
                    <a:pt x="2189" y="1055"/>
                  </a:cubicBezTo>
                  <a:cubicBezTo>
                    <a:pt x="2343" y="945"/>
                    <a:pt x="2505" y="800"/>
                    <a:pt x="2649" y="691"/>
                  </a:cubicBezTo>
                  <a:cubicBezTo>
                    <a:pt x="2792" y="582"/>
                    <a:pt x="2916" y="509"/>
                    <a:pt x="3052" y="400"/>
                  </a:cubicBezTo>
                  <a:cubicBezTo>
                    <a:pt x="3187" y="291"/>
                    <a:pt x="3334" y="145"/>
                    <a:pt x="3479" y="73"/>
                  </a:cubicBezTo>
                  <a:cubicBezTo>
                    <a:pt x="3624" y="0"/>
                    <a:pt x="3768" y="0"/>
                    <a:pt x="3916" y="0"/>
                  </a:cubicBezTo>
                  <a:cubicBezTo>
                    <a:pt x="4065" y="0"/>
                    <a:pt x="4220" y="0"/>
                    <a:pt x="4376" y="0"/>
                  </a:cubicBezTo>
                  <a:cubicBezTo>
                    <a:pt x="4532" y="0"/>
                    <a:pt x="4691" y="0"/>
                    <a:pt x="4855" y="0"/>
                  </a:cubicBezTo>
                  <a:cubicBezTo>
                    <a:pt x="5019" y="0"/>
                    <a:pt x="5188" y="0"/>
                    <a:pt x="5318" y="0"/>
                  </a:cubicBezTo>
                  <a:cubicBezTo>
                    <a:pt x="5448" y="0"/>
                    <a:pt x="5538" y="0"/>
                    <a:pt x="5625" y="0"/>
                  </a:cubicBezTo>
                  <a:cubicBezTo>
                    <a:pt x="5712" y="0"/>
                    <a:pt x="5795" y="0"/>
                    <a:pt x="5887" y="36"/>
                  </a:cubicBezTo>
                  <a:cubicBezTo>
                    <a:pt x="5979" y="73"/>
                    <a:pt x="6081" y="145"/>
                    <a:pt x="6173" y="182"/>
                  </a:cubicBezTo>
                  <a:cubicBezTo>
                    <a:pt x="6266" y="218"/>
                    <a:pt x="6349" y="218"/>
                    <a:pt x="6443" y="255"/>
                  </a:cubicBezTo>
                  <a:cubicBezTo>
                    <a:pt x="6537" y="291"/>
                    <a:pt x="6642" y="364"/>
                    <a:pt x="6735" y="400"/>
                  </a:cubicBezTo>
                  <a:cubicBezTo>
                    <a:pt x="6827" y="436"/>
                    <a:pt x="6906" y="436"/>
                    <a:pt x="6998" y="436"/>
                  </a:cubicBezTo>
                  <a:cubicBezTo>
                    <a:pt x="7091" y="436"/>
                    <a:pt x="7196" y="436"/>
                    <a:pt x="7304" y="436"/>
                  </a:cubicBezTo>
                  <a:cubicBezTo>
                    <a:pt x="7411" y="436"/>
                    <a:pt x="7520" y="436"/>
                    <a:pt x="7669" y="473"/>
                  </a:cubicBezTo>
                  <a:cubicBezTo>
                    <a:pt x="7818" y="509"/>
                    <a:pt x="8006" y="582"/>
                    <a:pt x="8161" y="618"/>
                  </a:cubicBezTo>
                  <a:cubicBezTo>
                    <a:pt x="8315" y="655"/>
                    <a:pt x="8436" y="655"/>
                    <a:pt x="8551" y="691"/>
                  </a:cubicBezTo>
                  <a:cubicBezTo>
                    <a:pt x="8666" y="727"/>
                    <a:pt x="8775" y="800"/>
                    <a:pt x="8880" y="873"/>
                  </a:cubicBezTo>
                  <a:cubicBezTo>
                    <a:pt x="8986" y="945"/>
                    <a:pt x="9088" y="1018"/>
                    <a:pt x="9195" y="1091"/>
                  </a:cubicBezTo>
                  <a:cubicBezTo>
                    <a:pt x="9302" y="1164"/>
                    <a:pt x="9415" y="1236"/>
                    <a:pt x="9530" y="1309"/>
                  </a:cubicBezTo>
                  <a:cubicBezTo>
                    <a:pt x="9645" y="1382"/>
                    <a:pt x="9762" y="1455"/>
                    <a:pt x="9879" y="1527"/>
                  </a:cubicBezTo>
                  <a:cubicBezTo>
                    <a:pt x="9996" y="1600"/>
                    <a:pt x="10112" y="1673"/>
                    <a:pt x="10229" y="1745"/>
                  </a:cubicBezTo>
                  <a:cubicBezTo>
                    <a:pt x="10346" y="1818"/>
                    <a:pt x="10463" y="1891"/>
                    <a:pt x="10574" y="1964"/>
                  </a:cubicBezTo>
                  <a:cubicBezTo>
                    <a:pt x="10685" y="2036"/>
                    <a:pt x="10791" y="2109"/>
                    <a:pt x="10904" y="2218"/>
                  </a:cubicBezTo>
                  <a:cubicBezTo>
                    <a:pt x="11017" y="2327"/>
                    <a:pt x="11137" y="2473"/>
                    <a:pt x="11256" y="2618"/>
                  </a:cubicBezTo>
                  <a:cubicBezTo>
                    <a:pt x="11375" y="2764"/>
                    <a:pt x="11491" y="2909"/>
                    <a:pt x="11608" y="3055"/>
                  </a:cubicBezTo>
                  <a:cubicBezTo>
                    <a:pt x="11725" y="3200"/>
                    <a:pt x="11842" y="3345"/>
                    <a:pt x="11953" y="3491"/>
                  </a:cubicBezTo>
                  <a:cubicBezTo>
                    <a:pt x="12064" y="3636"/>
                    <a:pt x="12170" y="3782"/>
                    <a:pt x="12281" y="3927"/>
                  </a:cubicBezTo>
                  <a:cubicBezTo>
                    <a:pt x="12392" y="4073"/>
                    <a:pt x="12509" y="4218"/>
                    <a:pt x="12624" y="4364"/>
                  </a:cubicBezTo>
                  <a:cubicBezTo>
                    <a:pt x="12738" y="4509"/>
                    <a:pt x="12851" y="4655"/>
                    <a:pt x="12966" y="4836"/>
                  </a:cubicBezTo>
                  <a:cubicBezTo>
                    <a:pt x="13081" y="5018"/>
                    <a:pt x="13198" y="5236"/>
                    <a:pt x="13307" y="5455"/>
                  </a:cubicBezTo>
                  <a:cubicBezTo>
                    <a:pt x="13417" y="5673"/>
                    <a:pt x="13518" y="5891"/>
                    <a:pt x="13628" y="6073"/>
                  </a:cubicBezTo>
                  <a:cubicBezTo>
                    <a:pt x="13737" y="6255"/>
                    <a:pt x="13854" y="6400"/>
                    <a:pt x="13967" y="6582"/>
                  </a:cubicBezTo>
                  <a:cubicBezTo>
                    <a:pt x="14080" y="6764"/>
                    <a:pt x="14189" y="6982"/>
                    <a:pt x="14351" y="7273"/>
                  </a:cubicBezTo>
                  <a:cubicBezTo>
                    <a:pt x="14513" y="7564"/>
                    <a:pt x="14728" y="7927"/>
                    <a:pt x="14892" y="8218"/>
                  </a:cubicBezTo>
                  <a:cubicBezTo>
                    <a:pt x="15056" y="8509"/>
                    <a:pt x="15169" y="8727"/>
                    <a:pt x="15280" y="8909"/>
                  </a:cubicBezTo>
                  <a:cubicBezTo>
                    <a:pt x="15391" y="9091"/>
                    <a:pt x="15500" y="9236"/>
                    <a:pt x="15660" y="9491"/>
                  </a:cubicBezTo>
                  <a:cubicBezTo>
                    <a:pt x="15820" y="9745"/>
                    <a:pt x="16031" y="10109"/>
                    <a:pt x="16195" y="10400"/>
                  </a:cubicBezTo>
                  <a:cubicBezTo>
                    <a:pt x="16359" y="10691"/>
                    <a:pt x="16476" y="10909"/>
                    <a:pt x="16589" y="11091"/>
                  </a:cubicBezTo>
                  <a:cubicBezTo>
                    <a:pt x="16702" y="11273"/>
                    <a:pt x="16811" y="11418"/>
                    <a:pt x="16971" y="11673"/>
                  </a:cubicBezTo>
                  <a:cubicBezTo>
                    <a:pt x="17132" y="11927"/>
                    <a:pt x="17343" y="12291"/>
                    <a:pt x="17505" y="12582"/>
                  </a:cubicBezTo>
                  <a:cubicBezTo>
                    <a:pt x="17667" y="12873"/>
                    <a:pt x="17780" y="13091"/>
                    <a:pt x="17889" y="13309"/>
                  </a:cubicBezTo>
                  <a:cubicBezTo>
                    <a:pt x="17998" y="13527"/>
                    <a:pt x="18104" y="13745"/>
                    <a:pt x="18209" y="13964"/>
                  </a:cubicBezTo>
                  <a:cubicBezTo>
                    <a:pt x="18315" y="14182"/>
                    <a:pt x="18420" y="14400"/>
                    <a:pt x="18512" y="14582"/>
                  </a:cubicBezTo>
                  <a:cubicBezTo>
                    <a:pt x="18605" y="14764"/>
                    <a:pt x="18684" y="14909"/>
                    <a:pt x="18776" y="15055"/>
                  </a:cubicBezTo>
                  <a:cubicBezTo>
                    <a:pt x="18868" y="15200"/>
                    <a:pt x="18974" y="15345"/>
                    <a:pt x="19119" y="15600"/>
                  </a:cubicBezTo>
                  <a:cubicBezTo>
                    <a:pt x="19264" y="15855"/>
                    <a:pt x="19449" y="16218"/>
                    <a:pt x="19626" y="16545"/>
                  </a:cubicBezTo>
                  <a:cubicBezTo>
                    <a:pt x="19803" y="16873"/>
                    <a:pt x="19972" y="17164"/>
                    <a:pt x="20166" y="17527"/>
                  </a:cubicBezTo>
                  <a:cubicBezTo>
                    <a:pt x="20360" y="17891"/>
                    <a:pt x="20579" y="18327"/>
                    <a:pt x="20750" y="18691"/>
                  </a:cubicBezTo>
                  <a:cubicBezTo>
                    <a:pt x="20922" y="19055"/>
                    <a:pt x="21046" y="19345"/>
                    <a:pt x="21180" y="19818"/>
                  </a:cubicBezTo>
                  <a:cubicBezTo>
                    <a:pt x="21314" y="20291"/>
                    <a:pt x="21457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65616" y="4022811"/>
              <a:ext cx="264584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2" y="708"/>
                  </a:moveTo>
                  <a:cubicBezTo>
                    <a:pt x="691" y="354"/>
                    <a:pt x="0" y="0"/>
                    <a:pt x="0" y="0"/>
                  </a:cubicBezTo>
                  <a:cubicBezTo>
                    <a:pt x="0" y="0"/>
                    <a:pt x="691" y="354"/>
                    <a:pt x="2678" y="2184"/>
                  </a:cubicBezTo>
                  <a:cubicBezTo>
                    <a:pt x="4666" y="4013"/>
                    <a:pt x="7949" y="7318"/>
                    <a:pt x="10886" y="10564"/>
                  </a:cubicBezTo>
                  <a:cubicBezTo>
                    <a:pt x="13824" y="13810"/>
                    <a:pt x="16416" y="16997"/>
                    <a:pt x="18144" y="18944"/>
                  </a:cubicBezTo>
                  <a:cubicBezTo>
                    <a:pt x="19872" y="20892"/>
                    <a:pt x="20736" y="21600"/>
                    <a:pt x="21168" y="21600"/>
                  </a:cubicBezTo>
                  <a:cubicBezTo>
                    <a:pt x="21600" y="21600"/>
                    <a:pt x="21600" y="20892"/>
                    <a:pt x="21600" y="20125"/>
                  </a:cubicBezTo>
                  <a:cubicBezTo>
                    <a:pt x="21600" y="19357"/>
                    <a:pt x="21600" y="18531"/>
                    <a:pt x="21600" y="17705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152399" y="4011108"/>
              <a:ext cx="177801" cy="453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21600" y="1159"/>
                  </a:moveTo>
                  <a:cubicBezTo>
                    <a:pt x="20829" y="556"/>
                    <a:pt x="20057" y="-47"/>
                    <a:pt x="19286" y="3"/>
                  </a:cubicBezTo>
                  <a:cubicBezTo>
                    <a:pt x="18514" y="53"/>
                    <a:pt x="17743" y="757"/>
                    <a:pt x="15686" y="2666"/>
                  </a:cubicBezTo>
                  <a:cubicBezTo>
                    <a:pt x="13629" y="4574"/>
                    <a:pt x="10286" y="7689"/>
                    <a:pt x="7457" y="10602"/>
                  </a:cubicBezTo>
                  <a:cubicBezTo>
                    <a:pt x="4629" y="13516"/>
                    <a:pt x="2314" y="16228"/>
                    <a:pt x="1157" y="17836"/>
                  </a:cubicBezTo>
                  <a:cubicBezTo>
                    <a:pt x="0" y="19443"/>
                    <a:pt x="0" y="19946"/>
                    <a:pt x="0" y="20448"/>
                  </a:cubicBezTo>
                  <a:cubicBezTo>
                    <a:pt x="0" y="20950"/>
                    <a:pt x="0" y="21453"/>
                    <a:pt x="643" y="21503"/>
                  </a:cubicBezTo>
                  <a:cubicBezTo>
                    <a:pt x="1286" y="21553"/>
                    <a:pt x="2571" y="21151"/>
                    <a:pt x="3857" y="20749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452172" y="4168861"/>
              <a:ext cx="265379" cy="116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41" fill="norm" stroke="1" extrusionOk="0">
                  <a:moveTo>
                    <a:pt x="2464" y="20829"/>
                  </a:moveTo>
                  <a:cubicBezTo>
                    <a:pt x="1607" y="21214"/>
                    <a:pt x="750" y="21600"/>
                    <a:pt x="322" y="20636"/>
                  </a:cubicBezTo>
                  <a:cubicBezTo>
                    <a:pt x="-107" y="19671"/>
                    <a:pt x="-107" y="17357"/>
                    <a:pt x="322" y="15236"/>
                  </a:cubicBezTo>
                  <a:cubicBezTo>
                    <a:pt x="750" y="13114"/>
                    <a:pt x="1607" y="11186"/>
                    <a:pt x="2979" y="11186"/>
                  </a:cubicBezTo>
                  <a:cubicBezTo>
                    <a:pt x="4350" y="11186"/>
                    <a:pt x="6236" y="13114"/>
                    <a:pt x="8036" y="15043"/>
                  </a:cubicBezTo>
                  <a:cubicBezTo>
                    <a:pt x="9836" y="16971"/>
                    <a:pt x="11550" y="18900"/>
                    <a:pt x="13693" y="17357"/>
                  </a:cubicBezTo>
                  <a:cubicBezTo>
                    <a:pt x="15836" y="15814"/>
                    <a:pt x="18407" y="10800"/>
                    <a:pt x="19779" y="7329"/>
                  </a:cubicBezTo>
                  <a:cubicBezTo>
                    <a:pt x="21150" y="3857"/>
                    <a:pt x="21322" y="1929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1067808" y="3899959"/>
              <a:ext cx="153884" cy="424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429" fill="norm" stroke="1" extrusionOk="0">
                  <a:moveTo>
                    <a:pt x="727" y="6206"/>
                  </a:moveTo>
                  <a:cubicBezTo>
                    <a:pt x="2455" y="8879"/>
                    <a:pt x="4183" y="11552"/>
                    <a:pt x="5191" y="13584"/>
                  </a:cubicBezTo>
                  <a:cubicBezTo>
                    <a:pt x="6199" y="15616"/>
                    <a:pt x="6487" y="17006"/>
                    <a:pt x="6487" y="18022"/>
                  </a:cubicBezTo>
                  <a:cubicBezTo>
                    <a:pt x="6487" y="19038"/>
                    <a:pt x="6199" y="19679"/>
                    <a:pt x="5767" y="19626"/>
                  </a:cubicBezTo>
                  <a:cubicBezTo>
                    <a:pt x="5335" y="19572"/>
                    <a:pt x="4759" y="18824"/>
                    <a:pt x="3751" y="16578"/>
                  </a:cubicBezTo>
                  <a:cubicBezTo>
                    <a:pt x="2743" y="14333"/>
                    <a:pt x="1303" y="10590"/>
                    <a:pt x="583" y="7863"/>
                  </a:cubicBezTo>
                  <a:cubicBezTo>
                    <a:pt x="-137" y="5137"/>
                    <a:pt x="-137" y="3426"/>
                    <a:pt x="295" y="2303"/>
                  </a:cubicBezTo>
                  <a:cubicBezTo>
                    <a:pt x="727" y="1180"/>
                    <a:pt x="1591" y="646"/>
                    <a:pt x="2743" y="325"/>
                  </a:cubicBezTo>
                  <a:cubicBezTo>
                    <a:pt x="3895" y="4"/>
                    <a:pt x="5335" y="-103"/>
                    <a:pt x="7639" y="111"/>
                  </a:cubicBezTo>
                  <a:cubicBezTo>
                    <a:pt x="9943" y="325"/>
                    <a:pt x="13111" y="859"/>
                    <a:pt x="15127" y="2036"/>
                  </a:cubicBezTo>
                  <a:cubicBezTo>
                    <a:pt x="17143" y="3212"/>
                    <a:pt x="18007" y="5030"/>
                    <a:pt x="17431" y="6687"/>
                  </a:cubicBezTo>
                  <a:cubicBezTo>
                    <a:pt x="16855" y="8345"/>
                    <a:pt x="14839" y="9842"/>
                    <a:pt x="12679" y="10750"/>
                  </a:cubicBezTo>
                  <a:cubicBezTo>
                    <a:pt x="10519" y="11659"/>
                    <a:pt x="8215" y="11980"/>
                    <a:pt x="8071" y="12141"/>
                  </a:cubicBezTo>
                  <a:cubicBezTo>
                    <a:pt x="7927" y="12301"/>
                    <a:pt x="9943" y="12301"/>
                    <a:pt x="12247" y="12729"/>
                  </a:cubicBezTo>
                  <a:cubicBezTo>
                    <a:pt x="14551" y="13156"/>
                    <a:pt x="17143" y="14012"/>
                    <a:pt x="18871" y="15135"/>
                  </a:cubicBezTo>
                  <a:cubicBezTo>
                    <a:pt x="20599" y="16257"/>
                    <a:pt x="21463" y="17647"/>
                    <a:pt x="20599" y="18717"/>
                  </a:cubicBezTo>
                  <a:cubicBezTo>
                    <a:pt x="19735" y="19786"/>
                    <a:pt x="17143" y="20535"/>
                    <a:pt x="14119" y="20962"/>
                  </a:cubicBezTo>
                  <a:cubicBezTo>
                    <a:pt x="11095" y="21390"/>
                    <a:pt x="7639" y="21497"/>
                    <a:pt x="5191" y="21390"/>
                  </a:cubicBezTo>
                  <a:cubicBezTo>
                    <a:pt x="2743" y="21283"/>
                    <a:pt x="1303" y="20962"/>
                    <a:pt x="871" y="20535"/>
                  </a:cubicBezTo>
                  <a:cubicBezTo>
                    <a:pt x="439" y="20107"/>
                    <a:pt x="1015" y="19572"/>
                    <a:pt x="2743" y="19038"/>
                  </a:cubicBezTo>
                  <a:cubicBezTo>
                    <a:pt x="4471" y="18503"/>
                    <a:pt x="7351" y="17968"/>
                    <a:pt x="10231" y="17434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1260137" y="4099653"/>
              <a:ext cx="162263" cy="17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0986" fill="norm" stroke="1" extrusionOk="0">
                  <a:moveTo>
                    <a:pt x="2952" y="9071"/>
                  </a:moveTo>
                  <a:cubicBezTo>
                    <a:pt x="4337" y="9071"/>
                    <a:pt x="5721" y="9071"/>
                    <a:pt x="6967" y="8182"/>
                  </a:cubicBezTo>
                  <a:cubicBezTo>
                    <a:pt x="8214" y="7293"/>
                    <a:pt x="9321" y="5514"/>
                    <a:pt x="10014" y="3862"/>
                  </a:cubicBezTo>
                  <a:cubicBezTo>
                    <a:pt x="10706" y="2210"/>
                    <a:pt x="10983" y="685"/>
                    <a:pt x="10429" y="177"/>
                  </a:cubicBezTo>
                  <a:cubicBezTo>
                    <a:pt x="9875" y="-331"/>
                    <a:pt x="8491" y="177"/>
                    <a:pt x="6552" y="2718"/>
                  </a:cubicBezTo>
                  <a:cubicBezTo>
                    <a:pt x="4614" y="5260"/>
                    <a:pt x="2121" y="9834"/>
                    <a:pt x="875" y="13010"/>
                  </a:cubicBezTo>
                  <a:cubicBezTo>
                    <a:pt x="-371" y="16187"/>
                    <a:pt x="-371" y="17965"/>
                    <a:pt x="1429" y="19236"/>
                  </a:cubicBezTo>
                  <a:cubicBezTo>
                    <a:pt x="3229" y="20507"/>
                    <a:pt x="6829" y="21269"/>
                    <a:pt x="10429" y="20888"/>
                  </a:cubicBezTo>
                  <a:cubicBezTo>
                    <a:pt x="14029" y="20507"/>
                    <a:pt x="17629" y="18982"/>
                    <a:pt x="21229" y="17457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1518500" y="3889461"/>
              <a:ext cx="94401" cy="37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28" fill="norm" stroke="1" extrusionOk="0">
                  <a:moveTo>
                    <a:pt x="8447" y="0"/>
                  </a:moveTo>
                  <a:cubicBezTo>
                    <a:pt x="5567" y="1342"/>
                    <a:pt x="2687" y="2685"/>
                    <a:pt x="1247" y="5247"/>
                  </a:cubicBezTo>
                  <a:cubicBezTo>
                    <a:pt x="-193" y="7810"/>
                    <a:pt x="-193" y="11593"/>
                    <a:pt x="287" y="14400"/>
                  </a:cubicBezTo>
                  <a:cubicBezTo>
                    <a:pt x="767" y="17207"/>
                    <a:pt x="1727" y="19037"/>
                    <a:pt x="3167" y="20136"/>
                  </a:cubicBezTo>
                  <a:cubicBezTo>
                    <a:pt x="4607" y="21234"/>
                    <a:pt x="6527" y="21600"/>
                    <a:pt x="9647" y="21356"/>
                  </a:cubicBezTo>
                  <a:cubicBezTo>
                    <a:pt x="12767" y="21112"/>
                    <a:pt x="17087" y="20258"/>
                    <a:pt x="21407" y="19403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1445683" y="4086311"/>
              <a:ext cx="198967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98" y="21600"/>
                  </a:moveTo>
                  <a:cubicBezTo>
                    <a:pt x="1149" y="21600"/>
                    <a:pt x="0" y="21600"/>
                    <a:pt x="0" y="19800"/>
                  </a:cubicBezTo>
                  <a:cubicBezTo>
                    <a:pt x="0" y="18000"/>
                    <a:pt x="1149" y="14400"/>
                    <a:pt x="4940" y="10800"/>
                  </a:cubicBezTo>
                  <a:cubicBezTo>
                    <a:pt x="8732" y="7200"/>
                    <a:pt x="1516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1574800" y="4085748"/>
              <a:ext cx="190501" cy="142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3" fill="norm" stroke="1" extrusionOk="0">
                  <a:moveTo>
                    <a:pt x="11520" y="1022"/>
                  </a:moveTo>
                  <a:cubicBezTo>
                    <a:pt x="10320" y="396"/>
                    <a:pt x="9120" y="-230"/>
                    <a:pt x="7440" y="83"/>
                  </a:cubicBezTo>
                  <a:cubicBezTo>
                    <a:pt x="5760" y="396"/>
                    <a:pt x="3600" y="1648"/>
                    <a:pt x="2160" y="4622"/>
                  </a:cubicBezTo>
                  <a:cubicBezTo>
                    <a:pt x="720" y="7596"/>
                    <a:pt x="0" y="12292"/>
                    <a:pt x="0" y="15422"/>
                  </a:cubicBezTo>
                  <a:cubicBezTo>
                    <a:pt x="0" y="18553"/>
                    <a:pt x="720" y="20118"/>
                    <a:pt x="2280" y="20744"/>
                  </a:cubicBezTo>
                  <a:cubicBezTo>
                    <a:pt x="3840" y="21370"/>
                    <a:pt x="6240" y="21057"/>
                    <a:pt x="8040" y="19022"/>
                  </a:cubicBezTo>
                  <a:cubicBezTo>
                    <a:pt x="9840" y="16987"/>
                    <a:pt x="11040" y="13231"/>
                    <a:pt x="11640" y="10413"/>
                  </a:cubicBezTo>
                  <a:cubicBezTo>
                    <a:pt x="12240" y="7596"/>
                    <a:pt x="12240" y="5718"/>
                    <a:pt x="12000" y="5874"/>
                  </a:cubicBezTo>
                  <a:cubicBezTo>
                    <a:pt x="11760" y="6031"/>
                    <a:pt x="11280" y="8222"/>
                    <a:pt x="12000" y="10883"/>
                  </a:cubicBezTo>
                  <a:cubicBezTo>
                    <a:pt x="12720" y="13544"/>
                    <a:pt x="14640" y="16674"/>
                    <a:pt x="16440" y="18240"/>
                  </a:cubicBezTo>
                  <a:cubicBezTo>
                    <a:pt x="18240" y="19805"/>
                    <a:pt x="19920" y="19805"/>
                    <a:pt x="21600" y="19805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1872789" y="3939132"/>
              <a:ext cx="127462" cy="282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331" fill="norm" stroke="1" extrusionOk="0">
                  <a:moveTo>
                    <a:pt x="10527" y="2005"/>
                  </a:moveTo>
                  <a:cubicBezTo>
                    <a:pt x="11224" y="1045"/>
                    <a:pt x="11921" y="85"/>
                    <a:pt x="11398" y="5"/>
                  </a:cubicBezTo>
                  <a:cubicBezTo>
                    <a:pt x="10876" y="-75"/>
                    <a:pt x="9134" y="725"/>
                    <a:pt x="6695" y="3525"/>
                  </a:cubicBezTo>
                  <a:cubicBezTo>
                    <a:pt x="4256" y="6325"/>
                    <a:pt x="1121" y="11125"/>
                    <a:pt x="250" y="14485"/>
                  </a:cubicBezTo>
                  <a:cubicBezTo>
                    <a:pt x="-621" y="17845"/>
                    <a:pt x="773" y="19765"/>
                    <a:pt x="4605" y="20645"/>
                  </a:cubicBezTo>
                  <a:cubicBezTo>
                    <a:pt x="8437" y="21525"/>
                    <a:pt x="14708" y="21365"/>
                    <a:pt x="20979" y="21205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1976587" y="3991061"/>
              <a:ext cx="20146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fill="norm" stroke="1" extrusionOk="0">
                  <a:moveTo>
                    <a:pt x="19390" y="0"/>
                  </a:moveTo>
                  <a:cubicBezTo>
                    <a:pt x="18040" y="4645"/>
                    <a:pt x="16690" y="9290"/>
                    <a:pt x="14440" y="12890"/>
                  </a:cubicBezTo>
                  <a:cubicBezTo>
                    <a:pt x="12190" y="16490"/>
                    <a:pt x="9040" y="19045"/>
                    <a:pt x="6453" y="19742"/>
                  </a:cubicBezTo>
                  <a:cubicBezTo>
                    <a:pt x="3865" y="20439"/>
                    <a:pt x="1840" y="19277"/>
                    <a:pt x="828" y="18000"/>
                  </a:cubicBezTo>
                  <a:cubicBezTo>
                    <a:pt x="-185" y="16723"/>
                    <a:pt x="-185" y="15329"/>
                    <a:pt x="378" y="14400"/>
                  </a:cubicBezTo>
                  <a:cubicBezTo>
                    <a:pt x="940" y="13471"/>
                    <a:pt x="2065" y="13006"/>
                    <a:pt x="4428" y="13239"/>
                  </a:cubicBezTo>
                  <a:cubicBezTo>
                    <a:pt x="6790" y="13471"/>
                    <a:pt x="10390" y="14400"/>
                    <a:pt x="13428" y="15910"/>
                  </a:cubicBezTo>
                  <a:cubicBezTo>
                    <a:pt x="16465" y="17419"/>
                    <a:pt x="18940" y="19510"/>
                    <a:pt x="21415" y="2160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2216150" y="4206961"/>
              <a:ext cx="44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2540000" y="3938544"/>
              <a:ext cx="144680" cy="497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91" fill="norm" stroke="1" extrusionOk="0">
                  <a:moveTo>
                    <a:pt x="939" y="6115"/>
                  </a:moveTo>
                  <a:cubicBezTo>
                    <a:pt x="1565" y="9318"/>
                    <a:pt x="2191" y="12522"/>
                    <a:pt x="2504" y="14901"/>
                  </a:cubicBezTo>
                  <a:cubicBezTo>
                    <a:pt x="2817" y="17281"/>
                    <a:pt x="2817" y="18837"/>
                    <a:pt x="2661" y="19889"/>
                  </a:cubicBezTo>
                  <a:cubicBezTo>
                    <a:pt x="2504" y="20942"/>
                    <a:pt x="2191" y="21491"/>
                    <a:pt x="2035" y="21491"/>
                  </a:cubicBezTo>
                  <a:cubicBezTo>
                    <a:pt x="1878" y="21491"/>
                    <a:pt x="1878" y="20942"/>
                    <a:pt x="1565" y="19294"/>
                  </a:cubicBezTo>
                  <a:cubicBezTo>
                    <a:pt x="1252" y="17647"/>
                    <a:pt x="626" y="14901"/>
                    <a:pt x="313" y="12018"/>
                  </a:cubicBezTo>
                  <a:cubicBezTo>
                    <a:pt x="0" y="9135"/>
                    <a:pt x="0" y="6115"/>
                    <a:pt x="0" y="4330"/>
                  </a:cubicBezTo>
                  <a:cubicBezTo>
                    <a:pt x="0" y="2545"/>
                    <a:pt x="0" y="1996"/>
                    <a:pt x="470" y="1493"/>
                  </a:cubicBezTo>
                  <a:cubicBezTo>
                    <a:pt x="939" y="989"/>
                    <a:pt x="1878" y="532"/>
                    <a:pt x="3130" y="257"/>
                  </a:cubicBezTo>
                  <a:cubicBezTo>
                    <a:pt x="4383" y="-17"/>
                    <a:pt x="5948" y="-109"/>
                    <a:pt x="7983" y="166"/>
                  </a:cubicBezTo>
                  <a:cubicBezTo>
                    <a:pt x="10017" y="440"/>
                    <a:pt x="12522" y="1081"/>
                    <a:pt x="14400" y="1905"/>
                  </a:cubicBezTo>
                  <a:cubicBezTo>
                    <a:pt x="16278" y="2728"/>
                    <a:pt x="17530" y="3735"/>
                    <a:pt x="17843" y="4467"/>
                  </a:cubicBezTo>
                  <a:cubicBezTo>
                    <a:pt x="18157" y="5199"/>
                    <a:pt x="17530" y="5657"/>
                    <a:pt x="16591" y="6023"/>
                  </a:cubicBezTo>
                  <a:cubicBezTo>
                    <a:pt x="15652" y="6389"/>
                    <a:pt x="14400" y="6664"/>
                    <a:pt x="12678" y="6801"/>
                  </a:cubicBezTo>
                  <a:cubicBezTo>
                    <a:pt x="10957" y="6938"/>
                    <a:pt x="8765" y="6938"/>
                    <a:pt x="8452" y="6938"/>
                  </a:cubicBezTo>
                  <a:cubicBezTo>
                    <a:pt x="8139" y="6938"/>
                    <a:pt x="9704" y="6938"/>
                    <a:pt x="12209" y="7259"/>
                  </a:cubicBezTo>
                  <a:cubicBezTo>
                    <a:pt x="14713" y="7579"/>
                    <a:pt x="18157" y="8220"/>
                    <a:pt x="19878" y="8860"/>
                  </a:cubicBezTo>
                  <a:cubicBezTo>
                    <a:pt x="21600" y="9501"/>
                    <a:pt x="21600" y="10142"/>
                    <a:pt x="21130" y="10645"/>
                  </a:cubicBezTo>
                  <a:cubicBezTo>
                    <a:pt x="20661" y="11149"/>
                    <a:pt x="19722" y="11515"/>
                    <a:pt x="18470" y="11789"/>
                  </a:cubicBezTo>
                  <a:cubicBezTo>
                    <a:pt x="17217" y="12064"/>
                    <a:pt x="15652" y="12247"/>
                    <a:pt x="14087" y="12384"/>
                  </a:cubicBezTo>
                  <a:cubicBezTo>
                    <a:pt x="12522" y="12522"/>
                    <a:pt x="10957" y="12613"/>
                    <a:pt x="9704" y="12247"/>
                  </a:cubicBezTo>
                  <a:cubicBezTo>
                    <a:pt x="8452" y="11881"/>
                    <a:pt x="7513" y="11057"/>
                    <a:pt x="6574" y="10233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2749550" y="3889461"/>
              <a:ext cx="95589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600" fill="norm" stroke="1" extrusionOk="0">
                  <a:moveTo>
                    <a:pt x="1379" y="635"/>
                  </a:moveTo>
                  <a:cubicBezTo>
                    <a:pt x="3217" y="318"/>
                    <a:pt x="5055" y="0"/>
                    <a:pt x="6894" y="0"/>
                  </a:cubicBezTo>
                  <a:cubicBezTo>
                    <a:pt x="8732" y="0"/>
                    <a:pt x="10570" y="318"/>
                    <a:pt x="12868" y="2012"/>
                  </a:cubicBezTo>
                  <a:cubicBezTo>
                    <a:pt x="15166" y="3706"/>
                    <a:pt x="17923" y="6776"/>
                    <a:pt x="19532" y="9582"/>
                  </a:cubicBezTo>
                  <a:cubicBezTo>
                    <a:pt x="21140" y="12388"/>
                    <a:pt x="21600" y="14929"/>
                    <a:pt x="18153" y="16888"/>
                  </a:cubicBezTo>
                  <a:cubicBezTo>
                    <a:pt x="14706" y="18847"/>
                    <a:pt x="7353" y="202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3835875" y="3878011"/>
              <a:ext cx="112172" cy="44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1" h="21437" fill="norm" stroke="1" extrusionOk="0">
                  <a:moveTo>
                    <a:pt x="17271" y="4239"/>
                  </a:moveTo>
                  <a:cubicBezTo>
                    <a:pt x="18042" y="3727"/>
                    <a:pt x="18814" y="3215"/>
                    <a:pt x="19585" y="2550"/>
                  </a:cubicBezTo>
                  <a:cubicBezTo>
                    <a:pt x="20357" y="1884"/>
                    <a:pt x="21128" y="1065"/>
                    <a:pt x="19392" y="554"/>
                  </a:cubicBezTo>
                  <a:cubicBezTo>
                    <a:pt x="17657" y="42"/>
                    <a:pt x="13414" y="-163"/>
                    <a:pt x="9942" y="144"/>
                  </a:cubicBezTo>
                  <a:cubicBezTo>
                    <a:pt x="6471" y="451"/>
                    <a:pt x="3771" y="1270"/>
                    <a:pt x="2035" y="3062"/>
                  </a:cubicBezTo>
                  <a:cubicBezTo>
                    <a:pt x="299" y="4853"/>
                    <a:pt x="-472" y="7617"/>
                    <a:pt x="299" y="10535"/>
                  </a:cubicBezTo>
                  <a:cubicBezTo>
                    <a:pt x="1071" y="13452"/>
                    <a:pt x="3385" y="16523"/>
                    <a:pt x="4542" y="18366"/>
                  </a:cubicBezTo>
                  <a:cubicBezTo>
                    <a:pt x="5699" y="20209"/>
                    <a:pt x="5699" y="20823"/>
                    <a:pt x="5699" y="21437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3765549" y="4124411"/>
              <a:ext cx="2222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46" y="18000"/>
                    <a:pt x="3291" y="14400"/>
                    <a:pt x="6891" y="10800"/>
                  </a:cubicBezTo>
                  <a:cubicBezTo>
                    <a:pt x="10491" y="7200"/>
                    <a:pt x="1604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4047066" y="3920080"/>
              <a:ext cx="124885" cy="383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21600" y="1125"/>
                  </a:moveTo>
                  <a:cubicBezTo>
                    <a:pt x="20868" y="535"/>
                    <a:pt x="20136" y="-55"/>
                    <a:pt x="18671" y="4"/>
                  </a:cubicBezTo>
                  <a:cubicBezTo>
                    <a:pt x="17207" y="63"/>
                    <a:pt x="15010" y="771"/>
                    <a:pt x="12264" y="2483"/>
                  </a:cubicBezTo>
                  <a:cubicBezTo>
                    <a:pt x="9519" y="4194"/>
                    <a:pt x="6224" y="6909"/>
                    <a:pt x="3844" y="9447"/>
                  </a:cubicBezTo>
                  <a:cubicBezTo>
                    <a:pt x="1464" y="11984"/>
                    <a:pt x="0" y="14345"/>
                    <a:pt x="0" y="16352"/>
                  </a:cubicBezTo>
                  <a:cubicBezTo>
                    <a:pt x="0" y="18358"/>
                    <a:pt x="1464" y="20011"/>
                    <a:pt x="4027" y="20778"/>
                  </a:cubicBezTo>
                  <a:cubicBezTo>
                    <a:pt x="6590" y="21545"/>
                    <a:pt x="10251" y="21427"/>
                    <a:pt x="13912" y="21309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3924299" y="4327611"/>
              <a:ext cx="1143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3930649" y="4333961"/>
              <a:ext cx="1016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1662"/>
                    <a:pt x="12600" y="3323"/>
                    <a:pt x="9000" y="6923"/>
                  </a:cubicBezTo>
                  <a:cubicBezTo>
                    <a:pt x="5400" y="10523"/>
                    <a:pt x="2700" y="160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4212004" y="4079911"/>
              <a:ext cx="182197" cy="164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017" fill="norm" stroke="1" extrusionOk="0">
                  <a:moveTo>
                    <a:pt x="516" y="816"/>
                  </a:moveTo>
                  <a:cubicBezTo>
                    <a:pt x="1757" y="276"/>
                    <a:pt x="2999" y="-264"/>
                    <a:pt x="4240" y="141"/>
                  </a:cubicBezTo>
                  <a:cubicBezTo>
                    <a:pt x="5481" y="546"/>
                    <a:pt x="6723" y="1896"/>
                    <a:pt x="7095" y="5001"/>
                  </a:cubicBezTo>
                  <a:cubicBezTo>
                    <a:pt x="7468" y="8106"/>
                    <a:pt x="6971" y="12966"/>
                    <a:pt x="6226" y="15801"/>
                  </a:cubicBezTo>
                  <a:cubicBezTo>
                    <a:pt x="5481" y="18636"/>
                    <a:pt x="4488" y="19446"/>
                    <a:pt x="3371" y="20121"/>
                  </a:cubicBezTo>
                  <a:cubicBezTo>
                    <a:pt x="2254" y="20796"/>
                    <a:pt x="1012" y="21336"/>
                    <a:pt x="392" y="20796"/>
                  </a:cubicBezTo>
                  <a:cubicBezTo>
                    <a:pt x="-229" y="20256"/>
                    <a:pt x="-229" y="18636"/>
                    <a:pt x="1261" y="16071"/>
                  </a:cubicBezTo>
                  <a:cubicBezTo>
                    <a:pt x="2750" y="13506"/>
                    <a:pt x="5730" y="9996"/>
                    <a:pt x="7840" y="7836"/>
                  </a:cubicBezTo>
                  <a:cubicBezTo>
                    <a:pt x="9950" y="5676"/>
                    <a:pt x="11192" y="4866"/>
                    <a:pt x="12433" y="4056"/>
                  </a:cubicBezTo>
                  <a:cubicBezTo>
                    <a:pt x="13674" y="3246"/>
                    <a:pt x="14916" y="2436"/>
                    <a:pt x="15288" y="2976"/>
                  </a:cubicBezTo>
                  <a:cubicBezTo>
                    <a:pt x="15661" y="3516"/>
                    <a:pt x="15164" y="5406"/>
                    <a:pt x="14543" y="7026"/>
                  </a:cubicBezTo>
                  <a:cubicBezTo>
                    <a:pt x="13923" y="8646"/>
                    <a:pt x="13178" y="9996"/>
                    <a:pt x="12805" y="11886"/>
                  </a:cubicBezTo>
                  <a:cubicBezTo>
                    <a:pt x="12433" y="13776"/>
                    <a:pt x="12433" y="16206"/>
                    <a:pt x="13923" y="17556"/>
                  </a:cubicBezTo>
                  <a:cubicBezTo>
                    <a:pt x="15412" y="18906"/>
                    <a:pt x="18392" y="19176"/>
                    <a:pt x="21371" y="19446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4508499" y="3927561"/>
              <a:ext cx="7679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3" h="21600" fill="norm" stroke="1" extrusionOk="0">
                  <a:moveTo>
                    <a:pt x="1662" y="0"/>
                  </a:moveTo>
                  <a:cubicBezTo>
                    <a:pt x="9415" y="3396"/>
                    <a:pt x="17169" y="6792"/>
                    <a:pt x="19385" y="10053"/>
                  </a:cubicBezTo>
                  <a:cubicBezTo>
                    <a:pt x="21600" y="13313"/>
                    <a:pt x="18277" y="16438"/>
                    <a:pt x="14123" y="18340"/>
                  </a:cubicBezTo>
                  <a:cubicBezTo>
                    <a:pt x="9969" y="20242"/>
                    <a:pt x="4985" y="209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5039697" y="3978361"/>
              <a:ext cx="36415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600" fill="norm" stroke="1" extrusionOk="0">
                  <a:moveTo>
                    <a:pt x="15112" y="2400"/>
                  </a:moveTo>
                  <a:cubicBezTo>
                    <a:pt x="15986" y="1200"/>
                    <a:pt x="16860" y="0"/>
                    <a:pt x="17235" y="0"/>
                  </a:cubicBezTo>
                  <a:cubicBezTo>
                    <a:pt x="17609" y="0"/>
                    <a:pt x="17485" y="1200"/>
                    <a:pt x="16735" y="3900"/>
                  </a:cubicBezTo>
                  <a:cubicBezTo>
                    <a:pt x="15986" y="6600"/>
                    <a:pt x="14613" y="10800"/>
                    <a:pt x="12615" y="14100"/>
                  </a:cubicBezTo>
                  <a:cubicBezTo>
                    <a:pt x="10618" y="17400"/>
                    <a:pt x="7996" y="19800"/>
                    <a:pt x="6123" y="20700"/>
                  </a:cubicBezTo>
                  <a:cubicBezTo>
                    <a:pt x="4250" y="21600"/>
                    <a:pt x="3126" y="21000"/>
                    <a:pt x="2252" y="19700"/>
                  </a:cubicBezTo>
                  <a:cubicBezTo>
                    <a:pt x="1378" y="18400"/>
                    <a:pt x="754" y="16400"/>
                    <a:pt x="379" y="14500"/>
                  </a:cubicBezTo>
                  <a:cubicBezTo>
                    <a:pt x="5" y="12600"/>
                    <a:pt x="-120" y="10800"/>
                    <a:pt x="130" y="9400"/>
                  </a:cubicBezTo>
                  <a:cubicBezTo>
                    <a:pt x="379" y="8000"/>
                    <a:pt x="1004" y="7000"/>
                    <a:pt x="2065" y="6400"/>
                  </a:cubicBezTo>
                  <a:cubicBezTo>
                    <a:pt x="3126" y="5800"/>
                    <a:pt x="4625" y="5600"/>
                    <a:pt x="6747" y="6800"/>
                  </a:cubicBezTo>
                  <a:cubicBezTo>
                    <a:pt x="8870" y="8000"/>
                    <a:pt x="11616" y="10600"/>
                    <a:pt x="13677" y="13300"/>
                  </a:cubicBezTo>
                  <a:cubicBezTo>
                    <a:pt x="15737" y="16000"/>
                    <a:pt x="17110" y="18800"/>
                    <a:pt x="18296" y="20200"/>
                  </a:cubicBezTo>
                  <a:cubicBezTo>
                    <a:pt x="19482" y="21600"/>
                    <a:pt x="20481" y="21600"/>
                    <a:pt x="21480" y="2160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5975349" y="3958062"/>
              <a:ext cx="311151" cy="31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0" y="2695"/>
                  </a:moveTo>
                  <a:cubicBezTo>
                    <a:pt x="0" y="1826"/>
                    <a:pt x="0" y="956"/>
                    <a:pt x="367" y="448"/>
                  </a:cubicBezTo>
                  <a:cubicBezTo>
                    <a:pt x="735" y="-59"/>
                    <a:pt x="1469" y="-204"/>
                    <a:pt x="2645" y="376"/>
                  </a:cubicBezTo>
                  <a:cubicBezTo>
                    <a:pt x="3820" y="956"/>
                    <a:pt x="5437" y="2260"/>
                    <a:pt x="6759" y="4507"/>
                  </a:cubicBezTo>
                  <a:cubicBezTo>
                    <a:pt x="8082" y="6754"/>
                    <a:pt x="9110" y="9944"/>
                    <a:pt x="9037" y="12698"/>
                  </a:cubicBezTo>
                  <a:cubicBezTo>
                    <a:pt x="8963" y="15452"/>
                    <a:pt x="7788" y="17772"/>
                    <a:pt x="6833" y="19149"/>
                  </a:cubicBezTo>
                  <a:cubicBezTo>
                    <a:pt x="5878" y="20526"/>
                    <a:pt x="5143" y="20961"/>
                    <a:pt x="4408" y="21179"/>
                  </a:cubicBezTo>
                  <a:cubicBezTo>
                    <a:pt x="3673" y="21396"/>
                    <a:pt x="2939" y="21396"/>
                    <a:pt x="2498" y="20889"/>
                  </a:cubicBezTo>
                  <a:cubicBezTo>
                    <a:pt x="2057" y="20381"/>
                    <a:pt x="1910" y="19366"/>
                    <a:pt x="2057" y="18134"/>
                  </a:cubicBezTo>
                  <a:cubicBezTo>
                    <a:pt x="2204" y="16902"/>
                    <a:pt x="2645" y="15452"/>
                    <a:pt x="4555" y="13350"/>
                  </a:cubicBezTo>
                  <a:cubicBezTo>
                    <a:pt x="6465" y="11248"/>
                    <a:pt x="9845" y="8494"/>
                    <a:pt x="11976" y="6754"/>
                  </a:cubicBezTo>
                  <a:cubicBezTo>
                    <a:pt x="14106" y="5015"/>
                    <a:pt x="14988" y="4290"/>
                    <a:pt x="15576" y="3420"/>
                  </a:cubicBezTo>
                  <a:cubicBezTo>
                    <a:pt x="16163" y="2550"/>
                    <a:pt x="16457" y="1536"/>
                    <a:pt x="16237" y="1246"/>
                  </a:cubicBezTo>
                  <a:cubicBezTo>
                    <a:pt x="16016" y="956"/>
                    <a:pt x="15282" y="1391"/>
                    <a:pt x="14106" y="3348"/>
                  </a:cubicBezTo>
                  <a:cubicBezTo>
                    <a:pt x="12931" y="5305"/>
                    <a:pt x="11314" y="8784"/>
                    <a:pt x="10506" y="11393"/>
                  </a:cubicBezTo>
                  <a:cubicBezTo>
                    <a:pt x="9698" y="14003"/>
                    <a:pt x="9698" y="15742"/>
                    <a:pt x="11682" y="17264"/>
                  </a:cubicBezTo>
                  <a:cubicBezTo>
                    <a:pt x="13665" y="18787"/>
                    <a:pt x="17633" y="20091"/>
                    <a:pt x="21600" y="21396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6183909" y="3743411"/>
              <a:ext cx="197842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600" fill="norm" stroke="1" extrusionOk="0">
                  <a:moveTo>
                    <a:pt x="21252" y="0"/>
                  </a:moveTo>
                  <a:cubicBezTo>
                    <a:pt x="18524" y="4080"/>
                    <a:pt x="15795" y="8160"/>
                    <a:pt x="13294" y="10800"/>
                  </a:cubicBezTo>
                  <a:cubicBezTo>
                    <a:pt x="10793" y="13440"/>
                    <a:pt x="8519" y="14640"/>
                    <a:pt x="6359" y="14640"/>
                  </a:cubicBezTo>
                  <a:cubicBezTo>
                    <a:pt x="4199" y="14640"/>
                    <a:pt x="2153" y="13440"/>
                    <a:pt x="1016" y="12000"/>
                  </a:cubicBezTo>
                  <a:cubicBezTo>
                    <a:pt x="-121" y="10560"/>
                    <a:pt x="-348" y="8880"/>
                    <a:pt x="561" y="7560"/>
                  </a:cubicBezTo>
                  <a:cubicBezTo>
                    <a:pt x="1471" y="6240"/>
                    <a:pt x="3517" y="5280"/>
                    <a:pt x="5905" y="5400"/>
                  </a:cubicBezTo>
                  <a:cubicBezTo>
                    <a:pt x="8292" y="5520"/>
                    <a:pt x="11020" y="6720"/>
                    <a:pt x="13067" y="9600"/>
                  </a:cubicBezTo>
                  <a:cubicBezTo>
                    <a:pt x="15113" y="12480"/>
                    <a:pt x="16477" y="17040"/>
                    <a:pt x="17841" y="2160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6438899" y="3838661"/>
              <a:ext cx="1016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6642099" y="3737061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6972299" y="4206961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7189233" y="3974936"/>
              <a:ext cx="170418" cy="335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413" fill="norm" stroke="1" extrusionOk="0">
                  <a:moveTo>
                    <a:pt x="18047" y="2648"/>
                  </a:moveTo>
                  <a:cubicBezTo>
                    <a:pt x="17257" y="1703"/>
                    <a:pt x="16467" y="758"/>
                    <a:pt x="15413" y="286"/>
                  </a:cubicBezTo>
                  <a:cubicBezTo>
                    <a:pt x="14359" y="-187"/>
                    <a:pt x="13042" y="-187"/>
                    <a:pt x="10540" y="1163"/>
                  </a:cubicBezTo>
                  <a:cubicBezTo>
                    <a:pt x="8037" y="2513"/>
                    <a:pt x="4349" y="5213"/>
                    <a:pt x="2242" y="8453"/>
                  </a:cubicBezTo>
                  <a:cubicBezTo>
                    <a:pt x="135" y="11693"/>
                    <a:pt x="-392" y="15473"/>
                    <a:pt x="267" y="17903"/>
                  </a:cubicBezTo>
                  <a:cubicBezTo>
                    <a:pt x="925" y="20333"/>
                    <a:pt x="2769" y="21413"/>
                    <a:pt x="6062" y="21413"/>
                  </a:cubicBezTo>
                  <a:cubicBezTo>
                    <a:pt x="9354" y="21413"/>
                    <a:pt x="14096" y="20333"/>
                    <a:pt x="16862" y="19455"/>
                  </a:cubicBezTo>
                  <a:cubicBezTo>
                    <a:pt x="19628" y="18578"/>
                    <a:pt x="20418" y="17903"/>
                    <a:pt x="21208" y="17228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7407420" y="4092661"/>
              <a:ext cx="4113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1600" fill="norm" stroke="1" extrusionOk="0">
                  <a:moveTo>
                    <a:pt x="4557" y="0"/>
                  </a:moveTo>
                  <a:cubicBezTo>
                    <a:pt x="1472" y="2925"/>
                    <a:pt x="-1614" y="5850"/>
                    <a:pt x="957" y="9450"/>
                  </a:cubicBezTo>
                  <a:cubicBezTo>
                    <a:pt x="3529" y="13050"/>
                    <a:pt x="11757" y="17325"/>
                    <a:pt x="19986" y="2160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7575549" y="4168861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5600"/>
                    <a:pt x="8000" y="9600"/>
                    <a:pt x="11600" y="6000"/>
                  </a:cubicBezTo>
                  <a:cubicBezTo>
                    <a:pt x="15200" y="2400"/>
                    <a:pt x="184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7831676" y="4060911"/>
              <a:ext cx="201074" cy="259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87" fill="norm" stroke="1" extrusionOk="0">
                  <a:moveTo>
                    <a:pt x="449" y="0"/>
                  </a:moveTo>
                  <a:cubicBezTo>
                    <a:pt x="3599" y="2961"/>
                    <a:pt x="6749" y="5923"/>
                    <a:pt x="7986" y="8797"/>
                  </a:cubicBezTo>
                  <a:cubicBezTo>
                    <a:pt x="9224" y="11671"/>
                    <a:pt x="8549" y="14458"/>
                    <a:pt x="7424" y="16461"/>
                  </a:cubicBezTo>
                  <a:cubicBezTo>
                    <a:pt x="6299" y="18465"/>
                    <a:pt x="4724" y="19684"/>
                    <a:pt x="3374" y="20468"/>
                  </a:cubicBezTo>
                  <a:cubicBezTo>
                    <a:pt x="2024" y="21252"/>
                    <a:pt x="899" y="21600"/>
                    <a:pt x="336" y="21252"/>
                  </a:cubicBezTo>
                  <a:cubicBezTo>
                    <a:pt x="-226" y="20903"/>
                    <a:pt x="-226" y="19858"/>
                    <a:pt x="1461" y="17419"/>
                  </a:cubicBezTo>
                  <a:cubicBezTo>
                    <a:pt x="3149" y="14981"/>
                    <a:pt x="6524" y="11148"/>
                    <a:pt x="8661" y="8971"/>
                  </a:cubicBezTo>
                  <a:cubicBezTo>
                    <a:pt x="10799" y="6794"/>
                    <a:pt x="11699" y="6271"/>
                    <a:pt x="12599" y="5661"/>
                  </a:cubicBezTo>
                  <a:cubicBezTo>
                    <a:pt x="13499" y="5052"/>
                    <a:pt x="14399" y="4355"/>
                    <a:pt x="14061" y="5052"/>
                  </a:cubicBezTo>
                  <a:cubicBezTo>
                    <a:pt x="13724" y="5748"/>
                    <a:pt x="12149" y="7839"/>
                    <a:pt x="11361" y="9406"/>
                  </a:cubicBezTo>
                  <a:cubicBezTo>
                    <a:pt x="10574" y="10974"/>
                    <a:pt x="10574" y="12019"/>
                    <a:pt x="11699" y="12803"/>
                  </a:cubicBezTo>
                  <a:cubicBezTo>
                    <a:pt x="12824" y="13587"/>
                    <a:pt x="15074" y="14110"/>
                    <a:pt x="16874" y="14371"/>
                  </a:cubicBezTo>
                  <a:cubicBezTo>
                    <a:pt x="18674" y="14632"/>
                    <a:pt x="20024" y="14632"/>
                    <a:pt x="21374" y="14632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8077199" y="4045767"/>
              <a:ext cx="133401" cy="408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506" fill="norm" stroke="1" extrusionOk="0">
                  <a:moveTo>
                    <a:pt x="8972" y="129"/>
                  </a:moveTo>
                  <a:cubicBezTo>
                    <a:pt x="10634" y="17"/>
                    <a:pt x="12295" y="-94"/>
                    <a:pt x="13625" y="129"/>
                  </a:cubicBezTo>
                  <a:cubicBezTo>
                    <a:pt x="14954" y="351"/>
                    <a:pt x="15951" y="908"/>
                    <a:pt x="17612" y="2801"/>
                  </a:cubicBezTo>
                  <a:cubicBezTo>
                    <a:pt x="19274" y="4694"/>
                    <a:pt x="21600" y="7922"/>
                    <a:pt x="20769" y="10984"/>
                  </a:cubicBezTo>
                  <a:cubicBezTo>
                    <a:pt x="19938" y="14046"/>
                    <a:pt x="15951" y="16941"/>
                    <a:pt x="11963" y="18667"/>
                  </a:cubicBezTo>
                  <a:cubicBezTo>
                    <a:pt x="7975" y="20393"/>
                    <a:pt x="3988" y="20949"/>
                    <a:pt x="0" y="21506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8347302" y="3731623"/>
              <a:ext cx="214542" cy="459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510" fill="norm" stroke="1" extrusionOk="0">
                  <a:moveTo>
                    <a:pt x="3438" y="8280"/>
                  </a:moveTo>
                  <a:cubicBezTo>
                    <a:pt x="3228" y="11054"/>
                    <a:pt x="3019" y="13829"/>
                    <a:pt x="2704" y="15761"/>
                  </a:cubicBezTo>
                  <a:cubicBezTo>
                    <a:pt x="2390" y="17693"/>
                    <a:pt x="1970" y="18783"/>
                    <a:pt x="1446" y="19724"/>
                  </a:cubicBezTo>
                  <a:cubicBezTo>
                    <a:pt x="922" y="20665"/>
                    <a:pt x="292" y="21458"/>
                    <a:pt x="83" y="21507"/>
                  </a:cubicBezTo>
                  <a:cubicBezTo>
                    <a:pt x="-127" y="21557"/>
                    <a:pt x="83" y="20863"/>
                    <a:pt x="502" y="18684"/>
                  </a:cubicBezTo>
                  <a:cubicBezTo>
                    <a:pt x="922" y="16504"/>
                    <a:pt x="1551" y="12838"/>
                    <a:pt x="2180" y="9816"/>
                  </a:cubicBezTo>
                  <a:cubicBezTo>
                    <a:pt x="2809" y="6794"/>
                    <a:pt x="3438" y="4416"/>
                    <a:pt x="4067" y="3029"/>
                  </a:cubicBezTo>
                  <a:cubicBezTo>
                    <a:pt x="4696" y="1641"/>
                    <a:pt x="5325" y="1245"/>
                    <a:pt x="6059" y="898"/>
                  </a:cubicBezTo>
                  <a:cubicBezTo>
                    <a:pt x="6793" y="551"/>
                    <a:pt x="7632" y="254"/>
                    <a:pt x="8576" y="106"/>
                  </a:cubicBezTo>
                  <a:cubicBezTo>
                    <a:pt x="9520" y="-43"/>
                    <a:pt x="10568" y="-43"/>
                    <a:pt x="11617" y="155"/>
                  </a:cubicBezTo>
                  <a:cubicBezTo>
                    <a:pt x="12665" y="353"/>
                    <a:pt x="13714" y="750"/>
                    <a:pt x="14343" y="1493"/>
                  </a:cubicBezTo>
                  <a:cubicBezTo>
                    <a:pt x="14972" y="2236"/>
                    <a:pt x="15182" y="3326"/>
                    <a:pt x="14972" y="4069"/>
                  </a:cubicBezTo>
                  <a:cubicBezTo>
                    <a:pt x="14762" y="4812"/>
                    <a:pt x="14133" y="5208"/>
                    <a:pt x="13085" y="5654"/>
                  </a:cubicBezTo>
                  <a:cubicBezTo>
                    <a:pt x="12036" y="6100"/>
                    <a:pt x="10568" y="6596"/>
                    <a:pt x="10358" y="6744"/>
                  </a:cubicBezTo>
                  <a:cubicBezTo>
                    <a:pt x="10149" y="6893"/>
                    <a:pt x="11197" y="6695"/>
                    <a:pt x="12246" y="6596"/>
                  </a:cubicBezTo>
                  <a:cubicBezTo>
                    <a:pt x="13294" y="6496"/>
                    <a:pt x="14343" y="6496"/>
                    <a:pt x="15811" y="6942"/>
                  </a:cubicBezTo>
                  <a:cubicBezTo>
                    <a:pt x="17279" y="7388"/>
                    <a:pt x="19166" y="8280"/>
                    <a:pt x="20215" y="9023"/>
                  </a:cubicBezTo>
                  <a:cubicBezTo>
                    <a:pt x="21263" y="9766"/>
                    <a:pt x="21473" y="10361"/>
                    <a:pt x="21054" y="10856"/>
                  </a:cubicBezTo>
                  <a:cubicBezTo>
                    <a:pt x="20634" y="11351"/>
                    <a:pt x="19586" y="11748"/>
                    <a:pt x="18013" y="11946"/>
                  </a:cubicBezTo>
                  <a:cubicBezTo>
                    <a:pt x="16440" y="12144"/>
                    <a:pt x="14343" y="12144"/>
                    <a:pt x="12875" y="11996"/>
                  </a:cubicBezTo>
                  <a:cubicBezTo>
                    <a:pt x="11407" y="11847"/>
                    <a:pt x="10568" y="11550"/>
                    <a:pt x="10358" y="11203"/>
                  </a:cubicBezTo>
                  <a:cubicBezTo>
                    <a:pt x="10149" y="10856"/>
                    <a:pt x="10568" y="10460"/>
                    <a:pt x="10988" y="10063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8629649" y="3914861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8864599" y="3794211"/>
              <a:ext cx="63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3921306" y="1557967"/>
              <a:ext cx="72845" cy="1863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63" fill="norm" stroke="1" extrusionOk="0">
                  <a:moveTo>
                    <a:pt x="21238" y="453"/>
                  </a:moveTo>
                  <a:cubicBezTo>
                    <a:pt x="21238" y="257"/>
                    <a:pt x="21238" y="61"/>
                    <a:pt x="19387" y="12"/>
                  </a:cubicBezTo>
                  <a:cubicBezTo>
                    <a:pt x="17535" y="-37"/>
                    <a:pt x="13832" y="61"/>
                    <a:pt x="11055" y="343"/>
                  </a:cubicBezTo>
                  <a:cubicBezTo>
                    <a:pt x="8278" y="624"/>
                    <a:pt x="6427" y="1090"/>
                    <a:pt x="5809" y="1800"/>
                  </a:cubicBezTo>
                  <a:cubicBezTo>
                    <a:pt x="5192" y="2510"/>
                    <a:pt x="5809" y="3465"/>
                    <a:pt x="6735" y="4322"/>
                  </a:cubicBezTo>
                  <a:cubicBezTo>
                    <a:pt x="7661" y="5179"/>
                    <a:pt x="8895" y="5939"/>
                    <a:pt x="9821" y="6796"/>
                  </a:cubicBezTo>
                  <a:cubicBezTo>
                    <a:pt x="10747" y="7653"/>
                    <a:pt x="11364" y="8608"/>
                    <a:pt x="11981" y="9551"/>
                  </a:cubicBezTo>
                  <a:cubicBezTo>
                    <a:pt x="12598" y="10494"/>
                    <a:pt x="13215" y="11424"/>
                    <a:pt x="13832" y="12355"/>
                  </a:cubicBezTo>
                  <a:cubicBezTo>
                    <a:pt x="14449" y="13285"/>
                    <a:pt x="15067" y="14216"/>
                    <a:pt x="14758" y="15196"/>
                  </a:cubicBezTo>
                  <a:cubicBezTo>
                    <a:pt x="14449" y="16175"/>
                    <a:pt x="13215" y="17204"/>
                    <a:pt x="11055" y="18122"/>
                  </a:cubicBezTo>
                  <a:cubicBezTo>
                    <a:pt x="8895" y="19041"/>
                    <a:pt x="5809" y="19849"/>
                    <a:pt x="3958" y="20363"/>
                  </a:cubicBezTo>
                  <a:cubicBezTo>
                    <a:pt x="2107" y="20877"/>
                    <a:pt x="1489" y="21098"/>
                    <a:pt x="872" y="21269"/>
                  </a:cubicBezTo>
                  <a:cubicBezTo>
                    <a:pt x="255" y="21441"/>
                    <a:pt x="-362" y="21563"/>
                    <a:pt x="255" y="21563"/>
                  </a:cubicBezTo>
                  <a:cubicBezTo>
                    <a:pt x="872" y="21563"/>
                    <a:pt x="2724" y="21441"/>
                    <a:pt x="3958" y="21355"/>
                  </a:cubicBezTo>
                  <a:cubicBezTo>
                    <a:pt x="5192" y="21269"/>
                    <a:pt x="5809" y="21220"/>
                    <a:pt x="6427" y="211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3841749" y="1381574"/>
              <a:ext cx="5051909" cy="2063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596" fill="norm" stroke="1" extrusionOk="0">
                  <a:moveTo>
                    <a:pt x="0" y="2455"/>
                  </a:moveTo>
                  <a:cubicBezTo>
                    <a:pt x="18" y="2344"/>
                    <a:pt x="36" y="2234"/>
                    <a:pt x="99" y="2156"/>
                  </a:cubicBezTo>
                  <a:cubicBezTo>
                    <a:pt x="163" y="2078"/>
                    <a:pt x="271" y="2034"/>
                    <a:pt x="470" y="1957"/>
                  </a:cubicBezTo>
                  <a:cubicBezTo>
                    <a:pt x="669" y="1879"/>
                    <a:pt x="959" y="1768"/>
                    <a:pt x="1266" y="1658"/>
                  </a:cubicBezTo>
                  <a:cubicBezTo>
                    <a:pt x="1574" y="1547"/>
                    <a:pt x="1899" y="1436"/>
                    <a:pt x="2243" y="1347"/>
                  </a:cubicBezTo>
                  <a:cubicBezTo>
                    <a:pt x="2587" y="1259"/>
                    <a:pt x="2949" y="1192"/>
                    <a:pt x="3311" y="1137"/>
                  </a:cubicBezTo>
                  <a:cubicBezTo>
                    <a:pt x="3672" y="1082"/>
                    <a:pt x="4034" y="1037"/>
                    <a:pt x="4369" y="1004"/>
                  </a:cubicBezTo>
                  <a:cubicBezTo>
                    <a:pt x="4704" y="971"/>
                    <a:pt x="5011" y="949"/>
                    <a:pt x="5341" y="915"/>
                  </a:cubicBezTo>
                  <a:cubicBezTo>
                    <a:pt x="5671" y="882"/>
                    <a:pt x="6024" y="838"/>
                    <a:pt x="6377" y="794"/>
                  </a:cubicBezTo>
                  <a:cubicBezTo>
                    <a:pt x="6730" y="749"/>
                    <a:pt x="7082" y="705"/>
                    <a:pt x="7444" y="661"/>
                  </a:cubicBezTo>
                  <a:cubicBezTo>
                    <a:pt x="7806" y="616"/>
                    <a:pt x="8177" y="572"/>
                    <a:pt x="8548" y="517"/>
                  </a:cubicBezTo>
                  <a:cubicBezTo>
                    <a:pt x="8919" y="461"/>
                    <a:pt x="9289" y="395"/>
                    <a:pt x="9660" y="339"/>
                  </a:cubicBezTo>
                  <a:cubicBezTo>
                    <a:pt x="10031" y="284"/>
                    <a:pt x="10402" y="240"/>
                    <a:pt x="10773" y="195"/>
                  </a:cubicBezTo>
                  <a:cubicBezTo>
                    <a:pt x="11144" y="151"/>
                    <a:pt x="11515" y="107"/>
                    <a:pt x="11881" y="74"/>
                  </a:cubicBezTo>
                  <a:cubicBezTo>
                    <a:pt x="12247" y="40"/>
                    <a:pt x="12609" y="18"/>
                    <a:pt x="12962" y="7"/>
                  </a:cubicBezTo>
                  <a:cubicBezTo>
                    <a:pt x="13315" y="-4"/>
                    <a:pt x="13658" y="-4"/>
                    <a:pt x="14007" y="18"/>
                  </a:cubicBezTo>
                  <a:cubicBezTo>
                    <a:pt x="14355" y="40"/>
                    <a:pt x="14708" y="85"/>
                    <a:pt x="15051" y="140"/>
                  </a:cubicBezTo>
                  <a:cubicBezTo>
                    <a:pt x="15395" y="195"/>
                    <a:pt x="15730" y="262"/>
                    <a:pt x="16060" y="328"/>
                  </a:cubicBezTo>
                  <a:cubicBezTo>
                    <a:pt x="16390" y="395"/>
                    <a:pt x="16716" y="461"/>
                    <a:pt x="17068" y="528"/>
                  </a:cubicBezTo>
                  <a:cubicBezTo>
                    <a:pt x="17421" y="594"/>
                    <a:pt x="17801" y="661"/>
                    <a:pt x="18149" y="727"/>
                  </a:cubicBezTo>
                  <a:cubicBezTo>
                    <a:pt x="18497" y="794"/>
                    <a:pt x="18814" y="860"/>
                    <a:pt x="19135" y="926"/>
                  </a:cubicBezTo>
                  <a:cubicBezTo>
                    <a:pt x="19456" y="993"/>
                    <a:pt x="19782" y="1059"/>
                    <a:pt x="20098" y="1126"/>
                  </a:cubicBezTo>
                  <a:cubicBezTo>
                    <a:pt x="20415" y="1192"/>
                    <a:pt x="20723" y="1259"/>
                    <a:pt x="20940" y="1303"/>
                  </a:cubicBezTo>
                  <a:cubicBezTo>
                    <a:pt x="21157" y="1347"/>
                    <a:pt x="21283" y="1370"/>
                    <a:pt x="21387" y="1403"/>
                  </a:cubicBezTo>
                  <a:cubicBezTo>
                    <a:pt x="21491" y="1436"/>
                    <a:pt x="21573" y="1480"/>
                    <a:pt x="21586" y="1569"/>
                  </a:cubicBezTo>
                  <a:cubicBezTo>
                    <a:pt x="21600" y="1658"/>
                    <a:pt x="21546" y="1790"/>
                    <a:pt x="21451" y="2101"/>
                  </a:cubicBezTo>
                  <a:cubicBezTo>
                    <a:pt x="21356" y="2411"/>
                    <a:pt x="21220" y="2898"/>
                    <a:pt x="21116" y="3530"/>
                  </a:cubicBezTo>
                  <a:cubicBezTo>
                    <a:pt x="21012" y="4161"/>
                    <a:pt x="20940" y="4936"/>
                    <a:pt x="20885" y="5712"/>
                  </a:cubicBezTo>
                  <a:cubicBezTo>
                    <a:pt x="20831" y="6487"/>
                    <a:pt x="20795" y="7262"/>
                    <a:pt x="20768" y="8049"/>
                  </a:cubicBezTo>
                  <a:cubicBezTo>
                    <a:pt x="20741" y="8835"/>
                    <a:pt x="20723" y="9633"/>
                    <a:pt x="20705" y="10486"/>
                  </a:cubicBezTo>
                  <a:cubicBezTo>
                    <a:pt x="20686" y="11339"/>
                    <a:pt x="20668" y="12247"/>
                    <a:pt x="20655" y="13122"/>
                  </a:cubicBezTo>
                  <a:cubicBezTo>
                    <a:pt x="20641" y="13997"/>
                    <a:pt x="20632" y="14839"/>
                    <a:pt x="20610" y="15648"/>
                  </a:cubicBezTo>
                  <a:cubicBezTo>
                    <a:pt x="20587" y="16456"/>
                    <a:pt x="20551" y="17232"/>
                    <a:pt x="20492" y="17874"/>
                  </a:cubicBezTo>
                  <a:cubicBezTo>
                    <a:pt x="20433" y="18517"/>
                    <a:pt x="20352" y="19026"/>
                    <a:pt x="20221" y="19392"/>
                  </a:cubicBezTo>
                  <a:cubicBezTo>
                    <a:pt x="20089" y="19757"/>
                    <a:pt x="19909" y="19979"/>
                    <a:pt x="19678" y="20167"/>
                  </a:cubicBezTo>
                  <a:cubicBezTo>
                    <a:pt x="19447" y="20355"/>
                    <a:pt x="19167" y="20510"/>
                    <a:pt x="18841" y="20654"/>
                  </a:cubicBezTo>
                  <a:cubicBezTo>
                    <a:pt x="18516" y="20798"/>
                    <a:pt x="18145" y="20931"/>
                    <a:pt x="17783" y="21031"/>
                  </a:cubicBezTo>
                  <a:cubicBezTo>
                    <a:pt x="17421" y="21131"/>
                    <a:pt x="17068" y="21197"/>
                    <a:pt x="16725" y="21264"/>
                  </a:cubicBezTo>
                  <a:cubicBezTo>
                    <a:pt x="16381" y="21330"/>
                    <a:pt x="16046" y="21397"/>
                    <a:pt x="15698" y="21441"/>
                  </a:cubicBezTo>
                  <a:cubicBezTo>
                    <a:pt x="15350" y="21485"/>
                    <a:pt x="14988" y="21507"/>
                    <a:pt x="14649" y="21530"/>
                  </a:cubicBezTo>
                  <a:cubicBezTo>
                    <a:pt x="14310" y="21552"/>
                    <a:pt x="13993" y="21574"/>
                    <a:pt x="13685" y="21585"/>
                  </a:cubicBezTo>
                  <a:cubicBezTo>
                    <a:pt x="13378" y="21596"/>
                    <a:pt x="13079" y="21596"/>
                    <a:pt x="12767" y="21596"/>
                  </a:cubicBezTo>
                  <a:cubicBezTo>
                    <a:pt x="12455" y="21596"/>
                    <a:pt x="12130" y="21596"/>
                    <a:pt x="11804" y="21596"/>
                  </a:cubicBezTo>
                  <a:cubicBezTo>
                    <a:pt x="11478" y="21596"/>
                    <a:pt x="11153" y="21596"/>
                    <a:pt x="10818" y="21596"/>
                  </a:cubicBezTo>
                  <a:cubicBezTo>
                    <a:pt x="10483" y="21596"/>
                    <a:pt x="10140" y="21596"/>
                    <a:pt x="9814" y="21596"/>
                  </a:cubicBezTo>
                  <a:cubicBezTo>
                    <a:pt x="9488" y="21596"/>
                    <a:pt x="9181" y="21596"/>
                    <a:pt x="8869" y="21574"/>
                  </a:cubicBezTo>
                  <a:cubicBezTo>
                    <a:pt x="8557" y="21552"/>
                    <a:pt x="8240" y="21507"/>
                    <a:pt x="7933" y="21474"/>
                  </a:cubicBezTo>
                  <a:cubicBezTo>
                    <a:pt x="7625" y="21441"/>
                    <a:pt x="7327" y="21419"/>
                    <a:pt x="7028" y="21397"/>
                  </a:cubicBezTo>
                  <a:cubicBezTo>
                    <a:pt x="6730" y="21374"/>
                    <a:pt x="6431" y="21352"/>
                    <a:pt x="6087" y="21308"/>
                  </a:cubicBezTo>
                  <a:cubicBezTo>
                    <a:pt x="5744" y="21264"/>
                    <a:pt x="5355" y="21197"/>
                    <a:pt x="4970" y="21120"/>
                  </a:cubicBezTo>
                  <a:cubicBezTo>
                    <a:pt x="4586" y="21042"/>
                    <a:pt x="4206" y="20954"/>
                    <a:pt x="3840" y="20876"/>
                  </a:cubicBezTo>
                  <a:cubicBezTo>
                    <a:pt x="3473" y="20798"/>
                    <a:pt x="3121" y="20732"/>
                    <a:pt x="2795" y="20677"/>
                  </a:cubicBezTo>
                  <a:cubicBezTo>
                    <a:pt x="2469" y="20621"/>
                    <a:pt x="2171" y="20577"/>
                    <a:pt x="1800" y="20544"/>
                  </a:cubicBezTo>
                  <a:cubicBezTo>
                    <a:pt x="1429" y="20510"/>
                    <a:pt x="986" y="20488"/>
                    <a:pt x="710" y="20533"/>
                  </a:cubicBezTo>
                  <a:cubicBezTo>
                    <a:pt x="434" y="20577"/>
                    <a:pt x="326" y="20688"/>
                    <a:pt x="217" y="207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5537199" y="3498846"/>
              <a:ext cx="71074" cy="1095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581" fill="norm" stroke="1" extrusionOk="0">
                  <a:moveTo>
                    <a:pt x="13341" y="315"/>
                  </a:moveTo>
                  <a:cubicBezTo>
                    <a:pt x="11435" y="148"/>
                    <a:pt x="9529" y="-19"/>
                    <a:pt x="9212" y="2"/>
                  </a:cubicBezTo>
                  <a:cubicBezTo>
                    <a:pt x="8894" y="23"/>
                    <a:pt x="10165" y="231"/>
                    <a:pt x="11435" y="1003"/>
                  </a:cubicBezTo>
                  <a:cubicBezTo>
                    <a:pt x="12706" y="1774"/>
                    <a:pt x="13976" y="3108"/>
                    <a:pt x="15247" y="4464"/>
                  </a:cubicBezTo>
                  <a:cubicBezTo>
                    <a:pt x="16518" y="5819"/>
                    <a:pt x="17788" y="7195"/>
                    <a:pt x="19059" y="8613"/>
                  </a:cubicBezTo>
                  <a:cubicBezTo>
                    <a:pt x="20329" y="10030"/>
                    <a:pt x="21600" y="11490"/>
                    <a:pt x="21282" y="12970"/>
                  </a:cubicBezTo>
                  <a:cubicBezTo>
                    <a:pt x="20965" y="14450"/>
                    <a:pt x="19059" y="15952"/>
                    <a:pt x="15247" y="17390"/>
                  </a:cubicBezTo>
                  <a:cubicBezTo>
                    <a:pt x="11435" y="18829"/>
                    <a:pt x="5718" y="20205"/>
                    <a:pt x="0" y="215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5175249" y="3324674"/>
              <a:ext cx="4305852" cy="1523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95" fill="norm" stroke="1" extrusionOk="0">
                  <a:moveTo>
                    <a:pt x="1720" y="2425"/>
                  </a:moveTo>
                  <a:cubicBezTo>
                    <a:pt x="1974" y="2245"/>
                    <a:pt x="2229" y="2065"/>
                    <a:pt x="2569" y="1885"/>
                  </a:cubicBezTo>
                  <a:cubicBezTo>
                    <a:pt x="2908" y="1705"/>
                    <a:pt x="3333" y="1525"/>
                    <a:pt x="3757" y="1360"/>
                  </a:cubicBezTo>
                  <a:cubicBezTo>
                    <a:pt x="4182" y="1195"/>
                    <a:pt x="4607" y="1045"/>
                    <a:pt x="5036" y="910"/>
                  </a:cubicBezTo>
                  <a:cubicBezTo>
                    <a:pt x="5466" y="775"/>
                    <a:pt x="5902" y="655"/>
                    <a:pt x="6342" y="550"/>
                  </a:cubicBezTo>
                  <a:cubicBezTo>
                    <a:pt x="6783" y="445"/>
                    <a:pt x="7228" y="355"/>
                    <a:pt x="7658" y="295"/>
                  </a:cubicBezTo>
                  <a:cubicBezTo>
                    <a:pt x="8088" y="235"/>
                    <a:pt x="8502" y="205"/>
                    <a:pt x="8911" y="175"/>
                  </a:cubicBezTo>
                  <a:cubicBezTo>
                    <a:pt x="9319" y="145"/>
                    <a:pt x="9723" y="115"/>
                    <a:pt x="10137" y="85"/>
                  </a:cubicBezTo>
                  <a:cubicBezTo>
                    <a:pt x="10551" y="55"/>
                    <a:pt x="10975" y="25"/>
                    <a:pt x="11416" y="10"/>
                  </a:cubicBezTo>
                  <a:cubicBezTo>
                    <a:pt x="11856" y="-5"/>
                    <a:pt x="12313" y="-5"/>
                    <a:pt x="12764" y="25"/>
                  </a:cubicBezTo>
                  <a:cubicBezTo>
                    <a:pt x="13215" y="55"/>
                    <a:pt x="13661" y="115"/>
                    <a:pt x="14090" y="175"/>
                  </a:cubicBezTo>
                  <a:cubicBezTo>
                    <a:pt x="14520" y="235"/>
                    <a:pt x="14934" y="295"/>
                    <a:pt x="15364" y="370"/>
                  </a:cubicBezTo>
                  <a:cubicBezTo>
                    <a:pt x="15794" y="445"/>
                    <a:pt x="16240" y="535"/>
                    <a:pt x="16648" y="640"/>
                  </a:cubicBezTo>
                  <a:cubicBezTo>
                    <a:pt x="17057" y="745"/>
                    <a:pt x="17429" y="865"/>
                    <a:pt x="17789" y="970"/>
                  </a:cubicBezTo>
                  <a:cubicBezTo>
                    <a:pt x="18150" y="1075"/>
                    <a:pt x="18501" y="1165"/>
                    <a:pt x="18877" y="1240"/>
                  </a:cubicBezTo>
                  <a:cubicBezTo>
                    <a:pt x="19254" y="1315"/>
                    <a:pt x="19658" y="1375"/>
                    <a:pt x="20050" y="1420"/>
                  </a:cubicBezTo>
                  <a:cubicBezTo>
                    <a:pt x="20443" y="1465"/>
                    <a:pt x="20825" y="1495"/>
                    <a:pt x="21064" y="1510"/>
                  </a:cubicBezTo>
                  <a:cubicBezTo>
                    <a:pt x="21303" y="1525"/>
                    <a:pt x="21398" y="1525"/>
                    <a:pt x="21467" y="1585"/>
                  </a:cubicBezTo>
                  <a:cubicBezTo>
                    <a:pt x="21536" y="1645"/>
                    <a:pt x="21579" y="1765"/>
                    <a:pt x="21589" y="2215"/>
                  </a:cubicBezTo>
                  <a:cubicBezTo>
                    <a:pt x="21600" y="2665"/>
                    <a:pt x="21579" y="3445"/>
                    <a:pt x="21547" y="4270"/>
                  </a:cubicBezTo>
                  <a:cubicBezTo>
                    <a:pt x="21515" y="5095"/>
                    <a:pt x="21473" y="5965"/>
                    <a:pt x="21441" y="6925"/>
                  </a:cubicBezTo>
                  <a:cubicBezTo>
                    <a:pt x="21409" y="7885"/>
                    <a:pt x="21388" y="8935"/>
                    <a:pt x="21372" y="10000"/>
                  </a:cubicBezTo>
                  <a:cubicBezTo>
                    <a:pt x="21356" y="11065"/>
                    <a:pt x="21345" y="12145"/>
                    <a:pt x="21319" y="13165"/>
                  </a:cubicBezTo>
                  <a:cubicBezTo>
                    <a:pt x="21292" y="14185"/>
                    <a:pt x="21250" y="15145"/>
                    <a:pt x="21160" y="16105"/>
                  </a:cubicBezTo>
                  <a:cubicBezTo>
                    <a:pt x="21069" y="17065"/>
                    <a:pt x="20931" y="18025"/>
                    <a:pt x="20767" y="18805"/>
                  </a:cubicBezTo>
                  <a:cubicBezTo>
                    <a:pt x="20602" y="19585"/>
                    <a:pt x="20411" y="20185"/>
                    <a:pt x="20141" y="20590"/>
                  </a:cubicBezTo>
                  <a:cubicBezTo>
                    <a:pt x="19870" y="20995"/>
                    <a:pt x="19520" y="21205"/>
                    <a:pt x="19169" y="21340"/>
                  </a:cubicBezTo>
                  <a:cubicBezTo>
                    <a:pt x="18819" y="21475"/>
                    <a:pt x="18469" y="21535"/>
                    <a:pt x="18065" y="21565"/>
                  </a:cubicBezTo>
                  <a:cubicBezTo>
                    <a:pt x="17662" y="21595"/>
                    <a:pt x="17206" y="21595"/>
                    <a:pt x="16749" y="21595"/>
                  </a:cubicBezTo>
                  <a:cubicBezTo>
                    <a:pt x="16293" y="21595"/>
                    <a:pt x="15836" y="21595"/>
                    <a:pt x="15385" y="21580"/>
                  </a:cubicBezTo>
                  <a:cubicBezTo>
                    <a:pt x="14934" y="21565"/>
                    <a:pt x="14488" y="21535"/>
                    <a:pt x="14069" y="21490"/>
                  </a:cubicBezTo>
                  <a:cubicBezTo>
                    <a:pt x="13650" y="21445"/>
                    <a:pt x="13257" y="21385"/>
                    <a:pt x="12854" y="21340"/>
                  </a:cubicBezTo>
                  <a:cubicBezTo>
                    <a:pt x="12451" y="21295"/>
                    <a:pt x="12037" y="21265"/>
                    <a:pt x="11612" y="21220"/>
                  </a:cubicBezTo>
                  <a:cubicBezTo>
                    <a:pt x="11187" y="21175"/>
                    <a:pt x="10752" y="21115"/>
                    <a:pt x="10365" y="21055"/>
                  </a:cubicBezTo>
                  <a:cubicBezTo>
                    <a:pt x="9977" y="20995"/>
                    <a:pt x="9638" y="20935"/>
                    <a:pt x="9293" y="20890"/>
                  </a:cubicBezTo>
                  <a:cubicBezTo>
                    <a:pt x="8948" y="20845"/>
                    <a:pt x="8598" y="20815"/>
                    <a:pt x="8194" y="20755"/>
                  </a:cubicBezTo>
                  <a:cubicBezTo>
                    <a:pt x="7791" y="20695"/>
                    <a:pt x="7334" y="20605"/>
                    <a:pt x="6889" y="20500"/>
                  </a:cubicBezTo>
                  <a:cubicBezTo>
                    <a:pt x="6443" y="20395"/>
                    <a:pt x="6008" y="20275"/>
                    <a:pt x="5567" y="20140"/>
                  </a:cubicBezTo>
                  <a:cubicBezTo>
                    <a:pt x="5127" y="20005"/>
                    <a:pt x="4681" y="19855"/>
                    <a:pt x="4224" y="19690"/>
                  </a:cubicBezTo>
                  <a:cubicBezTo>
                    <a:pt x="3768" y="19525"/>
                    <a:pt x="3301" y="19345"/>
                    <a:pt x="2834" y="19180"/>
                  </a:cubicBezTo>
                  <a:cubicBezTo>
                    <a:pt x="2367" y="19015"/>
                    <a:pt x="1900" y="18865"/>
                    <a:pt x="1428" y="18760"/>
                  </a:cubicBezTo>
                  <a:cubicBezTo>
                    <a:pt x="955" y="18655"/>
                    <a:pt x="478" y="18595"/>
                    <a:pt x="0" y="185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8864549" y="2606761"/>
              <a:ext cx="336601" cy="150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81" fill="norm" stroke="1" extrusionOk="0">
                  <a:moveTo>
                    <a:pt x="408" y="15300"/>
                  </a:moveTo>
                  <a:cubicBezTo>
                    <a:pt x="138" y="13800"/>
                    <a:pt x="-132" y="12300"/>
                    <a:pt x="71" y="10950"/>
                  </a:cubicBezTo>
                  <a:cubicBezTo>
                    <a:pt x="273" y="9600"/>
                    <a:pt x="948" y="8400"/>
                    <a:pt x="1691" y="7800"/>
                  </a:cubicBezTo>
                  <a:cubicBezTo>
                    <a:pt x="2433" y="7200"/>
                    <a:pt x="3243" y="7200"/>
                    <a:pt x="4256" y="9150"/>
                  </a:cubicBezTo>
                  <a:cubicBezTo>
                    <a:pt x="5268" y="11100"/>
                    <a:pt x="6483" y="15000"/>
                    <a:pt x="7428" y="17400"/>
                  </a:cubicBezTo>
                  <a:cubicBezTo>
                    <a:pt x="8373" y="19800"/>
                    <a:pt x="9048" y="20700"/>
                    <a:pt x="9791" y="21150"/>
                  </a:cubicBezTo>
                  <a:cubicBezTo>
                    <a:pt x="10533" y="21600"/>
                    <a:pt x="11343" y="21600"/>
                    <a:pt x="12828" y="19200"/>
                  </a:cubicBezTo>
                  <a:cubicBezTo>
                    <a:pt x="14313" y="16800"/>
                    <a:pt x="16473" y="12000"/>
                    <a:pt x="18025" y="8400"/>
                  </a:cubicBezTo>
                  <a:cubicBezTo>
                    <a:pt x="19578" y="4800"/>
                    <a:pt x="20523" y="2400"/>
                    <a:pt x="2146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9410699" y="2403561"/>
              <a:ext cx="508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273"/>
                    <a:pt x="3600" y="6545"/>
                    <a:pt x="7200" y="10145"/>
                  </a:cubicBezTo>
                  <a:cubicBezTo>
                    <a:pt x="10800" y="13745"/>
                    <a:pt x="16200" y="176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9422534" y="2374897"/>
              <a:ext cx="156194" cy="383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370" fill="norm" stroke="1" extrusionOk="0">
                  <a:moveTo>
                    <a:pt x="2674" y="4431"/>
                  </a:moveTo>
                  <a:cubicBezTo>
                    <a:pt x="1822" y="3959"/>
                    <a:pt x="969" y="3487"/>
                    <a:pt x="401" y="2897"/>
                  </a:cubicBezTo>
                  <a:cubicBezTo>
                    <a:pt x="-168" y="2307"/>
                    <a:pt x="-452" y="1598"/>
                    <a:pt x="1822" y="1008"/>
                  </a:cubicBezTo>
                  <a:cubicBezTo>
                    <a:pt x="4095" y="418"/>
                    <a:pt x="8927" y="-54"/>
                    <a:pt x="12480" y="5"/>
                  </a:cubicBezTo>
                  <a:cubicBezTo>
                    <a:pt x="16032" y="64"/>
                    <a:pt x="18306" y="654"/>
                    <a:pt x="19016" y="1953"/>
                  </a:cubicBezTo>
                  <a:cubicBezTo>
                    <a:pt x="19727" y="3251"/>
                    <a:pt x="18874" y="5257"/>
                    <a:pt x="16601" y="7028"/>
                  </a:cubicBezTo>
                  <a:cubicBezTo>
                    <a:pt x="14327" y="8798"/>
                    <a:pt x="10632" y="10333"/>
                    <a:pt x="8216" y="11277"/>
                  </a:cubicBezTo>
                  <a:cubicBezTo>
                    <a:pt x="5801" y="12221"/>
                    <a:pt x="4664" y="12576"/>
                    <a:pt x="4806" y="12930"/>
                  </a:cubicBezTo>
                  <a:cubicBezTo>
                    <a:pt x="4948" y="13284"/>
                    <a:pt x="6369" y="13638"/>
                    <a:pt x="8927" y="14169"/>
                  </a:cubicBezTo>
                  <a:cubicBezTo>
                    <a:pt x="11485" y="14700"/>
                    <a:pt x="15180" y="15408"/>
                    <a:pt x="17453" y="15998"/>
                  </a:cubicBezTo>
                  <a:cubicBezTo>
                    <a:pt x="19727" y="16589"/>
                    <a:pt x="20580" y="17061"/>
                    <a:pt x="20864" y="17710"/>
                  </a:cubicBezTo>
                  <a:cubicBezTo>
                    <a:pt x="21148" y="18359"/>
                    <a:pt x="20864" y="19185"/>
                    <a:pt x="20153" y="19776"/>
                  </a:cubicBezTo>
                  <a:cubicBezTo>
                    <a:pt x="19443" y="20366"/>
                    <a:pt x="18306" y="20720"/>
                    <a:pt x="16459" y="21015"/>
                  </a:cubicBezTo>
                  <a:cubicBezTo>
                    <a:pt x="14611" y="21310"/>
                    <a:pt x="12053" y="21546"/>
                    <a:pt x="10206" y="21192"/>
                  </a:cubicBezTo>
                  <a:cubicBezTo>
                    <a:pt x="8359" y="20838"/>
                    <a:pt x="7222" y="19894"/>
                    <a:pt x="7222" y="19185"/>
                  </a:cubicBezTo>
                  <a:cubicBezTo>
                    <a:pt x="7222" y="18477"/>
                    <a:pt x="8359" y="18005"/>
                    <a:pt x="9495" y="175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9668615" y="2552007"/>
              <a:ext cx="135786" cy="164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0975" fill="norm" stroke="1" extrusionOk="0">
                  <a:moveTo>
                    <a:pt x="1380" y="8604"/>
                  </a:moveTo>
                  <a:cubicBezTo>
                    <a:pt x="3041" y="8064"/>
                    <a:pt x="4703" y="7524"/>
                    <a:pt x="6032" y="6714"/>
                  </a:cubicBezTo>
                  <a:cubicBezTo>
                    <a:pt x="7361" y="5904"/>
                    <a:pt x="8358" y="4824"/>
                    <a:pt x="8856" y="3474"/>
                  </a:cubicBezTo>
                  <a:cubicBezTo>
                    <a:pt x="9355" y="2124"/>
                    <a:pt x="9355" y="504"/>
                    <a:pt x="8524" y="99"/>
                  </a:cubicBezTo>
                  <a:cubicBezTo>
                    <a:pt x="7693" y="-306"/>
                    <a:pt x="6032" y="504"/>
                    <a:pt x="4204" y="2934"/>
                  </a:cubicBezTo>
                  <a:cubicBezTo>
                    <a:pt x="2376" y="5364"/>
                    <a:pt x="383" y="9414"/>
                    <a:pt x="50" y="12654"/>
                  </a:cubicBezTo>
                  <a:cubicBezTo>
                    <a:pt x="-282" y="15894"/>
                    <a:pt x="1047" y="18324"/>
                    <a:pt x="4038" y="19674"/>
                  </a:cubicBezTo>
                  <a:cubicBezTo>
                    <a:pt x="7029" y="21024"/>
                    <a:pt x="11681" y="21294"/>
                    <a:pt x="14838" y="20619"/>
                  </a:cubicBezTo>
                  <a:cubicBezTo>
                    <a:pt x="17995" y="19944"/>
                    <a:pt x="19656" y="18324"/>
                    <a:pt x="21318" y="167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9844616" y="2331716"/>
              <a:ext cx="86785" cy="343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8956" y="124"/>
                  </a:moveTo>
                  <a:cubicBezTo>
                    <a:pt x="6322" y="-7"/>
                    <a:pt x="3688" y="-139"/>
                    <a:pt x="2107" y="322"/>
                  </a:cubicBezTo>
                  <a:cubicBezTo>
                    <a:pt x="527" y="783"/>
                    <a:pt x="0" y="1837"/>
                    <a:pt x="0" y="4339"/>
                  </a:cubicBezTo>
                  <a:cubicBezTo>
                    <a:pt x="0" y="6841"/>
                    <a:pt x="527" y="10793"/>
                    <a:pt x="2371" y="13756"/>
                  </a:cubicBezTo>
                  <a:cubicBezTo>
                    <a:pt x="4215" y="16720"/>
                    <a:pt x="7376" y="18695"/>
                    <a:pt x="10273" y="19881"/>
                  </a:cubicBezTo>
                  <a:cubicBezTo>
                    <a:pt x="13171" y="21066"/>
                    <a:pt x="15805" y="21461"/>
                    <a:pt x="17912" y="21329"/>
                  </a:cubicBezTo>
                  <a:cubicBezTo>
                    <a:pt x="20020" y="21198"/>
                    <a:pt x="21600" y="20539"/>
                    <a:pt x="21600" y="19485"/>
                  </a:cubicBezTo>
                  <a:cubicBezTo>
                    <a:pt x="21600" y="18432"/>
                    <a:pt x="20020" y="16983"/>
                    <a:pt x="18439" y="155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9807802" y="2511511"/>
              <a:ext cx="161698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7863" y="21600"/>
                  </a:moveTo>
                  <a:cubicBezTo>
                    <a:pt x="6201" y="20160"/>
                    <a:pt x="4540" y="18720"/>
                    <a:pt x="2878" y="18000"/>
                  </a:cubicBezTo>
                  <a:cubicBezTo>
                    <a:pt x="1217" y="17280"/>
                    <a:pt x="-445" y="17280"/>
                    <a:pt x="109" y="15840"/>
                  </a:cubicBezTo>
                  <a:cubicBezTo>
                    <a:pt x="663" y="14400"/>
                    <a:pt x="3432" y="11520"/>
                    <a:pt x="7309" y="8640"/>
                  </a:cubicBezTo>
                  <a:cubicBezTo>
                    <a:pt x="11186" y="5760"/>
                    <a:pt x="16170" y="2880"/>
                    <a:pt x="2115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9964329" y="2500531"/>
              <a:ext cx="176622" cy="13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21" fill="norm" stroke="1" extrusionOk="0">
                  <a:moveTo>
                    <a:pt x="9114" y="3835"/>
                  </a:moveTo>
                  <a:cubicBezTo>
                    <a:pt x="8343" y="2121"/>
                    <a:pt x="7571" y="407"/>
                    <a:pt x="6543" y="64"/>
                  </a:cubicBezTo>
                  <a:cubicBezTo>
                    <a:pt x="5514" y="-279"/>
                    <a:pt x="4228" y="750"/>
                    <a:pt x="3071" y="3150"/>
                  </a:cubicBezTo>
                  <a:cubicBezTo>
                    <a:pt x="1914" y="5550"/>
                    <a:pt x="886" y="9321"/>
                    <a:pt x="371" y="12235"/>
                  </a:cubicBezTo>
                  <a:cubicBezTo>
                    <a:pt x="-143" y="15150"/>
                    <a:pt x="-143" y="17207"/>
                    <a:pt x="500" y="18407"/>
                  </a:cubicBezTo>
                  <a:cubicBezTo>
                    <a:pt x="1143" y="19607"/>
                    <a:pt x="2428" y="19950"/>
                    <a:pt x="4100" y="18921"/>
                  </a:cubicBezTo>
                  <a:cubicBezTo>
                    <a:pt x="5771" y="17892"/>
                    <a:pt x="7828" y="15492"/>
                    <a:pt x="9371" y="13607"/>
                  </a:cubicBezTo>
                  <a:cubicBezTo>
                    <a:pt x="10914" y="11721"/>
                    <a:pt x="11943" y="10350"/>
                    <a:pt x="12971" y="10864"/>
                  </a:cubicBezTo>
                  <a:cubicBezTo>
                    <a:pt x="14000" y="11378"/>
                    <a:pt x="15028" y="13778"/>
                    <a:pt x="16443" y="15835"/>
                  </a:cubicBezTo>
                  <a:cubicBezTo>
                    <a:pt x="17857" y="17892"/>
                    <a:pt x="19657" y="19607"/>
                    <a:pt x="21457" y="213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10264868" y="2250889"/>
              <a:ext cx="111033" cy="463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514" fill="norm" stroke="1" extrusionOk="0">
                  <a:moveTo>
                    <a:pt x="17382" y="896"/>
                  </a:moveTo>
                  <a:cubicBezTo>
                    <a:pt x="16582" y="405"/>
                    <a:pt x="15782" y="-86"/>
                    <a:pt x="14582" y="12"/>
                  </a:cubicBezTo>
                  <a:cubicBezTo>
                    <a:pt x="13382" y="110"/>
                    <a:pt x="11782" y="798"/>
                    <a:pt x="9182" y="2761"/>
                  </a:cubicBezTo>
                  <a:cubicBezTo>
                    <a:pt x="6582" y="4725"/>
                    <a:pt x="2982" y="7965"/>
                    <a:pt x="1182" y="10910"/>
                  </a:cubicBezTo>
                  <a:cubicBezTo>
                    <a:pt x="-618" y="13856"/>
                    <a:pt x="-618" y="16507"/>
                    <a:pt x="2982" y="18225"/>
                  </a:cubicBezTo>
                  <a:cubicBezTo>
                    <a:pt x="6582" y="19943"/>
                    <a:pt x="13782" y="20729"/>
                    <a:pt x="20982" y="215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10464799" y="2378161"/>
              <a:ext cx="508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5538"/>
                    <a:pt x="5400" y="11077"/>
                    <a:pt x="6750" y="14400"/>
                  </a:cubicBezTo>
                  <a:cubicBezTo>
                    <a:pt x="8100" y="17723"/>
                    <a:pt x="8100" y="18831"/>
                    <a:pt x="10350" y="19662"/>
                  </a:cubicBezTo>
                  <a:cubicBezTo>
                    <a:pt x="12600" y="20492"/>
                    <a:pt x="17100" y="210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10534649" y="2479761"/>
              <a:ext cx="196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71" y="17280"/>
                    <a:pt x="12542" y="12960"/>
                    <a:pt x="16142" y="9360"/>
                  </a:cubicBezTo>
                  <a:cubicBezTo>
                    <a:pt x="19742" y="5760"/>
                    <a:pt x="20671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10642599" y="2441661"/>
              <a:ext cx="44451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6322"/>
                    <a:pt x="4114" y="12644"/>
                    <a:pt x="5657" y="16463"/>
                  </a:cubicBezTo>
                  <a:cubicBezTo>
                    <a:pt x="7200" y="20283"/>
                    <a:pt x="8229" y="21600"/>
                    <a:pt x="10800" y="21600"/>
                  </a:cubicBezTo>
                  <a:cubicBezTo>
                    <a:pt x="13371" y="21600"/>
                    <a:pt x="17486" y="20283"/>
                    <a:pt x="21600" y="189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10745630" y="2328307"/>
              <a:ext cx="208121" cy="263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65" fill="norm" stroke="1" extrusionOk="0">
                  <a:moveTo>
                    <a:pt x="11518" y="1466"/>
                  </a:moveTo>
                  <a:cubicBezTo>
                    <a:pt x="12598" y="780"/>
                    <a:pt x="13678" y="94"/>
                    <a:pt x="13678" y="9"/>
                  </a:cubicBezTo>
                  <a:cubicBezTo>
                    <a:pt x="13678" y="-77"/>
                    <a:pt x="12598" y="437"/>
                    <a:pt x="10438" y="1637"/>
                  </a:cubicBezTo>
                  <a:cubicBezTo>
                    <a:pt x="8278" y="2837"/>
                    <a:pt x="5038" y="4723"/>
                    <a:pt x="2986" y="6180"/>
                  </a:cubicBezTo>
                  <a:cubicBezTo>
                    <a:pt x="934" y="7637"/>
                    <a:pt x="70" y="8666"/>
                    <a:pt x="178" y="9266"/>
                  </a:cubicBezTo>
                  <a:cubicBezTo>
                    <a:pt x="286" y="9866"/>
                    <a:pt x="1366" y="10037"/>
                    <a:pt x="2446" y="10123"/>
                  </a:cubicBezTo>
                  <a:cubicBezTo>
                    <a:pt x="3526" y="10209"/>
                    <a:pt x="4606" y="10209"/>
                    <a:pt x="6010" y="10209"/>
                  </a:cubicBezTo>
                  <a:cubicBezTo>
                    <a:pt x="7414" y="10209"/>
                    <a:pt x="9142" y="10209"/>
                    <a:pt x="9790" y="10637"/>
                  </a:cubicBezTo>
                  <a:cubicBezTo>
                    <a:pt x="10438" y="11066"/>
                    <a:pt x="10006" y="11923"/>
                    <a:pt x="8278" y="13380"/>
                  </a:cubicBezTo>
                  <a:cubicBezTo>
                    <a:pt x="6550" y="14837"/>
                    <a:pt x="3526" y="16894"/>
                    <a:pt x="1798" y="18352"/>
                  </a:cubicBezTo>
                  <a:cubicBezTo>
                    <a:pt x="70" y="19809"/>
                    <a:pt x="-362" y="20666"/>
                    <a:pt x="286" y="21094"/>
                  </a:cubicBezTo>
                  <a:cubicBezTo>
                    <a:pt x="934" y="21523"/>
                    <a:pt x="2662" y="21523"/>
                    <a:pt x="6334" y="20494"/>
                  </a:cubicBezTo>
                  <a:cubicBezTo>
                    <a:pt x="10006" y="19466"/>
                    <a:pt x="15622" y="17409"/>
                    <a:pt x="21238" y="153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10953749" y="2390861"/>
              <a:ext cx="139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4696"/>
                    <a:pt x="9164" y="9391"/>
                    <a:pt x="12764" y="12991"/>
                  </a:cubicBezTo>
                  <a:cubicBezTo>
                    <a:pt x="16364" y="16591"/>
                    <a:pt x="18982" y="190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11002347" y="2352761"/>
              <a:ext cx="97454" cy="25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600" fill="norm" stroke="1" extrusionOk="0">
                  <a:moveTo>
                    <a:pt x="21159" y="0"/>
                  </a:moveTo>
                  <a:cubicBezTo>
                    <a:pt x="16563" y="4463"/>
                    <a:pt x="11968" y="8926"/>
                    <a:pt x="8521" y="12228"/>
                  </a:cubicBezTo>
                  <a:cubicBezTo>
                    <a:pt x="5074" y="15531"/>
                    <a:pt x="2776" y="17673"/>
                    <a:pt x="1397" y="19190"/>
                  </a:cubicBezTo>
                  <a:cubicBezTo>
                    <a:pt x="19" y="20707"/>
                    <a:pt x="-441" y="21600"/>
                    <a:pt x="478" y="21600"/>
                  </a:cubicBezTo>
                  <a:cubicBezTo>
                    <a:pt x="1397" y="21600"/>
                    <a:pt x="3695" y="20707"/>
                    <a:pt x="5993" y="198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11150599" y="2543261"/>
              <a:ext cx="19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000"/>
                    <a:pt x="0" y="8000"/>
                    <a:pt x="3600" y="11600"/>
                  </a:cubicBezTo>
                  <a:cubicBezTo>
                    <a:pt x="7200" y="15200"/>
                    <a:pt x="14400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11154039" y="2441653"/>
              <a:ext cx="47362" cy="50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0739" fill="norm" stroke="1" extrusionOk="0">
                  <a:moveTo>
                    <a:pt x="21013" y="5187"/>
                  </a:moveTo>
                  <a:cubicBezTo>
                    <a:pt x="16317" y="5187"/>
                    <a:pt x="11622" y="5187"/>
                    <a:pt x="8335" y="7347"/>
                  </a:cubicBezTo>
                  <a:cubicBezTo>
                    <a:pt x="5048" y="9507"/>
                    <a:pt x="3170" y="13827"/>
                    <a:pt x="4109" y="14691"/>
                  </a:cubicBezTo>
                  <a:cubicBezTo>
                    <a:pt x="5048" y="15555"/>
                    <a:pt x="8804" y="12963"/>
                    <a:pt x="11152" y="9507"/>
                  </a:cubicBezTo>
                  <a:cubicBezTo>
                    <a:pt x="13500" y="6051"/>
                    <a:pt x="14439" y="1731"/>
                    <a:pt x="12561" y="435"/>
                  </a:cubicBezTo>
                  <a:cubicBezTo>
                    <a:pt x="10683" y="-861"/>
                    <a:pt x="5987" y="867"/>
                    <a:pt x="3170" y="3891"/>
                  </a:cubicBezTo>
                  <a:cubicBezTo>
                    <a:pt x="352" y="6915"/>
                    <a:pt x="-587" y="11235"/>
                    <a:pt x="352" y="14259"/>
                  </a:cubicBezTo>
                  <a:cubicBezTo>
                    <a:pt x="1291" y="17283"/>
                    <a:pt x="4109" y="19011"/>
                    <a:pt x="6926" y="207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11252199" y="2644861"/>
              <a:ext cx="825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10610849" y="3045808"/>
              <a:ext cx="139701" cy="184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7" fill="norm" stroke="1" extrusionOk="0">
                  <a:moveTo>
                    <a:pt x="0" y="2035"/>
                  </a:moveTo>
                  <a:cubicBezTo>
                    <a:pt x="1636" y="6308"/>
                    <a:pt x="3273" y="10580"/>
                    <a:pt x="4091" y="13310"/>
                  </a:cubicBezTo>
                  <a:cubicBezTo>
                    <a:pt x="4909" y="16040"/>
                    <a:pt x="4909" y="17227"/>
                    <a:pt x="4909" y="18413"/>
                  </a:cubicBezTo>
                  <a:cubicBezTo>
                    <a:pt x="4909" y="19600"/>
                    <a:pt x="4909" y="20787"/>
                    <a:pt x="4582" y="20668"/>
                  </a:cubicBezTo>
                  <a:cubicBezTo>
                    <a:pt x="4255" y="20550"/>
                    <a:pt x="3600" y="19125"/>
                    <a:pt x="3109" y="16158"/>
                  </a:cubicBezTo>
                  <a:cubicBezTo>
                    <a:pt x="2618" y="13191"/>
                    <a:pt x="2291" y="8682"/>
                    <a:pt x="2291" y="5833"/>
                  </a:cubicBezTo>
                  <a:cubicBezTo>
                    <a:pt x="2291" y="2985"/>
                    <a:pt x="2618" y="1798"/>
                    <a:pt x="4745" y="849"/>
                  </a:cubicBezTo>
                  <a:cubicBezTo>
                    <a:pt x="6873" y="-101"/>
                    <a:pt x="10800" y="-813"/>
                    <a:pt x="13909" y="1917"/>
                  </a:cubicBezTo>
                  <a:cubicBezTo>
                    <a:pt x="17018" y="4646"/>
                    <a:pt x="19309" y="10818"/>
                    <a:pt x="21600" y="169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10807699" y="3083011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84" y="18000"/>
                    <a:pt x="10368" y="14400"/>
                    <a:pt x="13968" y="10800"/>
                  </a:cubicBezTo>
                  <a:cubicBezTo>
                    <a:pt x="17568" y="7200"/>
                    <a:pt x="1958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10877549" y="3019511"/>
              <a:ext cx="571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443"/>
                    <a:pt x="4800" y="6887"/>
                    <a:pt x="8400" y="10487"/>
                  </a:cubicBezTo>
                  <a:cubicBezTo>
                    <a:pt x="12000" y="14087"/>
                    <a:pt x="16800" y="178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10995522" y="3006811"/>
              <a:ext cx="2172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959"/>
                    <a:pt x="-1443" y="11917"/>
                    <a:pt x="1502" y="15517"/>
                  </a:cubicBezTo>
                  <a:cubicBezTo>
                    <a:pt x="4448" y="19117"/>
                    <a:pt x="12302" y="20359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11169649" y="3032211"/>
              <a:ext cx="152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11449639" y="2911561"/>
              <a:ext cx="164511" cy="185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239" fill="norm" stroke="1" extrusionOk="0">
                  <a:moveTo>
                    <a:pt x="12227" y="0"/>
                  </a:moveTo>
                  <a:cubicBezTo>
                    <a:pt x="8399" y="2427"/>
                    <a:pt x="4572" y="4854"/>
                    <a:pt x="2384" y="6674"/>
                  </a:cubicBezTo>
                  <a:cubicBezTo>
                    <a:pt x="197" y="8494"/>
                    <a:pt x="-350" y="9708"/>
                    <a:pt x="197" y="10315"/>
                  </a:cubicBezTo>
                  <a:cubicBezTo>
                    <a:pt x="744" y="10921"/>
                    <a:pt x="2384" y="10921"/>
                    <a:pt x="3888" y="10921"/>
                  </a:cubicBezTo>
                  <a:cubicBezTo>
                    <a:pt x="5392" y="10921"/>
                    <a:pt x="6759" y="10921"/>
                    <a:pt x="7169" y="11528"/>
                  </a:cubicBezTo>
                  <a:cubicBezTo>
                    <a:pt x="7579" y="12135"/>
                    <a:pt x="7032" y="13348"/>
                    <a:pt x="6075" y="14319"/>
                  </a:cubicBezTo>
                  <a:cubicBezTo>
                    <a:pt x="5118" y="15290"/>
                    <a:pt x="3751" y="16018"/>
                    <a:pt x="2521" y="17110"/>
                  </a:cubicBezTo>
                  <a:cubicBezTo>
                    <a:pt x="1291" y="18202"/>
                    <a:pt x="197" y="19658"/>
                    <a:pt x="334" y="20508"/>
                  </a:cubicBezTo>
                  <a:cubicBezTo>
                    <a:pt x="470" y="21357"/>
                    <a:pt x="1837" y="21600"/>
                    <a:pt x="5528" y="20508"/>
                  </a:cubicBezTo>
                  <a:cubicBezTo>
                    <a:pt x="9220" y="19416"/>
                    <a:pt x="15235" y="16989"/>
                    <a:pt x="21250" y="145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11614149" y="2886161"/>
              <a:ext cx="146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91" y="2400"/>
                    <a:pt x="4383" y="4800"/>
                    <a:pt x="7983" y="8400"/>
                  </a:cubicBezTo>
                  <a:cubicBezTo>
                    <a:pt x="11583" y="12000"/>
                    <a:pt x="16591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11669304" y="2841711"/>
              <a:ext cx="97247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600" fill="norm" stroke="1" extrusionOk="0">
                  <a:moveTo>
                    <a:pt x="21114" y="0"/>
                  </a:moveTo>
                  <a:cubicBezTo>
                    <a:pt x="18816" y="0"/>
                    <a:pt x="16518" y="0"/>
                    <a:pt x="14680" y="419"/>
                  </a:cubicBezTo>
                  <a:cubicBezTo>
                    <a:pt x="12842" y="837"/>
                    <a:pt x="11463" y="1674"/>
                    <a:pt x="8935" y="4270"/>
                  </a:cubicBezTo>
                  <a:cubicBezTo>
                    <a:pt x="6408" y="6865"/>
                    <a:pt x="2731" y="11219"/>
                    <a:pt x="1123" y="14400"/>
                  </a:cubicBezTo>
                  <a:cubicBezTo>
                    <a:pt x="-486" y="17581"/>
                    <a:pt x="-26" y="19591"/>
                    <a:pt x="43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11817349" y="3070311"/>
              <a:ext cx="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11839262" y="2956011"/>
              <a:ext cx="35238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0702" fill="norm" stroke="1" extrusionOk="0">
                  <a:moveTo>
                    <a:pt x="5577" y="5891"/>
                  </a:moveTo>
                  <a:cubicBezTo>
                    <a:pt x="1977" y="13745"/>
                    <a:pt x="-1623" y="21600"/>
                    <a:pt x="777" y="20618"/>
                  </a:cubicBezTo>
                  <a:cubicBezTo>
                    <a:pt x="3177" y="19636"/>
                    <a:pt x="11577" y="9818"/>
                    <a:pt x="1997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11925299" y="2759161"/>
              <a:ext cx="8327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600" fill="norm" stroke="1" extrusionOk="0">
                  <a:moveTo>
                    <a:pt x="0" y="0"/>
                  </a:moveTo>
                  <a:cubicBezTo>
                    <a:pt x="6849" y="2105"/>
                    <a:pt x="13698" y="4209"/>
                    <a:pt x="17385" y="6923"/>
                  </a:cubicBezTo>
                  <a:cubicBezTo>
                    <a:pt x="21073" y="9637"/>
                    <a:pt x="21600" y="12960"/>
                    <a:pt x="19493" y="15508"/>
                  </a:cubicBezTo>
                  <a:cubicBezTo>
                    <a:pt x="17385" y="18055"/>
                    <a:pt x="12644" y="19828"/>
                    <a:pt x="790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2368550" y="5540461"/>
              <a:ext cx="190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905"/>
                    <a:pt x="9600" y="7810"/>
                    <a:pt x="13200" y="11410"/>
                  </a:cubicBezTo>
                  <a:cubicBezTo>
                    <a:pt x="16800" y="15010"/>
                    <a:pt x="19200" y="183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2367122" y="5480083"/>
              <a:ext cx="187649" cy="40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0" h="21266" fill="norm" stroke="1" extrusionOk="0">
                  <a:moveTo>
                    <a:pt x="854" y="7441"/>
                  </a:moveTo>
                  <a:cubicBezTo>
                    <a:pt x="157" y="6229"/>
                    <a:pt x="-540" y="5017"/>
                    <a:pt x="621" y="3694"/>
                  </a:cubicBezTo>
                  <a:cubicBezTo>
                    <a:pt x="1783" y="2372"/>
                    <a:pt x="4802" y="939"/>
                    <a:pt x="7589" y="333"/>
                  </a:cubicBezTo>
                  <a:cubicBezTo>
                    <a:pt x="10376" y="-273"/>
                    <a:pt x="12931" y="-53"/>
                    <a:pt x="14441" y="994"/>
                  </a:cubicBezTo>
                  <a:cubicBezTo>
                    <a:pt x="15950" y="2041"/>
                    <a:pt x="16415" y="3915"/>
                    <a:pt x="15602" y="5568"/>
                  </a:cubicBezTo>
                  <a:cubicBezTo>
                    <a:pt x="14789" y="7221"/>
                    <a:pt x="12699" y="8654"/>
                    <a:pt x="11189" y="9535"/>
                  </a:cubicBezTo>
                  <a:cubicBezTo>
                    <a:pt x="9679" y="10417"/>
                    <a:pt x="8750" y="10747"/>
                    <a:pt x="9447" y="11133"/>
                  </a:cubicBezTo>
                  <a:cubicBezTo>
                    <a:pt x="10144" y="11519"/>
                    <a:pt x="12466" y="11960"/>
                    <a:pt x="14789" y="12896"/>
                  </a:cubicBezTo>
                  <a:cubicBezTo>
                    <a:pt x="17112" y="13833"/>
                    <a:pt x="19434" y="15266"/>
                    <a:pt x="20247" y="16533"/>
                  </a:cubicBezTo>
                  <a:cubicBezTo>
                    <a:pt x="21060" y="17800"/>
                    <a:pt x="20363" y="18903"/>
                    <a:pt x="18854" y="19674"/>
                  </a:cubicBezTo>
                  <a:cubicBezTo>
                    <a:pt x="17344" y="20445"/>
                    <a:pt x="15021" y="20886"/>
                    <a:pt x="13047" y="21107"/>
                  </a:cubicBezTo>
                  <a:cubicBezTo>
                    <a:pt x="11073" y="21327"/>
                    <a:pt x="9447" y="21327"/>
                    <a:pt x="8054" y="21051"/>
                  </a:cubicBezTo>
                  <a:cubicBezTo>
                    <a:pt x="6660" y="20776"/>
                    <a:pt x="5499" y="20225"/>
                    <a:pt x="5847" y="19398"/>
                  </a:cubicBezTo>
                  <a:cubicBezTo>
                    <a:pt x="6195" y="18572"/>
                    <a:pt x="8054" y="17470"/>
                    <a:pt x="9912" y="163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2596745" y="5655869"/>
              <a:ext cx="121055" cy="176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213" fill="norm" stroke="1" extrusionOk="0">
                  <a:moveTo>
                    <a:pt x="4463" y="10540"/>
                  </a:moveTo>
                  <a:cubicBezTo>
                    <a:pt x="7026" y="8507"/>
                    <a:pt x="9589" y="6474"/>
                    <a:pt x="11236" y="4568"/>
                  </a:cubicBezTo>
                  <a:cubicBezTo>
                    <a:pt x="12884" y="2662"/>
                    <a:pt x="13616" y="884"/>
                    <a:pt x="13067" y="248"/>
                  </a:cubicBezTo>
                  <a:cubicBezTo>
                    <a:pt x="12518" y="-387"/>
                    <a:pt x="10687" y="121"/>
                    <a:pt x="8124" y="2662"/>
                  </a:cubicBezTo>
                  <a:cubicBezTo>
                    <a:pt x="5562" y="5204"/>
                    <a:pt x="2267" y="9778"/>
                    <a:pt x="802" y="12827"/>
                  </a:cubicBezTo>
                  <a:cubicBezTo>
                    <a:pt x="-662" y="15877"/>
                    <a:pt x="-296" y="17401"/>
                    <a:pt x="3365" y="18545"/>
                  </a:cubicBezTo>
                  <a:cubicBezTo>
                    <a:pt x="7026" y="19688"/>
                    <a:pt x="13982" y="20451"/>
                    <a:pt x="20938" y="212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2845858" y="5457911"/>
              <a:ext cx="106892" cy="416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53" fill="norm" stroke="1" extrusionOk="0">
                  <a:moveTo>
                    <a:pt x="4870" y="0"/>
                  </a:moveTo>
                  <a:cubicBezTo>
                    <a:pt x="3176" y="1303"/>
                    <a:pt x="1482" y="2605"/>
                    <a:pt x="635" y="4993"/>
                  </a:cubicBezTo>
                  <a:cubicBezTo>
                    <a:pt x="-212" y="7381"/>
                    <a:pt x="-212" y="10854"/>
                    <a:pt x="635" y="13731"/>
                  </a:cubicBezTo>
                  <a:cubicBezTo>
                    <a:pt x="1482" y="16607"/>
                    <a:pt x="3176" y="18886"/>
                    <a:pt x="5082" y="20135"/>
                  </a:cubicBezTo>
                  <a:cubicBezTo>
                    <a:pt x="6988" y="21383"/>
                    <a:pt x="9106" y="21600"/>
                    <a:pt x="11859" y="21112"/>
                  </a:cubicBezTo>
                  <a:cubicBezTo>
                    <a:pt x="14612" y="20623"/>
                    <a:pt x="18000" y="19429"/>
                    <a:pt x="21388" y="182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2806700" y="5654761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3008689" y="5670782"/>
              <a:ext cx="229812" cy="168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182" fill="norm" stroke="1" extrusionOk="0">
                  <a:moveTo>
                    <a:pt x="11409" y="1182"/>
                  </a:moveTo>
                  <a:cubicBezTo>
                    <a:pt x="10616" y="382"/>
                    <a:pt x="9823" y="-418"/>
                    <a:pt x="8040" y="249"/>
                  </a:cubicBezTo>
                  <a:cubicBezTo>
                    <a:pt x="6256" y="915"/>
                    <a:pt x="3482" y="3049"/>
                    <a:pt x="1897" y="5582"/>
                  </a:cubicBezTo>
                  <a:cubicBezTo>
                    <a:pt x="311" y="8115"/>
                    <a:pt x="-85" y="11049"/>
                    <a:pt x="14" y="13049"/>
                  </a:cubicBezTo>
                  <a:cubicBezTo>
                    <a:pt x="113" y="15049"/>
                    <a:pt x="708" y="16115"/>
                    <a:pt x="2392" y="15982"/>
                  </a:cubicBezTo>
                  <a:cubicBezTo>
                    <a:pt x="4076" y="15849"/>
                    <a:pt x="6851" y="14515"/>
                    <a:pt x="8634" y="12915"/>
                  </a:cubicBezTo>
                  <a:cubicBezTo>
                    <a:pt x="10418" y="11315"/>
                    <a:pt x="11210" y="9449"/>
                    <a:pt x="11706" y="7582"/>
                  </a:cubicBezTo>
                  <a:cubicBezTo>
                    <a:pt x="12201" y="5715"/>
                    <a:pt x="12399" y="3849"/>
                    <a:pt x="12399" y="3582"/>
                  </a:cubicBezTo>
                  <a:cubicBezTo>
                    <a:pt x="12399" y="3315"/>
                    <a:pt x="12201" y="4649"/>
                    <a:pt x="13687" y="7849"/>
                  </a:cubicBezTo>
                  <a:cubicBezTo>
                    <a:pt x="15174" y="11049"/>
                    <a:pt x="18344" y="16115"/>
                    <a:pt x="21515" y="211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3458216" y="5476961"/>
              <a:ext cx="116835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600" fill="norm" stroke="1" extrusionOk="0">
                  <a:moveTo>
                    <a:pt x="18643" y="655"/>
                  </a:moveTo>
                  <a:cubicBezTo>
                    <a:pt x="17128" y="327"/>
                    <a:pt x="15612" y="0"/>
                    <a:pt x="14096" y="0"/>
                  </a:cubicBezTo>
                  <a:cubicBezTo>
                    <a:pt x="12580" y="0"/>
                    <a:pt x="11064" y="327"/>
                    <a:pt x="8980" y="1364"/>
                  </a:cubicBezTo>
                  <a:cubicBezTo>
                    <a:pt x="6896" y="2400"/>
                    <a:pt x="4243" y="4145"/>
                    <a:pt x="2349" y="6873"/>
                  </a:cubicBezTo>
                  <a:cubicBezTo>
                    <a:pt x="454" y="9600"/>
                    <a:pt x="-683" y="13309"/>
                    <a:pt x="454" y="15927"/>
                  </a:cubicBezTo>
                  <a:cubicBezTo>
                    <a:pt x="1591" y="18545"/>
                    <a:pt x="5001" y="20073"/>
                    <a:pt x="8791" y="20836"/>
                  </a:cubicBezTo>
                  <a:cubicBezTo>
                    <a:pt x="12580" y="21600"/>
                    <a:pt x="16749" y="21600"/>
                    <a:pt x="2091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3752849" y="5603961"/>
              <a:ext cx="254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3873499" y="5889711"/>
              <a:ext cx="635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4127499" y="5603961"/>
              <a:ext cx="1233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0" y="0"/>
                  </a:moveTo>
                  <a:cubicBezTo>
                    <a:pt x="7200" y="6063"/>
                    <a:pt x="14400" y="12126"/>
                    <a:pt x="18000" y="15632"/>
                  </a:cubicBezTo>
                  <a:cubicBezTo>
                    <a:pt x="21600" y="19137"/>
                    <a:pt x="21600" y="20084"/>
                    <a:pt x="19800" y="20653"/>
                  </a:cubicBezTo>
                  <a:cubicBezTo>
                    <a:pt x="18000" y="21221"/>
                    <a:pt x="14400" y="21411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4216399" y="5496011"/>
              <a:ext cx="97687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600" fill="norm" stroke="1" extrusionOk="0">
                  <a:moveTo>
                    <a:pt x="0" y="0"/>
                  </a:moveTo>
                  <a:cubicBezTo>
                    <a:pt x="5974" y="2296"/>
                    <a:pt x="11949" y="4591"/>
                    <a:pt x="15855" y="7513"/>
                  </a:cubicBezTo>
                  <a:cubicBezTo>
                    <a:pt x="19762" y="10435"/>
                    <a:pt x="21600" y="13983"/>
                    <a:pt x="21140" y="16435"/>
                  </a:cubicBezTo>
                  <a:cubicBezTo>
                    <a:pt x="20681" y="18887"/>
                    <a:pt x="17923" y="20243"/>
                    <a:pt x="1516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9866774" y="1158961"/>
              <a:ext cx="51927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0" h="21600" fill="norm" stroke="1" extrusionOk="0">
                  <a:moveTo>
                    <a:pt x="5426" y="0"/>
                  </a:moveTo>
                  <a:cubicBezTo>
                    <a:pt x="2103" y="2133"/>
                    <a:pt x="-1220" y="4267"/>
                    <a:pt x="442" y="7667"/>
                  </a:cubicBezTo>
                  <a:cubicBezTo>
                    <a:pt x="2103" y="11067"/>
                    <a:pt x="8749" y="15733"/>
                    <a:pt x="12903" y="18267"/>
                  </a:cubicBezTo>
                  <a:cubicBezTo>
                    <a:pt x="17057" y="20800"/>
                    <a:pt x="18718" y="21200"/>
                    <a:pt x="2038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9843782" y="1121296"/>
              <a:ext cx="217052" cy="373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405" fill="norm" stroke="1" extrusionOk="0">
                  <a:moveTo>
                    <a:pt x="2344" y="3616"/>
                  </a:moveTo>
                  <a:cubicBezTo>
                    <a:pt x="1521" y="3130"/>
                    <a:pt x="698" y="2645"/>
                    <a:pt x="286" y="2099"/>
                  </a:cubicBezTo>
                  <a:cubicBezTo>
                    <a:pt x="-125" y="1553"/>
                    <a:pt x="-125" y="946"/>
                    <a:pt x="492" y="521"/>
                  </a:cubicBezTo>
                  <a:cubicBezTo>
                    <a:pt x="1109" y="97"/>
                    <a:pt x="2344" y="-146"/>
                    <a:pt x="5121" y="97"/>
                  </a:cubicBezTo>
                  <a:cubicBezTo>
                    <a:pt x="7898" y="339"/>
                    <a:pt x="12218" y="1067"/>
                    <a:pt x="14892" y="2038"/>
                  </a:cubicBezTo>
                  <a:cubicBezTo>
                    <a:pt x="17566" y="3009"/>
                    <a:pt x="18595" y="4223"/>
                    <a:pt x="17875" y="5557"/>
                  </a:cubicBezTo>
                  <a:cubicBezTo>
                    <a:pt x="17155" y="6892"/>
                    <a:pt x="14686" y="8348"/>
                    <a:pt x="12938" y="9137"/>
                  </a:cubicBezTo>
                  <a:cubicBezTo>
                    <a:pt x="11189" y="9926"/>
                    <a:pt x="10161" y="10047"/>
                    <a:pt x="10264" y="10108"/>
                  </a:cubicBezTo>
                  <a:cubicBezTo>
                    <a:pt x="10366" y="10169"/>
                    <a:pt x="11601" y="10169"/>
                    <a:pt x="13452" y="10533"/>
                  </a:cubicBezTo>
                  <a:cubicBezTo>
                    <a:pt x="15304" y="10897"/>
                    <a:pt x="17772" y="11625"/>
                    <a:pt x="19315" y="12778"/>
                  </a:cubicBezTo>
                  <a:cubicBezTo>
                    <a:pt x="20858" y="13930"/>
                    <a:pt x="21475" y="15508"/>
                    <a:pt x="20858" y="16903"/>
                  </a:cubicBezTo>
                  <a:cubicBezTo>
                    <a:pt x="20241" y="18299"/>
                    <a:pt x="18389" y="19512"/>
                    <a:pt x="16846" y="20241"/>
                  </a:cubicBezTo>
                  <a:cubicBezTo>
                    <a:pt x="15304" y="20969"/>
                    <a:pt x="14069" y="21211"/>
                    <a:pt x="12424" y="21333"/>
                  </a:cubicBezTo>
                  <a:cubicBezTo>
                    <a:pt x="10778" y="21454"/>
                    <a:pt x="8721" y="21454"/>
                    <a:pt x="7795" y="21090"/>
                  </a:cubicBezTo>
                  <a:cubicBezTo>
                    <a:pt x="6869" y="20726"/>
                    <a:pt x="7075" y="19998"/>
                    <a:pt x="7281" y="192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10147027" y="1247954"/>
              <a:ext cx="139974" cy="190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941" fill="norm" stroke="1" extrusionOk="0">
                  <a:moveTo>
                    <a:pt x="2943" y="10442"/>
                  </a:moveTo>
                  <a:cubicBezTo>
                    <a:pt x="1653" y="9745"/>
                    <a:pt x="364" y="9048"/>
                    <a:pt x="525" y="8235"/>
                  </a:cubicBezTo>
                  <a:cubicBezTo>
                    <a:pt x="686" y="7423"/>
                    <a:pt x="2298" y="6493"/>
                    <a:pt x="3588" y="5564"/>
                  </a:cubicBezTo>
                  <a:cubicBezTo>
                    <a:pt x="4877" y="4635"/>
                    <a:pt x="5844" y="3706"/>
                    <a:pt x="6489" y="2661"/>
                  </a:cubicBezTo>
                  <a:cubicBezTo>
                    <a:pt x="7134" y="1616"/>
                    <a:pt x="7456" y="455"/>
                    <a:pt x="6812" y="106"/>
                  </a:cubicBezTo>
                  <a:cubicBezTo>
                    <a:pt x="6167" y="-242"/>
                    <a:pt x="4555" y="223"/>
                    <a:pt x="2943" y="2197"/>
                  </a:cubicBezTo>
                  <a:cubicBezTo>
                    <a:pt x="1331" y="4171"/>
                    <a:pt x="-281" y="7655"/>
                    <a:pt x="41" y="11139"/>
                  </a:cubicBezTo>
                  <a:cubicBezTo>
                    <a:pt x="364" y="14623"/>
                    <a:pt x="2620" y="18106"/>
                    <a:pt x="5683" y="19732"/>
                  </a:cubicBezTo>
                  <a:cubicBezTo>
                    <a:pt x="8746" y="21358"/>
                    <a:pt x="12615" y="21126"/>
                    <a:pt x="15355" y="20313"/>
                  </a:cubicBezTo>
                  <a:cubicBezTo>
                    <a:pt x="18095" y="19500"/>
                    <a:pt x="19707" y="18106"/>
                    <a:pt x="21319" y="167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10331925" y="1051011"/>
              <a:ext cx="113826" cy="375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28" fill="norm" stroke="1" extrusionOk="0">
                  <a:moveTo>
                    <a:pt x="5803" y="0"/>
                  </a:moveTo>
                  <a:cubicBezTo>
                    <a:pt x="3446" y="2534"/>
                    <a:pt x="1090" y="5068"/>
                    <a:pt x="304" y="7783"/>
                  </a:cubicBezTo>
                  <a:cubicBezTo>
                    <a:pt x="-481" y="10498"/>
                    <a:pt x="304" y="13394"/>
                    <a:pt x="2072" y="15687"/>
                  </a:cubicBezTo>
                  <a:cubicBezTo>
                    <a:pt x="3839" y="17980"/>
                    <a:pt x="6588" y="19669"/>
                    <a:pt x="9337" y="20574"/>
                  </a:cubicBezTo>
                  <a:cubicBezTo>
                    <a:pt x="12086" y="21479"/>
                    <a:pt x="14835" y="21600"/>
                    <a:pt x="16799" y="21238"/>
                  </a:cubicBezTo>
                  <a:cubicBezTo>
                    <a:pt x="18763" y="20876"/>
                    <a:pt x="19941" y="20031"/>
                    <a:pt x="21119" y="191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10331449" y="1279611"/>
              <a:ext cx="222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91" y="14400"/>
                    <a:pt x="6583" y="7200"/>
                    <a:pt x="10183" y="3600"/>
                  </a:cubicBezTo>
                  <a:cubicBezTo>
                    <a:pt x="13783" y="0"/>
                    <a:pt x="1769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10484508" y="1258283"/>
              <a:ext cx="208892" cy="121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0615" fill="norm" stroke="1" extrusionOk="0">
                  <a:moveTo>
                    <a:pt x="11714" y="1467"/>
                  </a:moveTo>
                  <a:cubicBezTo>
                    <a:pt x="10841" y="387"/>
                    <a:pt x="9968" y="-693"/>
                    <a:pt x="8005" y="567"/>
                  </a:cubicBezTo>
                  <a:cubicBezTo>
                    <a:pt x="6041" y="1827"/>
                    <a:pt x="2987" y="5427"/>
                    <a:pt x="1459" y="8487"/>
                  </a:cubicBezTo>
                  <a:cubicBezTo>
                    <a:pt x="-68" y="11547"/>
                    <a:pt x="-68" y="14067"/>
                    <a:pt x="41" y="16227"/>
                  </a:cubicBezTo>
                  <a:cubicBezTo>
                    <a:pt x="150" y="18387"/>
                    <a:pt x="368" y="20187"/>
                    <a:pt x="1023" y="20547"/>
                  </a:cubicBezTo>
                  <a:cubicBezTo>
                    <a:pt x="1677" y="20907"/>
                    <a:pt x="2768" y="19827"/>
                    <a:pt x="4187" y="17307"/>
                  </a:cubicBezTo>
                  <a:cubicBezTo>
                    <a:pt x="5605" y="14787"/>
                    <a:pt x="7350" y="10827"/>
                    <a:pt x="8768" y="10287"/>
                  </a:cubicBezTo>
                  <a:cubicBezTo>
                    <a:pt x="10187" y="9747"/>
                    <a:pt x="11277" y="12627"/>
                    <a:pt x="13350" y="14787"/>
                  </a:cubicBezTo>
                  <a:cubicBezTo>
                    <a:pt x="15423" y="16947"/>
                    <a:pt x="18477" y="18387"/>
                    <a:pt x="21532" y="198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10707530" y="1071012"/>
              <a:ext cx="138271" cy="290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338" fill="norm" stroke="1" extrusionOk="0">
                  <a:moveTo>
                    <a:pt x="13323" y="1329"/>
                  </a:moveTo>
                  <a:cubicBezTo>
                    <a:pt x="12356" y="707"/>
                    <a:pt x="11388" y="85"/>
                    <a:pt x="10260" y="8"/>
                  </a:cubicBezTo>
                  <a:cubicBezTo>
                    <a:pt x="9132" y="-70"/>
                    <a:pt x="7842" y="396"/>
                    <a:pt x="5908" y="2649"/>
                  </a:cubicBezTo>
                  <a:cubicBezTo>
                    <a:pt x="3973" y="4903"/>
                    <a:pt x="1394" y="8943"/>
                    <a:pt x="427" y="12129"/>
                  </a:cubicBezTo>
                  <a:cubicBezTo>
                    <a:pt x="-540" y="15314"/>
                    <a:pt x="105" y="17645"/>
                    <a:pt x="2684" y="19199"/>
                  </a:cubicBezTo>
                  <a:cubicBezTo>
                    <a:pt x="5263" y="20753"/>
                    <a:pt x="9776" y="21530"/>
                    <a:pt x="13161" y="21297"/>
                  </a:cubicBezTo>
                  <a:cubicBezTo>
                    <a:pt x="16547" y="21064"/>
                    <a:pt x="18803" y="19821"/>
                    <a:pt x="21060" y="185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10913204" y="1089111"/>
              <a:ext cx="46896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600" fill="norm" stroke="1" extrusionOk="0">
                  <a:moveTo>
                    <a:pt x="6720" y="0"/>
                  </a:moveTo>
                  <a:cubicBezTo>
                    <a:pt x="2964" y="2400"/>
                    <a:pt x="-793" y="4800"/>
                    <a:pt x="146" y="8031"/>
                  </a:cubicBezTo>
                  <a:cubicBezTo>
                    <a:pt x="1085" y="11262"/>
                    <a:pt x="6720" y="15323"/>
                    <a:pt x="10946" y="17723"/>
                  </a:cubicBezTo>
                  <a:cubicBezTo>
                    <a:pt x="15172" y="20123"/>
                    <a:pt x="17990" y="20862"/>
                    <a:pt x="2080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10991849" y="1285961"/>
              <a:ext cx="508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11220449" y="1076411"/>
              <a:ext cx="317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780"/>
                    <a:pt x="5760" y="7560"/>
                    <a:pt x="9360" y="11160"/>
                  </a:cubicBezTo>
                  <a:cubicBezTo>
                    <a:pt x="12960" y="14760"/>
                    <a:pt x="17280" y="181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11277599" y="968461"/>
              <a:ext cx="144091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2" h="21600" fill="norm" stroke="1" extrusionOk="0">
                  <a:moveTo>
                    <a:pt x="6300" y="0"/>
                  </a:moveTo>
                  <a:cubicBezTo>
                    <a:pt x="10800" y="1611"/>
                    <a:pt x="15300" y="3221"/>
                    <a:pt x="18000" y="5400"/>
                  </a:cubicBezTo>
                  <a:cubicBezTo>
                    <a:pt x="20700" y="7579"/>
                    <a:pt x="21600" y="10326"/>
                    <a:pt x="18300" y="13121"/>
                  </a:cubicBezTo>
                  <a:cubicBezTo>
                    <a:pt x="15000" y="15916"/>
                    <a:pt x="7500" y="187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10477499" y="2726190"/>
              <a:ext cx="699877" cy="102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14" fill="norm" stroke="1" extrusionOk="0">
                  <a:moveTo>
                    <a:pt x="0" y="21414"/>
                  </a:moveTo>
                  <a:cubicBezTo>
                    <a:pt x="195" y="19651"/>
                    <a:pt x="390" y="17887"/>
                    <a:pt x="1399" y="16124"/>
                  </a:cubicBezTo>
                  <a:cubicBezTo>
                    <a:pt x="2407" y="14361"/>
                    <a:pt x="4229" y="12598"/>
                    <a:pt x="6278" y="10834"/>
                  </a:cubicBezTo>
                  <a:cubicBezTo>
                    <a:pt x="8328" y="9071"/>
                    <a:pt x="10605" y="7308"/>
                    <a:pt x="12882" y="5765"/>
                  </a:cubicBezTo>
                  <a:cubicBezTo>
                    <a:pt x="15159" y="4222"/>
                    <a:pt x="17436" y="2900"/>
                    <a:pt x="18998" y="1798"/>
                  </a:cubicBezTo>
                  <a:cubicBezTo>
                    <a:pt x="20559" y="696"/>
                    <a:pt x="21405" y="-186"/>
                    <a:pt x="21502" y="34"/>
                  </a:cubicBezTo>
                  <a:cubicBezTo>
                    <a:pt x="21600" y="255"/>
                    <a:pt x="20949" y="1577"/>
                    <a:pt x="20299" y="29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10596028" y="2771861"/>
              <a:ext cx="554572" cy="50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46" fill="norm" stroke="1" extrusionOk="0">
                  <a:moveTo>
                    <a:pt x="4239" y="18900"/>
                  </a:moveTo>
                  <a:cubicBezTo>
                    <a:pt x="3831" y="19800"/>
                    <a:pt x="3424" y="20700"/>
                    <a:pt x="2568" y="21150"/>
                  </a:cubicBezTo>
                  <a:cubicBezTo>
                    <a:pt x="1712" y="21600"/>
                    <a:pt x="408" y="21600"/>
                    <a:pt x="82" y="20700"/>
                  </a:cubicBezTo>
                  <a:cubicBezTo>
                    <a:pt x="-244" y="19800"/>
                    <a:pt x="408" y="18000"/>
                    <a:pt x="1998" y="15300"/>
                  </a:cubicBezTo>
                  <a:cubicBezTo>
                    <a:pt x="3587" y="12600"/>
                    <a:pt x="6114" y="9000"/>
                    <a:pt x="9089" y="6300"/>
                  </a:cubicBezTo>
                  <a:cubicBezTo>
                    <a:pt x="12064" y="3600"/>
                    <a:pt x="15487" y="1800"/>
                    <a:pt x="17607" y="900"/>
                  </a:cubicBezTo>
                  <a:cubicBezTo>
                    <a:pt x="19726" y="0"/>
                    <a:pt x="20541" y="0"/>
                    <a:pt x="2135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10585449" y="3368761"/>
              <a:ext cx="1028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56" y="19200"/>
                    <a:pt x="2311" y="16800"/>
                    <a:pt x="3600" y="15120"/>
                  </a:cubicBezTo>
                  <a:cubicBezTo>
                    <a:pt x="4889" y="13440"/>
                    <a:pt x="6311" y="12480"/>
                    <a:pt x="7800" y="11520"/>
                  </a:cubicBezTo>
                  <a:cubicBezTo>
                    <a:pt x="9289" y="10560"/>
                    <a:pt x="10844" y="9600"/>
                    <a:pt x="12467" y="8880"/>
                  </a:cubicBezTo>
                  <a:cubicBezTo>
                    <a:pt x="14089" y="8160"/>
                    <a:pt x="15778" y="7680"/>
                    <a:pt x="17311" y="6240"/>
                  </a:cubicBezTo>
                  <a:cubicBezTo>
                    <a:pt x="18844" y="4800"/>
                    <a:pt x="2022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10625666" y="3457661"/>
              <a:ext cx="96308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65" y="21600"/>
                  </a:moveTo>
                  <a:cubicBezTo>
                    <a:pt x="332" y="21600"/>
                    <a:pt x="0" y="21600"/>
                    <a:pt x="0" y="21600"/>
                  </a:cubicBezTo>
                  <a:cubicBezTo>
                    <a:pt x="0" y="21600"/>
                    <a:pt x="332" y="21600"/>
                    <a:pt x="1448" y="21086"/>
                  </a:cubicBezTo>
                  <a:cubicBezTo>
                    <a:pt x="2564" y="20571"/>
                    <a:pt x="4462" y="19543"/>
                    <a:pt x="6361" y="16971"/>
                  </a:cubicBezTo>
                  <a:cubicBezTo>
                    <a:pt x="8260" y="14400"/>
                    <a:pt x="10159" y="10286"/>
                    <a:pt x="12058" y="7714"/>
                  </a:cubicBezTo>
                  <a:cubicBezTo>
                    <a:pt x="13957" y="5143"/>
                    <a:pt x="15856" y="4114"/>
                    <a:pt x="17446" y="3086"/>
                  </a:cubicBezTo>
                  <a:cubicBezTo>
                    <a:pt x="19036" y="2057"/>
                    <a:pt x="20318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0" y="6188161"/>
              <a:ext cx="113919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063"/>
                  </a:moveTo>
                  <a:cubicBezTo>
                    <a:pt x="140" y="10712"/>
                    <a:pt x="281" y="10361"/>
                    <a:pt x="439" y="10185"/>
                  </a:cubicBezTo>
                  <a:cubicBezTo>
                    <a:pt x="598" y="10010"/>
                    <a:pt x="775" y="10010"/>
                    <a:pt x="943" y="9922"/>
                  </a:cubicBezTo>
                  <a:cubicBezTo>
                    <a:pt x="1112" y="9834"/>
                    <a:pt x="1272" y="9659"/>
                    <a:pt x="1427" y="9483"/>
                  </a:cubicBezTo>
                  <a:cubicBezTo>
                    <a:pt x="1581" y="9307"/>
                    <a:pt x="1730" y="9132"/>
                    <a:pt x="1886" y="8956"/>
                  </a:cubicBezTo>
                  <a:cubicBezTo>
                    <a:pt x="2043" y="8780"/>
                    <a:pt x="2207" y="8605"/>
                    <a:pt x="2354" y="8429"/>
                  </a:cubicBezTo>
                  <a:cubicBezTo>
                    <a:pt x="2500" y="8254"/>
                    <a:pt x="2629" y="8078"/>
                    <a:pt x="2765" y="7902"/>
                  </a:cubicBezTo>
                  <a:cubicBezTo>
                    <a:pt x="2902" y="7727"/>
                    <a:pt x="3046" y="7551"/>
                    <a:pt x="3193" y="7288"/>
                  </a:cubicBezTo>
                  <a:cubicBezTo>
                    <a:pt x="3339" y="7024"/>
                    <a:pt x="3488" y="6673"/>
                    <a:pt x="3648" y="6322"/>
                  </a:cubicBezTo>
                  <a:cubicBezTo>
                    <a:pt x="3809" y="5971"/>
                    <a:pt x="3981" y="5620"/>
                    <a:pt x="4156" y="5268"/>
                  </a:cubicBezTo>
                  <a:cubicBezTo>
                    <a:pt x="4330" y="4917"/>
                    <a:pt x="4507" y="4566"/>
                    <a:pt x="4694" y="4215"/>
                  </a:cubicBezTo>
                  <a:cubicBezTo>
                    <a:pt x="4880" y="3863"/>
                    <a:pt x="5077" y="3512"/>
                    <a:pt x="5219" y="3249"/>
                  </a:cubicBezTo>
                  <a:cubicBezTo>
                    <a:pt x="5362" y="2985"/>
                    <a:pt x="5450" y="2810"/>
                    <a:pt x="5593" y="2546"/>
                  </a:cubicBezTo>
                  <a:cubicBezTo>
                    <a:pt x="5735" y="2283"/>
                    <a:pt x="5932" y="1932"/>
                    <a:pt x="6090" y="1756"/>
                  </a:cubicBezTo>
                  <a:cubicBezTo>
                    <a:pt x="6249" y="1580"/>
                    <a:pt x="6369" y="1580"/>
                    <a:pt x="6482" y="1493"/>
                  </a:cubicBezTo>
                  <a:cubicBezTo>
                    <a:pt x="6594" y="1405"/>
                    <a:pt x="6698" y="1229"/>
                    <a:pt x="6801" y="1141"/>
                  </a:cubicBezTo>
                  <a:cubicBezTo>
                    <a:pt x="6903" y="1054"/>
                    <a:pt x="7003" y="1054"/>
                    <a:pt x="7108" y="966"/>
                  </a:cubicBezTo>
                  <a:cubicBezTo>
                    <a:pt x="7212" y="878"/>
                    <a:pt x="7320" y="702"/>
                    <a:pt x="7427" y="615"/>
                  </a:cubicBezTo>
                  <a:cubicBezTo>
                    <a:pt x="7533" y="527"/>
                    <a:pt x="7637" y="527"/>
                    <a:pt x="7750" y="527"/>
                  </a:cubicBezTo>
                  <a:cubicBezTo>
                    <a:pt x="7862" y="527"/>
                    <a:pt x="7983" y="527"/>
                    <a:pt x="8101" y="439"/>
                  </a:cubicBezTo>
                  <a:cubicBezTo>
                    <a:pt x="8219" y="351"/>
                    <a:pt x="8336" y="176"/>
                    <a:pt x="8446" y="88"/>
                  </a:cubicBezTo>
                  <a:cubicBezTo>
                    <a:pt x="8557" y="0"/>
                    <a:pt x="8661" y="0"/>
                    <a:pt x="8773" y="0"/>
                  </a:cubicBezTo>
                  <a:cubicBezTo>
                    <a:pt x="8886" y="0"/>
                    <a:pt x="9006" y="0"/>
                    <a:pt x="9124" y="0"/>
                  </a:cubicBezTo>
                  <a:cubicBezTo>
                    <a:pt x="9243" y="0"/>
                    <a:pt x="9359" y="0"/>
                    <a:pt x="9472" y="0"/>
                  </a:cubicBezTo>
                  <a:cubicBezTo>
                    <a:pt x="9584" y="0"/>
                    <a:pt x="9692" y="0"/>
                    <a:pt x="9873" y="0"/>
                  </a:cubicBezTo>
                  <a:cubicBezTo>
                    <a:pt x="10054" y="0"/>
                    <a:pt x="10306" y="0"/>
                    <a:pt x="10493" y="0"/>
                  </a:cubicBezTo>
                  <a:cubicBezTo>
                    <a:pt x="10680" y="0"/>
                    <a:pt x="10800" y="0"/>
                    <a:pt x="10924" y="88"/>
                  </a:cubicBezTo>
                  <a:cubicBezTo>
                    <a:pt x="11049" y="176"/>
                    <a:pt x="11177" y="351"/>
                    <a:pt x="11300" y="439"/>
                  </a:cubicBezTo>
                  <a:cubicBezTo>
                    <a:pt x="11422" y="527"/>
                    <a:pt x="11538" y="527"/>
                    <a:pt x="11663" y="615"/>
                  </a:cubicBezTo>
                  <a:cubicBezTo>
                    <a:pt x="11787" y="702"/>
                    <a:pt x="11920" y="878"/>
                    <a:pt x="12050" y="1054"/>
                  </a:cubicBezTo>
                  <a:cubicBezTo>
                    <a:pt x="12181" y="1229"/>
                    <a:pt x="12309" y="1405"/>
                    <a:pt x="12502" y="1668"/>
                  </a:cubicBezTo>
                  <a:cubicBezTo>
                    <a:pt x="12694" y="1932"/>
                    <a:pt x="12951" y="2283"/>
                    <a:pt x="13150" y="2546"/>
                  </a:cubicBezTo>
                  <a:cubicBezTo>
                    <a:pt x="13348" y="2810"/>
                    <a:pt x="13489" y="2985"/>
                    <a:pt x="13625" y="3249"/>
                  </a:cubicBezTo>
                  <a:cubicBezTo>
                    <a:pt x="13762" y="3512"/>
                    <a:pt x="13894" y="3863"/>
                    <a:pt x="14029" y="4127"/>
                  </a:cubicBezTo>
                  <a:cubicBezTo>
                    <a:pt x="14163" y="4390"/>
                    <a:pt x="14300" y="4566"/>
                    <a:pt x="14500" y="4917"/>
                  </a:cubicBezTo>
                  <a:cubicBezTo>
                    <a:pt x="14701" y="5268"/>
                    <a:pt x="14966" y="5795"/>
                    <a:pt x="15165" y="6234"/>
                  </a:cubicBezTo>
                  <a:cubicBezTo>
                    <a:pt x="15363" y="6673"/>
                    <a:pt x="15496" y="7024"/>
                    <a:pt x="15628" y="7376"/>
                  </a:cubicBezTo>
                  <a:cubicBezTo>
                    <a:pt x="15761" y="7727"/>
                    <a:pt x="15893" y="8078"/>
                    <a:pt x="16017" y="8429"/>
                  </a:cubicBezTo>
                  <a:cubicBezTo>
                    <a:pt x="16142" y="8780"/>
                    <a:pt x="16258" y="9132"/>
                    <a:pt x="16385" y="9483"/>
                  </a:cubicBezTo>
                  <a:cubicBezTo>
                    <a:pt x="16511" y="9834"/>
                    <a:pt x="16647" y="10185"/>
                    <a:pt x="16778" y="10449"/>
                  </a:cubicBezTo>
                  <a:cubicBezTo>
                    <a:pt x="16908" y="10712"/>
                    <a:pt x="17033" y="10888"/>
                    <a:pt x="17157" y="11151"/>
                  </a:cubicBezTo>
                  <a:cubicBezTo>
                    <a:pt x="17282" y="11415"/>
                    <a:pt x="17406" y="11766"/>
                    <a:pt x="17526" y="12117"/>
                  </a:cubicBezTo>
                  <a:cubicBezTo>
                    <a:pt x="17647" y="12468"/>
                    <a:pt x="17763" y="12820"/>
                    <a:pt x="17884" y="13171"/>
                  </a:cubicBezTo>
                  <a:cubicBezTo>
                    <a:pt x="18004" y="13522"/>
                    <a:pt x="18128" y="13873"/>
                    <a:pt x="18247" y="14137"/>
                  </a:cubicBezTo>
                  <a:cubicBezTo>
                    <a:pt x="18365" y="14400"/>
                    <a:pt x="18478" y="14576"/>
                    <a:pt x="18636" y="14927"/>
                  </a:cubicBezTo>
                  <a:cubicBezTo>
                    <a:pt x="18795" y="15278"/>
                    <a:pt x="18999" y="15805"/>
                    <a:pt x="19204" y="16332"/>
                  </a:cubicBezTo>
                  <a:cubicBezTo>
                    <a:pt x="19409" y="16859"/>
                    <a:pt x="19613" y="17385"/>
                    <a:pt x="19808" y="17824"/>
                  </a:cubicBezTo>
                  <a:cubicBezTo>
                    <a:pt x="20003" y="18263"/>
                    <a:pt x="20187" y="18615"/>
                    <a:pt x="20354" y="18966"/>
                  </a:cubicBezTo>
                  <a:cubicBezTo>
                    <a:pt x="20520" y="19317"/>
                    <a:pt x="20669" y="19668"/>
                    <a:pt x="20856" y="20020"/>
                  </a:cubicBezTo>
                  <a:cubicBezTo>
                    <a:pt x="21042" y="20371"/>
                    <a:pt x="21267" y="20722"/>
                    <a:pt x="21397" y="20985"/>
                  </a:cubicBezTo>
                  <a:cubicBezTo>
                    <a:pt x="21528" y="21249"/>
                    <a:pt x="21564" y="214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171449" y="6697158"/>
              <a:ext cx="44451" cy="335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1566"/>
                  </a:moveTo>
                  <a:cubicBezTo>
                    <a:pt x="1029" y="751"/>
                    <a:pt x="2057" y="-64"/>
                    <a:pt x="4114" y="4"/>
                  </a:cubicBezTo>
                  <a:cubicBezTo>
                    <a:pt x="6171" y="72"/>
                    <a:pt x="9257" y="1023"/>
                    <a:pt x="11314" y="3536"/>
                  </a:cubicBezTo>
                  <a:cubicBezTo>
                    <a:pt x="13371" y="6049"/>
                    <a:pt x="14400" y="10125"/>
                    <a:pt x="15943" y="13385"/>
                  </a:cubicBezTo>
                  <a:cubicBezTo>
                    <a:pt x="17486" y="16645"/>
                    <a:pt x="19543" y="19091"/>
                    <a:pt x="2160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170448" y="6597517"/>
              <a:ext cx="229073" cy="471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272" fill="norm" stroke="1" extrusionOk="0">
                  <a:moveTo>
                    <a:pt x="3595" y="6461"/>
                  </a:moveTo>
                  <a:cubicBezTo>
                    <a:pt x="2233" y="5697"/>
                    <a:pt x="871" y="4932"/>
                    <a:pt x="287" y="4311"/>
                  </a:cubicBezTo>
                  <a:cubicBezTo>
                    <a:pt x="-297" y="3690"/>
                    <a:pt x="-102" y="3212"/>
                    <a:pt x="1941" y="2399"/>
                  </a:cubicBezTo>
                  <a:cubicBezTo>
                    <a:pt x="3984" y="1587"/>
                    <a:pt x="7876" y="440"/>
                    <a:pt x="10795" y="106"/>
                  </a:cubicBezTo>
                  <a:cubicBezTo>
                    <a:pt x="13714" y="-229"/>
                    <a:pt x="15660" y="249"/>
                    <a:pt x="16535" y="1300"/>
                  </a:cubicBezTo>
                  <a:cubicBezTo>
                    <a:pt x="17411" y="2352"/>
                    <a:pt x="17217" y="3976"/>
                    <a:pt x="16049" y="5744"/>
                  </a:cubicBezTo>
                  <a:cubicBezTo>
                    <a:pt x="14881" y="7513"/>
                    <a:pt x="12741" y="9424"/>
                    <a:pt x="11476" y="10619"/>
                  </a:cubicBezTo>
                  <a:cubicBezTo>
                    <a:pt x="10211" y="11813"/>
                    <a:pt x="9822" y="12291"/>
                    <a:pt x="10503" y="12530"/>
                  </a:cubicBezTo>
                  <a:cubicBezTo>
                    <a:pt x="11184" y="12769"/>
                    <a:pt x="12935" y="12769"/>
                    <a:pt x="14784" y="13104"/>
                  </a:cubicBezTo>
                  <a:cubicBezTo>
                    <a:pt x="16633" y="13438"/>
                    <a:pt x="18579" y="14107"/>
                    <a:pt x="19746" y="14681"/>
                  </a:cubicBezTo>
                  <a:cubicBezTo>
                    <a:pt x="20914" y="15254"/>
                    <a:pt x="21303" y="15732"/>
                    <a:pt x="20914" y="16497"/>
                  </a:cubicBezTo>
                  <a:cubicBezTo>
                    <a:pt x="20525" y="17261"/>
                    <a:pt x="19357" y="18313"/>
                    <a:pt x="16730" y="19173"/>
                  </a:cubicBezTo>
                  <a:cubicBezTo>
                    <a:pt x="14103" y="20033"/>
                    <a:pt x="10017" y="20702"/>
                    <a:pt x="7389" y="21036"/>
                  </a:cubicBezTo>
                  <a:cubicBezTo>
                    <a:pt x="4762" y="21371"/>
                    <a:pt x="3595" y="21371"/>
                    <a:pt x="2817" y="20893"/>
                  </a:cubicBezTo>
                  <a:cubicBezTo>
                    <a:pt x="2038" y="20415"/>
                    <a:pt x="1649" y="19459"/>
                    <a:pt x="2622" y="18695"/>
                  </a:cubicBezTo>
                  <a:cubicBezTo>
                    <a:pt x="3595" y="17930"/>
                    <a:pt x="5930" y="17357"/>
                    <a:pt x="8265" y="16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464288" y="6840132"/>
              <a:ext cx="145312" cy="129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245" fill="norm" stroke="1" extrusionOk="0">
                  <a:moveTo>
                    <a:pt x="1719" y="6613"/>
                  </a:moveTo>
                  <a:cubicBezTo>
                    <a:pt x="3240" y="7310"/>
                    <a:pt x="4761" y="8006"/>
                    <a:pt x="6586" y="7658"/>
                  </a:cubicBezTo>
                  <a:cubicBezTo>
                    <a:pt x="8412" y="7310"/>
                    <a:pt x="10541" y="5916"/>
                    <a:pt x="11454" y="4348"/>
                  </a:cubicBezTo>
                  <a:cubicBezTo>
                    <a:pt x="12367" y="2780"/>
                    <a:pt x="12062" y="1039"/>
                    <a:pt x="11150" y="342"/>
                  </a:cubicBezTo>
                  <a:cubicBezTo>
                    <a:pt x="10237" y="-355"/>
                    <a:pt x="8716" y="-7"/>
                    <a:pt x="6739" y="1561"/>
                  </a:cubicBezTo>
                  <a:cubicBezTo>
                    <a:pt x="4761" y="3129"/>
                    <a:pt x="2327" y="5916"/>
                    <a:pt x="958" y="8703"/>
                  </a:cubicBezTo>
                  <a:cubicBezTo>
                    <a:pt x="-411" y="11490"/>
                    <a:pt x="-715" y="14277"/>
                    <a:pt x="2784" y="16368"/>
                  </a:cubicBezTo>
                  <a:cubicBezTo>
                    <a:pt x="6282" y="18458"/>
                    <a:pt x="13584" y="19851"/>
                    <a:pt x="20885" y="21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714119" y="6575511"/>
              <a:ext cx="79631" cy="446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500" fill="norm" stroke="1" extrusionOk="0">
                  <a:moveTo>
                    <a:pt x="6037" y="0"/>
                  </a:moveTo>
                  <a:cubicBezTo>
                    <a:pt x="4900" y="3260"/>
                    <a:pt x="3763" y="6521"/>
                    <a:pt x="2626" y="9883"/>
                  </a:cubicBezTo>
                  <a:cubicBezTo>
                    <a:pt x="1489" y="13245"/>
                    <a:pt x="352" y="16709"/>
                    <a:pt x="68" y="18696"/>
                  </a:cubicBezTo>
                  <a:cubicBezTo>
                    <a:pt x="-216" y="20683"/>
                    <a:pt x="352" y="21192"/>
                    <a:pt x="2342" y="21396"/>
                  </a:cubicBezTo>
                  <a:cubicBezTo>
                    <a:pt x="4331" y="21600"/>
                    <a:pt x="7742" y="21498"/>
                    <a:pt x="11152" y="21142"/>
                  </a:cubicBezTo>
                  <a:cubicBezTo>
                    <a:pt x="14563" y="20785"/>
                    <a:pt x="17973" y="20174"/>
                    <a:pt x="21384" y="19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674992" y="6772361"/>
              <a:ext cx="194959" cy="47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000" fill="norm" stroke="1" extrusionOk="0">
                  <a:moveTo>
                    <a:pt x="3973" y="14087"/>
                  </a:moveTo>
                  <a:cubicBezTo>
                    <a:pt x="2115" y="16904"/>
                    <a:pt x="257" y="19722"/>
                    <a:pt x="24" y="20661"/>
                  </a:cubicBezTo>
                  <a:cubicBezTo>
                    <a:pt x="-208" y="21600"/>
                    <a:pt x="1186" y="20661"/>
                    <a:pt x="5018" y="16904"/>
                  </a:cubicBezTo>
                  <a:cubicBezTo>
                    <a:pt x="8850" y="13148"/>
                    <a:pt x="15121" y="6574"/>
                    <a:pt x="213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831849" y="6802684"/>
              <a:ext cx="215901" cy="173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2" fill="norm" stroke="1" extrusionOk="0">
                  <a:moveTo>
                    <a:pt x="13341" y="934"/>
                  </a:moveTo>
                  <a:cubicBezTo>
                    <a:pt x="12282" y="171"/>
                    <a:pt x="11224" y="-591"/>
                    <a:pt x="9212" y="680"/>
                  </a:cubicBezTo>
                  <a:cubicBezTo>
                    <a:pt x="7200" y="1950"/>
                    <a:pt x="4235" y="5254"/>
                    <a:pt x="2435" y="8557"/>
                  </a:cubicBezTo>
                  <a:cubicBezTo>
                    <a:pt x="635" y="11861"/>
                    <a:pt x="0" y="15164"/>
                    <a:pt x="0" y="17324"/>
                  </a:cubicBezTo>
                  <a:cubicBezTo>
                    <a:pt x="0" y="19484"/>
                    <a:pt x="635" y="20501"/>
                    <a:pt x="1694" y="20755"/>
                  </a:cubicBezTo>
                  <a:cubicBezTo>
                    <a:pt x="2753" y="21009"/>
                    <a:pt x="4235" y="20501"/>
                    <a:pt x="6353" y="17578"/>
                  </a:cubicBezTo>
                  <a:cubicBezTo>
                    <a:pt x="8471" y="14656"/>
                    <a:pt x="11224" y="9320"/>
                    <a:pt x="12812" y="5889"/>
                  </a:cubicBezTo>
                  <a:cubicBezTo>
                    <a:pt x="14400" y="2458"/>
                    <a:pt x="14824" y="934"/>
                    <a:pt x="14718" y="680"/>
                  </a:cubicBezTo>
                  <a:cubicBezTo>
                    <a:pt x="14612" y="425"/>
                    <a:pt x="13976" y="1442"/>
                    <a:pt x="13553" y="3475"/>
                  </a:cubicBezTo>
                  <a:cubicBezTo>
                    <a:pt x="13129" y="5508"/>
                    <a:pt x="12918" y="8557"/>
                    <a:pt x="13765" y="11353"/>
                  </a:cubicBezTo>
                  <a:cubicBezTo>
                    <a:pt x="14612" y="14148"/>
                    <a:pt x="16518" y="16689"/>
                    <a:pt x="18000" y="17960"/>
                  </a:cubicBezTo>
                  <a:cubicBezTo>
                    <a:pt x="19482" y="19230"/>
                    <a:pt x="20541" y="19230"/>
                    <a:pt x="21600" y="19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1778000" y="6708861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1797050" y="6626311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1828800" y="6693716"/>
              <a:ext cx="152401" cy="207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21600" y="1561"/>
                  </a:moveTo>
                  <a:cubicBezTo>
                    <a:pt x="20700" y="689"/>
                    <a:pt x="19800" y="-184"/>
                    <a:pt x="17550" y="34"/>
                  </a:cubicBezTo>
                  <a:cubicBezTo>
                    <a:pt x="15300" y="252"/>
                    <a:pt x="11700" y="1561"/>
                    <a:pt x="8700" y="3852"/>
                  </a:cubicBezTo>
                  <a:cubicBezTo>
                    <a:pt x="5700" y="6143"/>
                    <a:pt x="3300" y="9416"/>
                    <a:pt x="2250" y="11598"/>
                  </a:cubicBezTo>
                  <a:cubicBezTo>
                    <a:pt x="1200" y="13780"/>
                    <a:pt x="1500" y="14871"/>
                    <a:pt x="2400" y="15525"/>
                  </a:cubicBezTo>
                  <a:cubicBezTo>
                    <a:pt x="3300" y="16180"/>
                    <a:pt x="4800" y="16398"/>
                    <a:pt x="6750" y="16834"/>
                  </a:cubicBezTo>
                  <a:cubicBezTo>
                    <a:pt x="8700" y="17271"/>
                    <a:pt x="11100" y="17925"/>
                    <a:pt x="12900" y="18580"/>
                  </a:cubicBezTo>
                  <a:cubicBezTo>
                    <a:pt x="14700" y="19234"/>
                    <a:pt x="15900" y="19889"/>
                    <a:pt x="15300" y="20434"/>
                  </a:cubicBezTo>
                  <a:cubicBezTo>
                    <a:pt x="14700" y="20980"/>
                    <a:pt x="12300" y="21416"/>
                    <a:pt x="9450" y="21416"/>
                  </a:cubicBezTo>
                  <a:cubicBezTo>
                    <a:pt x="6600" y="21416"/>
                    <a:pt x="3300" y="20980"/>
                    <a:pt x="0" y="20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2528310" y="6701626"/>
              <a:ext cx="208541" cy="191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000" fill="norm" stroke="1" extrusionOk="0">
                  <a:moveTo>
                    <a:pt x="14951" y="6368"/>
                  </a:moveTo>
                  <a:cubicBezTo>
                    <a:pt x="14732" y="4510"/>
                    <a:pt x="14514" y="2652"/>
                    <a:pt x="13314" y="1374"/>
                  </a:cubicBezTo>
                  <a:cubicBezTo>
                    <a:pt x="12114" y="97"/>
                    <a:pt x="9932" y="-600"/>
                    <a:pt x="7751" y="677"/>
                  </a:cubicBezTo>
                  <a:cubicBezTo>
                    <a:pt x="5569" y="1955"/>
                    <a:pt x="3387" y="5206"/>
                    <a:pt x="2078" y="7645"/>
                  </a:cubicBezTo>
                  <a:cubicBezTo>
                    <a:pt x="769" y="10084"/>
                    <a:pt x="332" y="11710"/>
                    <a:pt x="114" y="13452"/>
                  </a:cubicBezTo>
                  <a:cubicBezTo>
                    <a:pt x="-104" y="15194"/>
                    <a:pt x="-104" y="17052"/>
                    <a:pt x="987" y="17865"/>
                  </a:cubicBezTo>
                  <a:cubicBezTo>
                    <a:pt x="2078" y="18677"/>
                    <a:pt x="4260" y="18445"/>
                    <a:pt x="6114" y="17052"/>
                  </a:cubicBezTo>
                  <a:cubicBezTo>
                    <a:pt x="7969" y="15658"/>
                    <a:pt x="9496" y="13103"/>
                    <a:pt x="10478" y="11245"/>
                  </a:cubicBezTo>
                  <a:cubicBezTo>
                    <a:pt x="11460" y="9387"/>
                    <a:pt x="11896" y="8226"/>
                    <a:pt x="12441" y="8226"/>
                  </a:cubicBezTo>
                  <a:cubicBezTo>
                    <a:pt x="12987" y="8226"/>
                    <a:pt x="13641" y="9387"/>
                    <a:pt x="15169" y="11710"/>
                  </a:cubicBezTo>
                  <a:cubicBezTo>
                    <a:pt x="16696" y="14032"/>
                    <a:pt x="19096" y="17516"/>
                    <a:pt x="21496" y="21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3330486" y="6686324"/>
              <a:ext cx="104865" cy="232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37" fill="norm" stroke="1" extrusionOk="0">
                  <a:moveTo>
                    <a:pt x="21402" y="905"/>
                  </a:moveTo>
                  <a:cubicBezTo>
                    <a:pt x="19242" y="321"/>
                    <a:pt x="17082" y="-263"/>
                    <a:pt x="14058" y="126"/>
                  </a:cubicBezTo>
                  <a:cubicBezTo>
                    <a:pt x="11034" y="515"/>
                    <a:pt x="7146" y="1878"/>
                    <a:pt x="4338" y="4505"/>
                  </a:cubicBezTo>
                  <a:cubicBezTo>
                    <a:pt x="1530" y="7132"/>
                    <a:pt x="-198" y="11023"/>
                    <a:pt x="18" y="14040"/>
                  </a:cubicBezTo>
                  <a:cubicBezTo>
                    <a:pt x="234" y="17056"/>
                    <a:pt x="2394" y="19196"/>
                    <a:pt x="5202" y="20267"/>
                  </a:cubicBezTo>
                  <a:cubicBezTo>
                    <a:pt x="8010" y="21337"/>
                    <a:pt x="11466" y="21337"/>
                    <a:pt x="14922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3484938" y="6693884"/>
              <a:ext cx="115512" cy="170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0980" fill="norm" stroke="1" extrusionOk="0">
                  <a:moveTo>
                    <a:pt x="21432" y="1060"/>
                  </a:moveTo>
                  <a:cubicBezTo>
                    <a:pt x="19861" y="280"/>
                    <a:pt x="18290" y="-501"/>
                    <a:pt x="14952" y="410"/>
                  </a:cubicBezTo>
                  <a:cubicBezTo>
                    <a:pt x="11614" y="1321"/>
                    <a:pt x="6508" y="3923"/>
                    <a:pt x="3563" y="7176"/>
                  </a:cubicBezTo>
                  <a:cubicBezTo>
                    <a:pt x="617" y="10429"/>
                    <a:pt x="-168" y="14333"/>
                    <a:pt x="28" y="16935"/>
                  </a:cubicBezTo>
                  <a:cubicBezTo>
                    <a:pt x="225" y="19538"/>
                    <a:pt x="1403" y="20839"/>
                    <a:pt x="4348" y="20969"/>
                  </a:cubicBezTo>
                  <a:cubicBezTo>
                    <a:pt x="7294" y="21099"/>
                    <a:pt x="12007" y="20058"/>
                    <a:pt x="14952" y="18236"/>
                  </a:cubicBezTo>
                  <a:cubicBezTo>
                    <a:pt x="17897" y="16415"/>
                    <a:pt x="19076" y="13812"/>
                    <a:pt x="19468" y="11730"/>
                  </a:cubicBezTo>
                  <a:cubicBezTo>
                    <a:pt x="19861" y="9648"/>
                    <a:pt x="19468" y="8087"/>
                    <a:pt x="18290" y="7176"/>
                  </a:cubicBezTo>
                  <a:cubicBezTo>
                    <a:pt x="17112" y="6265"/>
                    <a:pt x="15148" y="6005"/>
                    <a:pt x="14363" y="6135"/>
                  </a:cubicBezTo>
                  <a:cubicBezTo>
                    <a:pt x="13577" y="6265"/>
                    <a:pt x="13970" y="6786"/>
                    <a:pt x="14363" y="7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3622969" y="6692829"/>
              <a:ext cx="129881" cy="18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151" fill="norm" stroke="1" extrusionOk="0">
                  <a:moveTo>
                    <a:pt x="3609" y="4647"/>
                  </a:moveTo>
                  <a:cubicBezTo>
                    <a:pt x="3261" y="9157"/>
                    <a:pt x="2912" y="13666"/>
                    <a:pt x="2216" y="16633"/>
                  </a:cubicBezTo>
                  <a:cubicBezTo>
                    <a:pt x="1519" y="19600"/>
                    <a:pt x="474" y="21025"/>
                    <a:pt x="125" y="21143"/>
                  </a:cubicBezTo>
                  <a:cubicBezTo>
                    <a:pt x="-223" y="21262"/>
                    <a:pt x="125" y="20075"/>
                    <a:pt x="1519" y="16989"/>
                  </a:cubicBezTo>
                  <a:cubicBezTo>
                    <a:pt x="2912" y="13904"/>
                    <a:pt x="5351" y="8919"/>
                    <a:pt x="7267" y="5596"/>
                  </a:cubicBezTo>
                  <a:cubicBezTo>
                    <a:pt x="9183" y="2273"/>
                    <a:pt x="10577" y="611"/>
                    <a:pt x="12842" y="137"/>
                  </a:cubicBezTo>
                  <a:cubicBezTo>
                    <a:pt x="15106" y="-338"/>
                    <a:pt x="18242" y="374"/>
                    <a:pt x="19809" y="3104"/>
                  </a:cubicBezTo>
                  <a:cubicBezTo>
                    <a:pt x="21377" y="5833"/>
                    <a:pt x="21377" y="10581"/>
                    <a:pt x="21377" y="15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3765549" y="6740611"/>
              <a:ext cx="66448" cy="344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44" fill="norm" stroke="1" extrusionOk="0">
                  <a:moveTo>
                    <a:pt x="16200" y="0"/>
                  </a:moveTo>
                  <a:cubicBezTo>
                    <a:pt x="18225" y="3161"/>
                    <a:pt x="20250" y="6322"/>
                    <a:pt x="20925" y="9285"/>
                  </a:cubicBezTo>
                  <a:cubicBezTo>
                    <a:pt x="21600" y="12249"/>
                    <a:pt x="20925" y="15015"/>
                    <a:pt x="19575" y="16859"/>
                  </a:cubicBezTo>
                  <a:cubicBezTo>
                    <a:pt x="18225" y="18702"/>
                    <a:pt x="16200" y="19624"/>
                    <a:pt x="14175" y="20349"/>
                  </a:cubicBezTo>
                  <a:cubicBezTo>
                    <a:pt x="12150" y="21073"/>
                    <a:pt x="10125" y="21600"/>
                    <a:pt x="8100" y="21402"/>
                  </a:cubicBezTo>
                  <a:cubicBezTo>
                    <a:pt x="6075" y="21205"/>
                    <a:pt x="4050" y="20283"/>
                    <a:pt x="2700" y="19098"/>
                  </a:cubicBezTo>
                  <a:cubicBezTo>
                    <a:pt x="1350" y="17912"/>
                    <a:pt x="675" y="16463"/>
                    <a:pt x="0" y="15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3790949" y="6581861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3930649" y="6702511"/>
              <a:ext cx="146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96"/>
                    <a:pt x="0" y="9792"/>
                    <a:pt x="0" y="13104"/>
                  </a:cubicBezTo>
                  <a:cubicBezTo>
                    <a:pt x="0" y="16416"/>
                    <a:pt x="0" y="18144"/>
                    <a:pt x="626" y="19440"/>
                  </a:cubicBezTo>
                  <a:cubicBezTo>
                    <a:pt x="1252" y="20736"/>
                    <a:pt x="2504" y="21600"/>
                    <a:pt x="4226" y="20880"/>
                  </a:cubicBezTo>
                  <a:cubicBezTo>
                    <a:pt x="5948" y="20160"/>
                    <a:pt x="8139" y="17856"/>
                    <a:pt x="9391" y="15984"/>
                  </a:cubicBezTo>
                  <a:cubicBezTo>
                    <a:pt x="10643" y="14112"/>
                    <a:pt x="10957" y="12672"/>
                    <a:pt x="11270" y="10800"/>
                  </a:cubicBezTo>
                  <a:cubicBezTo>
                    <a:pt x="11583" y="8928"/>
                    <a:pt x="11896" y="6624"/>
                    <a:pt x="12052" y="6336"/>
                  </a:cubicBezTo>
                  <a:cubicBezTo>
                    <a:pt x="12209" y="6048"/>
                    <a:pt x="12209" y="7776"/>
                    <a:pt x="13774" y="10656"/>
                  </a:cubicBezTo>
                  <a:cubicBezTo>
                    <a:pt x="15339" y="13536"/>
                    <a:pt x="18470" y="175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4135223" y="6717328"/>
              <a:ext cx="112928" cy="394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529" fill="norm" stroke="1" extrusionOk="0">
                  <a:moveTo>
                    <a:pt x="21341" y="2657"/>
                  </a:moveTo>
                  <a:cubicBezTo>
                    <a:pt x="21341" y="2079"/>
                    <a:pt x="21341" y="1502"/>
                    <a:pt x="20541" y="982"/>
                  </a:cubicBezTo>
                  <a:cubicBezTo>
                    <a:pt x="19741" y="462"/>
                    <a:pt x="18141" y="0"/>
                    <a:pt x="15541" y="0"/>
                  </a:cubicBezTo>
                  <a:cubicBezTo>
                    <a:pt x="12941" y="0"/>
                    <a:pt x="9341" y="462"/>
                    <a:pt x="6941" y="1386"/>
                  </a:cubicBezTo>
                  <a:cubicBezTo>
                    <a:pt x="4541" y="2310"/>
                    <a:pt x="3341" y="3696"/>
                    <a:pt x="3741" y="4505"/>
                  </a:cubicBezTo>
                  <a:cubicBezTo>
                    <a:pt x="4141" y="5313"/>
                    <a:pt x="6141" y="5544"/>
                    <a:pt x="7941" y="5487"/>
                  </a:cubicBezTo>
                  <a:cubicBezTo>
                    <a:pt x="9741" y="5429"/>
                    <a:pt x="11341" y="5082"/>
                    <a:pt x="12941" y="4620"/>
                  </a:cubicBezTo>
                  <a:cubicBezTo>
                    <a:pt x="14541" y="4158"/>
                    <a:pt x="16141" y="3581"/>
                    <a:pt x="16941" y="3696"/>
                  </a:cubicBezTo>
                  <a:cubicBezTo>
                    <a:pt x="17741" y="3812"/>
                    <a:pt x="17741" y="4620"/>
                    <a:pt x="17941" y="6584"/>
                  </a:cubicBezTo>
                  <a:cubicBezTo>
                    <a:pt x="18141" y="8548"/>
                    <a:pt x="18541" y="11666"/>
                    <a:pt x="18341" y="14092"/>
                  </a:cubicBezTo>
                  <a:cubicBezTo>
                    <a:pt x="18141" y="16518"/>
                    <a:pt x="17341" y="18250"/>
                    <a:pt x="15941" y="19348"/>
                  </a:cubicBezTo>
                  <a:cubicBezTo>
                    <a:pt x="14541" y="20445"/>
                    <a:pt x="12541" y="20907"/>
                    <a:pt x="10541" y="21196"/>
                  </a:cubicBezTo>
                  <a:cubicBezTo>
                    <a:pt x="8541" y="21484"/>
                    <a:pt x="6541" y="21600"/>
                    <a:pt x="4741" y="21484"/>
                  </a:cubicBezTo>
                  <a:cubicBezTo>
                    <a:pt x="2941" y="21369"/>
                    <a:pt x="1341" y="21022"/>
                    <a:pt x="541" y="19636"/>
                  </a:cubicBezTo>
                  <a:cubicBezTo>
                    <a:pt x="-259" y="18250"/>
                    <a:pt x="-259" y="15825"/>
                    <a:pt x="1141" y="14207"/>
                  </a:cubicBezTo>
                  <a:cubicBezTo>
                    <a:pt x="2541" y="12590"/>
                    <a:pt x="5341" y="11782"/>
                    <a:pt x="8141" y="10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4311687" y="6471777"/>
              <a:ext cx="368264" cy="371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07" fill="norm" stroke="1" extrusionOk="0">
                  <a:moveTo>
                    <a:pt x="6292" y="16140"/>
                  </a:moveTo>
                  <a:cubicBezTo>
                    <a:pt x="6045" y="15412"/>
                    <a:pt x="5799" y="14684"/>
                    <a:pt x="5367" y="14259"/>
                  </a:cubicBezTo>
                  <a:cubicBezTo>
                    <a:pt x="4935" y="13834"/>
                    <a:pt x="4317" y="13713"/>
                    <a:pt x="3453" y="14259"/>
                  </a:cubicBezTo>
                  <a:cubicBezTo>
                    <a:pt x="2589" y="14805"/>
                    <a:pt x="1479" y="16019"/>
                    <a:pt x="800" y="17232"/>
                  </a:cubicBezTo>
                  <a:cubicBezTo>
                    <a:pt x="121" y="18446"/>
                    <a:pt x="-126" y="19659"/>
                    <a:pt x="59" y="20387"/>
                  </a:cubicBezTo>
                  <a:cubicBezTo>
                    <a:pt x="244" y="21115"/>
                    <a:pt x="861" y="21358"/>
                    <a:pt x="1417" y="21297"/>
                  </a:cubicBezTo>
                  <a:cubicBezTo>
                    <a:pt x="1972" y="21237"/>
                    <a:pt x="2466" y="20873"/>
                    <a:pt x="3145" y="20023"/>
                  </a:cubicBezTo>
                  <a:cubicBezTo>
                    <a:pt x="3824" y="19174"/>
                    <a:pt x="4688" y="17839"/>
                    <a:pt x="5120" y="17536"/>
                  </a:cubicBezTo>
                  <a:cubicBezTo>
                    <a:pt x="5552" y="17232"/>
                    <a:pt x="5552" y="17960"/>
                    <a:pt x="5675" y="18628"/>
                  </a:cubicBezTo>
                  <a:cubicBezTo>
                    <a:pt x="5799" y="19295"/>
                    <a:pt x="6045" y="19902"/>
                    <a:pt x="6477" y="20327"/>
                  </a:cubicBezTo>
                  <a:cubicBezTo>
                    <a:pt x="6909" y="20751"/>
                    <a:pt x="7527" y="20994"/>
                    <a:pt x="8082" y="20873"/>
                  </a:cubicBezTo>
                  <a:cubicBezTo>
                    <a:pt x="8637" y="20751"/>
                    <a:pt x="9131" y="20266"/>
                    <a:pt x="10119" y="18446"/>
                  </a:cubicBezTo>
                  <a:cubicBezTo>
                    <a:pt x="11106" y="16625"/>
                    <a:pt x="12587" y="13470"/>
                    <a:pt x="13760" y="10619"/>
                  </a:cubicBezTo>
                  <a:cubicBezTo>
                    <a:pt x="14932" y="7767"/>
                    <a:pt x="15796" y="5219"/>
                    <a:pt x="16352" y="3398"/>
                  </a:cubicBezTo>
                  <a:cubicBezTo>
                    <a:pt x="16907" y="1578"/>
                    <a:pt x="17154" y="486"/>
                    <a:pt x="17031" y="122"/>
                  </a:cubicBezTo>
                  <a:cubicBezTo>
                    <a:pt x="16907" y="-242"/>
                    <a:pt x="16413" y="122"/>
                    <a:pt x="15549" y="2367"/>
                  </a:cubicBezTo>
                  <a:cubicBezTo>
                    <a:pt x="14685" y="4612"/>
                    <a:pt x="13451" y="8738"/>
                    <a:pt x="12711" y="11468"/>
                  </a:cubicBezTo>
                  <a:cubicBezTo>
                    <a:pt x="11970" y="14198"/>
                    <a:pt x="11723" y="15533"/>
                    <a:pt x="11600" y="16747"/>
                  </a:cubicBezTo>
                  <a:cubicBezTo>
                    <a:pt x="11476" y="17960"/>
                    <a:pt x="11476" y="19052"/>
                    <a:pt x="11785" y="19720"/>
                  </a:cubicBezTo>
                  <a:cubicBezTo>
                    <a:pt x="12093" y="20387"/>
                    <a:pt x="12711" y="20630"/>
                    <a:pt x="13698" y="20266"/>
                  </a:cubicBezTo>
                  <a:cubicBezTo>
                    <a:pt x="14685" y="19902"/>
                    <a:pt x="16043" y="18931"/>
                    <a:pt x="17031" y="18142"/>
                  </a:cubicBezTo>
                  <a:cubicBezTo>
                    <a:pt x="18018" y="17354"/>
                    <a:pt x="18635" y="16747"/>
                    <a:pt x="19252" y="15897"/>
                  </a:cubicBezTo>
                  <a:cubicBezTo>
                    <a:pt x="19869" y="15048"/>
                    <a:pt x="20487" y="13956"/>
                    <a:pt x="20487" y="13349"/>
                  </a:cubicBezTo>
                  <a:cubicBezTo>
                    <a:pt x="20487" y="12742"/>
                    <a:pt x="19869" y="12621"/>
                    <a:pt x="19376" y="12803"/>
                  </a:cubicBezTo>
                  <a:cubicBezTo>
                    <a:pt x="18882" y="12985"/>
                    <a:pt x="18512" y="13470"/>
                    <a:pt x="18203" y="14380"/>
                  </a:cubicBezTo>
                  <a:cubicBezTo>
                    <a:pt x="17895" y="15291"/>
                    <a:pt x="17648" y="16625"/>
                    <a:pt x="17648" y="17657"/>
                  </a:cubicBezTo>
                  <a:cubicBezTo>
                    <a:pt x="17648" y="18688"/>
                    <a:pt x="17895" y="19416"/>
                    <a:pt x="18573" y="19659"/>
                  </a:cubicBezTo>
                  <a:cubicBezTo>
                    <a:pt x="19252" y="19902"/>
                    <a:pt x="20363" y="19659"/>
                    <a:pt x="21474" y="19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4483099" y="6594561"/>
              <a:ext cx="177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5191670" y="6625803"/>
              <a:ext cx="127744" cy="344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309" fill="norm" stroke="1" extrusionOk="0">
                  <a:moveTo>
                    <a:pt x="5659" y="8279"/>
                  </a:moveTo>
                  <a:cubicBezTo>
                    <a:pt x="4962" y="11421"/>
                    <a:pt x="4265" y="14563"/>
                    <a:pt x="3742" y="16526"/>
                  </a:cubicBezTo>
                  <a:cubicBezTo>
                    <a:pt x="3220" y="18490"/>
                    <a:pt x="2871" y="19275"/>
                    <a:pt x="2349" y="19995"/>
                  </a:cubicBezTo>
                  <a:cubicBezTo>
                    <a:pt x="1826" y="20715"/>
                    <a:pt x="1130" y="21370"/>
                    <a:pt x="607" y="21305"/>
                  </a:cubicBezTo>
                  <a:cubicBezTo>
                    <a:pt x="84" y="21239"/>
                    <a:pt x="-264" y="20454"/>
                    <a:pt x="259" y="17705"/>
                  </a:cubicBezTo>
                  <a:cubicBezTo>
                    <a:pt x="781" y="14955"/>
                    <a:pt x="2175" y="10243"/>
                    <a:pt x="3220" y="7101"/>
                  </a:cubicBezTo>
                  <a:cubicBezTo>
                    <a:pt x="4265" y="3959"/>
                    <a:pt x="4962" y="2388"/>
                    <a:pt x="7226" y="1341"/>
                  </a:cubicBezTo>
                  <a:cubicBezTo>
                    <a:pt x="9491" y="294"/>
                    <a:pt x="13323" y="-230"/>
                    <a:pt x="16284" y="97"/>
                  </a:cubicBezTo>
                  <a:cubicBezTo>
                    <a:pt x="19246" y="425"/>
                    <a:pt x="21336" y="1603"/>
                    <a:pt x="20988" y="3174"/>
                  </a:cubicBezTo>
                  <a:cubicBezTo>
                    <a:pt x="20639" y="4745"/>
                    <a:pt x="17852" y="6708"/>
                    <a:pt x="15239" y="7821"/>
                  </a:cubicBezTo>
                  <a:cubicBezTo>
                    <a:pt x="12626" y="8934"/>
                    <a:pt x="10188" y="9195"/>
                    <a:pt x="8620" y="9261"/>
                  </a:cubicBezTo>
                  <a:cubicBezTo>
                    <a:pt x="7052" y="9326"/>
                    <a:pt x="6355" y="9195"/>
                    <a:pt x="5659" y="9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5359399" y="6626311"/>
              <a:ext cx="88901" cy="16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0"/>
                  </a:moveTo>
                  <a:cubicBezTo>
                    <a:pt x="4114" y="2160"/>
                    <a:pt x="8229" y="4320"/>
                    <a:pt x="10800" y="7560"/>
                  </a:cubicBezTo>
                  <a:cubicBezTo>
                    <a:pt x="13371" y="10800"/>
                    <a:pt x="14400" y="15120"/>
                    <a:pt x="14143" y="17820"/>
                  </a:cubicBezTo>
                  <a:cubicBezTo>
                    <a:pt x="13886" y="20520"/>
                    <a:pt x="12343" y="21600"/>
                    <a:pt x="11057" y="21465"/>
                  </a:cubicBezTo>
                  <a:cubicBezTo>
                    <a:pt x="9771" y="21330"/>
                    <a:pt x="8743" y="19980"/>
                    <a:pt x="8486" y="17415"/>
                  </a:cubicBezTo>
                  <a:cubicBezTo>
                    <a:pt x="8229" y="14850"/>
                    <a:pt x="8743" y="11070"/>
                    <a:pt x="11057" y="8370"/>
                  </a:cubicBezTo>
                  <a:cubicBezTo>
                    <a:pt x="13371" y="5670"/>
                    <a:pt x="17486" y="4050"/>
                    <a:pt x="21600" y="2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5505449" y="6632661"/>
              <a:ext cx="25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5537199" y="6569161"/>
              <a:ext cx="444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7550"/>
                    <a:pt x="2057" y="13500"/>
                    <a:pt x="3086" y="9900"/>
                  </a:cubicBezTo>
                  <a:cubicBezTo>
                    <a:pt x="4114" y="6300"/>
                    <a:pt x="5143" y="3150"/>
                    <a:pt x="8229" y="1575"/>
                  </a:cubicBezTo>
                  <a:cubicBezTo>
                    <a:pt x="11314" y="0"/>
                    <a:pt x="164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5574102" y="6575511"/>
              <a:ext cx="267898" cy="234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356" fill="norm" stroke="1" extrusionOk="0">
                  <a:moveTo>
                    <a:pt x="7183" y="6943"/>
                  </a:moveTo>
                  <a:cubicBezTo>
                    <a:pt x="6339" y="6750"/>
                    <a:pt x="5495" y="6557"/>
                    <a:pt x="4230" y="7714"/>
                  </a:cubicBezTo>
                  <a:cubicBezTo>
                    <a:pt x="2964" y="8871"/>
                    <a:pt x="1277" y="11379"/>
                    <a:pt x="517" y="13693"/>
                  </a:cubicBezTo>
                  <a:cubicBezTo>
                    <a:pt x="-242" y="16007"/>
                    <a:pt x="-73" y="18129"/>
                    <a:pt x="433" y="19382"/>
                  </a:cubicBezTo>
                  <a:cubicBezTo>
                    <a:pt x="939" y="20636"/>
                    <a:pt x="1783" y="21021"/>
                    <a:pt x="2627" y="21021"/>
                  </a:cubicBezTo>
                  <a:cubicBezTo>
                    <a:pt x="3470" y="21021"/>
                    <a:pt x="4314" y="20636"/>
                    <a:pt x="4905" y="18900"/>
                  </a:cubicBezTo>
                  <a:cubicBezTo>
                    <a:pt x="5495" y="17164"/>
                    <a:pt x="5833" y="14079"/>
                    <a:pt x="5580" y="11957"/>
                  </a:cubicBezTo>
                  <a:cubicBezTo>
                    <a:pt x="5327" y="9836"/>
                    <a:pt x="4483" y="8679"/>
                    <a:pt x="4483" y="8196"/>
                  </a:cubicBezTo>
                  <a:cubicBezTo>
                    <a:pt x="4483" y="7714"/>
                    <a:pt x="5327" y="7907"/>
                    <a:pt x="6761" y="8196"/>
                  </a:cubicBezTo>
                  <a:cubicBezTo>
                    <a:pt x="8195" y="8486"/>
                    <a:pt x="10220" y="8871"/>
                    <a:pt x="11655" y="9836"/>
                  </a:cubicBezTo>
                  <a:cubicBezTo>
                    <a:pt x="13089" y="10800"/>
                    <a:pt x="13933" y="12343"/>
                    <a:pt x="14102" y="14271"/>
                  </a:cubicBezTo>
                  <a:cubicBezTo>
                    <a:pt x="14270" y="16200"/>
                    <a:pt x="13764" y="18514"/>
                    <a:pt x="13089" y="19864"/>
                  </a:cubicBezTo>
                  <a:cubicBezTo>
                    <a:pt x="12414" y="21214"/>
                    <a:pt x="11570" y="21600"/>
                    <a:pt x="11149" y="21214"/>
                  </a:cubicBezTo>
                  <a:cubicBezTo>
                    <a:pt x="10727" y="20829"/>
                    <a:pt x="10727" y="19671"/>
                    <a:pt x="11908" y="16586"/>
                  </a:cubicBezTo>
                  <a:cubicBezTo>
                    <a:pt x="13089" y="13500"/>
                    <a:pt x="15452" y="8486"/>
                    <a:pt x="17224" y="5400"/>
                  </a:cubicBezTo>
                  <a:cubicBezTo>
                    <a:pt x="18995" y="2314"/>
                    <a:pt x="20177" y="1157"/>
                    <a:pt x="213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6458676" y="6658061"/>
              <a:ext cx="221161" cy="181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42" fill="norm" stroke="1" extrusionOk="0">
                  <a:moveTo>
                    <a:pt x="2375" y="0"/>
                  </a:moveTo>
                  <a:cubicBezTo>
                    <a:pt x="1560" y="745"/>
                    <a:pt x="745" y="1490"/>
                    <a:pt x="338" y="4469"/>
                  </a:cubicBezTo>
                  <a:cubicBezTo>
                    <a:pt x="-70" y="7448"/>
                    <a:pt x="-70" y="12662"/>
                    <a:pt x="134" y="15890"/>
                  </a:cubicBezTo>
                  <a:cubicBezTo>
                    <a:pt x="338" y="19117"/>
                    <a:pt x="745" y="20359"/>
                    <a:pt x="1458" y="20855"/>
                  </a:cubicBezTo>
                  <a:cubicBezTo>
                    <a:pt x="2172" y="21352"/>
                    <a:pt x="3190" y="21103"/>
                    <a:pt x="4005" y="20483"/>
                  </a:cubicBezTo>
                  <a:cubicBezTo>
                    <a:pt x="4821" y="19862"/>
                    <a:pt x="5432" y="18869"/>
                    <a:pt x="6043" y="17503"/>
                  </a:cubicBezTo>
                  <a:cubicBezTo>
                    <a:pt x="6655" y="16138"/>
                    <a:pt x="7266" y="14400"/>
                    <a:pt x="7572" y="14152"/>
                  </a:cubicBezTo>
                  <a:cubicBezTo>
                    <a:pt x="7877" y="13903"/>
                    <a:pt x="7877" y="15145"/>
                    <a:pt x="8590" y="16634"/>
                  </a:cubicBezTo>
                  <a:cubicBezTo>
                    <a:pt x="9304" y="18124"/>
                    <a:pt x="10730" y="19862"/>
                    <a:pt x="12462" y="20731"/>
                  </a:cubicBezTo>
                  <a:cubicBezTo>
                    <a:pt x="14194" y="21600"/>
                    <a:pt x="16232" y="21600"/>
                    <a:pt x="17862" y="20359"/>
                  </a:cubicBezTo>
                  <a:cubicBezTo>
                    <a:pt x="19492" y="19117"/>
                    <a:pt x="20715" y="16634"/>
                    <a:pt x="21122" y="13531"/>
                  </a:cubicBezTo>
                  <a:cubicBezTo>
                    <a:pt x="21530" y="10428"/>
                    <a:pt x="21122" y="6703"/>
                    <a:pt x="20715" y="2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6756399" y="6753311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6868583" y="6632661"/>
              <a:ext cx="192618" cy="167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316" fill="norm" stroke="1" extrusionOk="0">
                  <a:moveTo>
                    <a:pt x="235" y="6480"/>
                  </a:moveTo>
                  <a:cubicBezTo>
                    <a:pt x="0" y="4590"/>
                    <a:pt x="-235" y="2700"/>
                    <a:pt x="469" y="1755"/>
                  </a:cubicBezTo>
                  <a:cubicBezTo>
                    <a:pt x="1174" y="810"/>
                    <a:pt x="2817" y="810"/>
                    <a:pt x="5165" y="2295"/>
                  </a:cubicBezTo>
                  <a:cubicBezTo>
                    <a:pt x="7513" y="3780"/>
                    <a:pt x="10565" y="6750"/>
                    <a:pt x="11974" y="9585"/>
                  </a:cubicBezTo>
                  <a:cubicBezTo>
                    <a:pt x="13382" y="12420"/>
                    <a:pt x="13148" y="15120"/>
                    <a:pt x="12678" y="17010"/>
                  </a:cubicBezTo>
                  <a:cubicBezTo>
                    <a:pt x="12208" y="18900"/>
                    <a:pt x="11504" y="19980"/>
                    <a:pt x="10565" y="20655"/>
                  </a:cubicBezTo>
                  <a:cubicBezTo>
                    <a:pt x="9626" y="21330"/>
                    <a:pt x="8452" y="21600"/>
                    <a:pt x="7865" y="20925"/>
                  </a:cubicBezTo>
                  <a:cubicBezTo>
                    <a:pt x="7278" y="20250"/>
                    <a:pt x="7278" y="18630"/>
                    <a:pt x="8569" y="15255"/>
                  </a:cubicBezTo>
                  <a:cubicBezTo>
                    <a:pt x="9861" y="11880"/>
                    <a:pt x="12443" y="6750"/>
                    <a:pt x="14791" y="3915"/>
                  </a:cubicBezTo>
                  <a:cubicBezTo>
                    <a:pt x="17139" y="1080"/>
                    <a:pt x="19252" y="540"/>
                    <a:pt x="213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7099299" y="6721561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7210705" y="6448511"/>
              <a:ext cx="117196" cy="395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72" fill="norm" stroke="1" extrusionOk="0">
                  <a:moveTo>
                    <a:pt x="21356" y="0"/>
                  </a:moveTo>
                  <a:cubicBezTo>
                    <a:pt x="18656" y="2413"/>
                    <a:pt x="15956" y="4826"/>
                    <a:pt x="12870" y="7468"/>
                  </a:cubicBezTo>
                  <a:cubicBezTo>
                    <a:pt x="9785" y="10111"/>
                    <a:pt x="6313" y="12983"/>
                    <a:pt x="3999" y="15051"/>
                  </a:cubicBezTo>
                  <a:cubicBezTo>
                    <a:pt x="1685" y="17119"/>
                    <a:pt x="527" y="18383"/>
                    <a:pt x="142" y="19360"/>
                  </a:cubicBezTo>
                  <a:cubicBezTo>
                    <a:pt x="-244" y="20336"/>
                    <a:pt x="142" y="21026"/>
                    <a:pt x="1492" y="21313"/>
                  </a:cubicBezTo>
                  <a:cubicBezTo>
                    <a:pt x="2842" y="21600"/>
                    <a:pt x="5156" y="21485"/>
                    <a:pt x="7470" y="21083"/>
                  </a:cubicBezTo>
                  <a:cubicBezTo>
                    <a:pt x="9785" y="20681"/>
                    <a:pt x="12099" y="19991"/>
                    <a:pt x="14413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7193444" y="6658061"/>
              <a:ext cx="159856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5264" y="0"/>
                  </a:moveTo>
                  <a:cubicBezTo>
                    <a:pt x="2706" y="7200"/>
                    <a:pt x="148" y="14400"/>
                    <a:pt x="6" y="18000"/>
                  </a:cubicBezTo>
                  <a:cubicBezTo>
                    <a:pt x="-136" y="21600"/>
                    <a:pt x="2138" y="21600"/>
                    <a:pt x="6117" y="21600"/>
                  </a:cubicBezTo>
                  <a:cubicBezTo>
                    <a:pt x="10096" y="21600"/>
                    <a:pt x="15780" y="21600"/>
                    <a:pt x="214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7423149" y="6734261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8147049" y="6581861"/>
              <a:ext cx="127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948"/>
                    <a:pt x="21600" y="11896"/>
                    <a:pt x="18000" y="15496"/>
                  </a:cubicBezTo>
                  <a:cubicBezTo>
                    <a:pt x="14400" y="19096"/>
                    <a:pt x="7200" y="203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8121649" y="6558578"/>
              <a:ext cx="178066" cy="342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470" fill="norm" stroke="1" extrusionOk="0">
                  <a:moveTo>
                    <a:pt x="0" y="10204"/>
                  </a:moveTo>
                  <a:cubicBezTo>
                    <a:pt x="502" y="7421"/>
                    <a:pt x="1005" y="4638"/>
                    <a:pt x="3265" y="2783"/>
                  </a:cubicBezTo>
                  <a:cubicBezTo>
                    <a:pt x="5526" y="928"/>
                    <a:pt x="9544" y="0"/>
                    <a:pt x="12935" y="0"/>
                  </a:cubicBezTo>
                  <a:cubicBezTo>
                    <a:pt x="16326" y="0"/>
                    <a:pt x="19088" y="928"/>
                    <a:pt x="20344" y="2452"/>
                  </a:cubicBezTo>
                  <a:cubicBezTo>
                    <a:pt x="21600" y="3975"/>
                    <a:pt x="21349" y="6096"/>
                    <a:pt x="19591" y="7620"/>
                  </a:cubicBezTo>
                  <a:cubicBezTo>
                    <a:pt x="17833" y="9144"/>
                    <a:pt x="14567" y="10071"/>
                    <a:pt x="12307" y="10667"/>
                  </a:cubicBezTo>
                  <a:cubicBezTo>
                    <a:pt x="10047" y="11264"/>
                    <a:pt x="8791" y="11529"/>
                    <a:pt x="8791" y="11860"/>
                  </a:cubicBezTo>
                  <a:cubicBezTo>
                    <a:pt x="8791" y="12191"/>
                    <a:pt x="10047" y="12589"/>
                    <a:pt x="11302" y="12920"/>
                  </a:cubicBezTo>
                  <a:cubicBezTo>
                    <a:pt x="12558" y="13252"/>
                    <a:pt x="13814" y="13517"/>
                    <a:pt x="14442" y="14510"/>
                  </a:cubicBezTo>
                  <a:cubicBezTo>
                    <a:pt x="15070" y="15504"/>
                    <a:pt x="15070" y="17227"/>
                    <a:pt x="13688" y="18486"/>
                  </a:cubicBezTo>
                  <a:cubicBezTo>
                    <a:pt x="12307" y="19745"/>
                    <a:pt x="9544" y="20540"/>
                    <a:pt x="7535" y="21004"/>
                  </a:cubicBezTo>
                  <a:cubicBezTo>
                    <a:pt x="5526" y="21467"/>
                    <a:pt x="4270" y="21600"/>
                    <a:pt x="3767" y="21335"/>
                  </a:cubicBezTo>
                  <a:cubicBezTo>
                    <a:pt x="3265" y="21070"/>
                    <a:pt x="3516" y="20407"/>
                    <a:pt x="3767" y="19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8334027" y="6732894"/>
              <a:ext cx="115807" cy="172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248" fill="norm" stroke="1" extrusionOk="0">
                  <a:moveTo>
                    <a:pt x="1768" y="11099"/>
                  </a:moveTo>
                  <a:cubicBezTo>
                    <a:pt x="6315" y="10058"/>
                    <a:pt x="10862" y="9017"/>
                    <a:pt x="14083" y="7846"/>
                  </a:cubicBezTo>
                  <a:cubicBezTo>
                    <a:pt x="17305" y="6675"/>
                    <a:pt x="19199" y="5373"/>
                    <a:pt x="20147" y="3942"/>
                  </a:cubicBezTo>
                  <a:cubicBezTo>
                    <a:pt x="21094" y="2511"/>
                    <a:pt x="21094" y="949"/>
                    <a:pt x="18631" y="299"/>
                  </a:cubicBezTo>
                  <a:cubicBezTo>
                    <a:pt x="16168" y="-352"/>
                    <a:pt x="11241" y="-92"/>
                    <a:pt x="7073" y="2641"/>
                  </a:cubicBezTo>
                  <a:cubicBezTo>
                    <a:pt x="2905" y="5373"/>
                    <a:pt x="-506" y="10578"/>
                    <a:pt x="62" y="14091"/>
                  </a:cubicBezTo>
                  <a:cubicBezTo>
                    <a:pt x="631" y="17605"/>
                    <a:pt x="5178" y="19426"/>
                    <a:pt x="9726" y="21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8498116" y="6713861"/>
              <a:ext cx="280495" cy="226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162" fill="norm" stroke="1" extrusionOk="0">
                  <a:moveTo>
                    <a:pt x="2280" y="2504"/>
                  </a:moveTo>
                  <a:cubicBezTo>
                    <a:pt x="1474" y="2306"/>
                    <a:pt x="668" y="2108"/>
                    <a:pt x="265" y="2504"/>
                  </a:cubicBezTo>
                  <a:cubicBezTo>
                    <a:pt x="-138" y="2901"/>
                    <a:pt x="-138" y="3891"/>
                    <a:pt x="668" y="5675"/>
                  </a:cubicBezTo>
                  <a:cubicBezTo>
                    <a:pt x="1474" y="7458"/>
                    <a:pt x="3086" y="10035"/>
                    <a:pt x="3892" y="12512"/>
                  </a:cubicBezTo>
                  <a:cubicBezTo>
                    <a:pt x="4698" y="14989"/>
                    <a:pt x="4698" y="17367"/>
                    <a:pt x="4214" y="18952"/>
                  </a:cubicBezTo>
                  <a:cubicBezTo>
                    <a:pt x="3731" y="20537"/>
                    <a:pt x="2763" y="21330"/>
                    <a:pt x="2199" y="21132"/>
                  </a:cubicBezTo>
                  <a:cubicBezTo>
                    <a:pt x="1635" y="20934"/>
                    <a:pt x="1474" y="19745"/>
                    <a:pt x="2038" y="17169"/>
                  </a:cubicBezTo>
                  <a:cubicBezTo>
                    <a:pt x="2602" y="14592"/>
                    <a:pt x="3892" y="10629"/>
                    <a:pt x="5584" y="7558"/>
                  </a:cubicBezTo>
                  <a:cubicBezTo>
                    <a:pt x="7277" y="4486"/>
                    <a:pt x="9372" y="2306"/>
                    <a:pt x="10823" y="1117"/>
                  </a:cubicBezTo>
                  <a:cubicBezTo>
                    <a:pt x="12274" y="-72"/>
                    <a:pt x="13080" y="-270"/>
                    <a:pt x="13483" y="324"/>
                  </a:cubicBezTo>
                  <a:cubicBezTo>
                    <a:pt x="13886" y="919"/>
                    <a:pt x="13886" y="2306"/>
                    <a:pt x="13644" y="4783"/>
                  </a:cubicBezTo>
                  <a:cubicBezTo>
                    <a:pt x="13402" y="7260"/>
                    <a:pt x="12919" y="10827"/>
                    <a:pt x="12435" y="13205"/>
                  </a:cubicBezTo>
                  <a:cubicBezTo>
                    <a:pt x="11952" y="15583"/>
                    <a:pt x="11468" y="16772"/>
                    <a:pt x="11065" y="16871"/>
                  </a:cubicBezTo>
                  <a:cubicBezTo>
                    <a:pt x="10662" y="16970"/>
                    <a:pt x="10340" y="15980"/>
                    <a:pt x="10984" y="13800"/>
                  </a:cubicBezTo>
                  <a:cubicBezTo>
                    <a:pt x="11629" y="11620"/>
                    <a:pt x="13241" y="8251"/>
                    <a:pt x="14692" y="5873"/>
                  </a:cubicBezTo>
                  <a:cubicBezTo>
                    <a:pt x="16143" y="3495"/>
                    <a:pt x="17432" y="2108"/>
                    <a:pt x="18480" y="1513"/>
                  </a:cubicBezTo>
                  <a:cubicBezTo>
                    <a:pt x="19528" y="919"/>
                    <a:pt x="20334" y="1117"/>
                    <a:pt x="20817" y="1811"/>
                  </a:cubicBezTo>
                  <a:cubicBezTo>
                    <a:pt x="21301" y="2504"/>
                    <a:pt x="21462" y="3693"/>
                    <a:pt x="21301" y="6369"/>
                  </a:cubicBezTo>
                  <a:cubicBezTo>
                    <a:pt x="21140" y="9044"/>
                    <a:pt x="20656" y="13205"/>
                    <a:pt x="20172" y="17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234949" y="7204803"/>
              <a:ext cx="698501" cy="31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21164"/>
                  </a:moveTo>
                  <a:cubicBezTo>
                    <a:pt x="1571" y="18284"/>
                    <a:pt x="3142" y="15404"/>
                    <a:pt x="5204" y="11804"/>
                  </a:cubicBezTo>
                  <a:cubicBezTo>
                    <a:pt x="7265" y="8204"/>
                    <a:pt x="9818" y="3884"/>
                    <a:pt x="12436" y="1724"/>
                  </a:cubicBezTo>
                  <a:cubicBezTo>
                    <a:pt x="15055" y="-436"/>
                    <a:pt x="17738" y="-436"/>
                    <a:pt x="19276" y="1004"/>
                  </a:cubicBezTo>
                  <a:cubicBezTo>
                    <a:pt x="20815" y="2444"/>
                    <a:pt x="21207" y="5324"/>
                    <a:pt x="21600" y="8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214236" y="7274011"/>
              <a:ext cx="604915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2984" y="16200"/>
                  </a:moveTo>
                  <a:cubicBezTo>
                    <a:pt x="2234" y="18000"/>
                    <a:pt x="1484" y="19800"/>
                    <a:pt x="884" y="20700"/>
                  </a:cubicBezTo>
                  <a:cubicBezTo>
                    <a:pt x="284" y="21600"/>
                    <a:pt x="-166" y="21600"/>
                    <a:pt x="59" y="21600"/>
                  </a:cubicBezTo>
                  <a:cubicBezTo>
                    <a:pt x="284" y="21600"/>
                    <a:pt x="1184" y="21600"/>
                    <a:pt x="2909" y="19800"/>
                  </a:cubicBezTo>
                  <a:cubicBezTo>
                    <a:pt x="4634" y="18000"/>
                    <a:pt x="7184" y="14400"/>
                    <a:pt x="10184" y="11250"/>
                  </a:cubicBezTo>
                  <a:cubicBezTo>
                    <a:pt x="13184" y="8100"/>
                    <a:pt x="16634" y="5400"/>
                    <a:pt x="18584" y="3600"/>
                  </a:cubicBezTo>
                  <a:cubicBezTo>
                    <a:pt x="20534" y="1800"/>
                    <a:pt x="20984" y="900"/>
                    <a:pt x="214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1226276" y="7309245"/>
              <a:ext cx="124711" cy="45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406" fill="norm" stroke="1" extrusionOk="0">
                  <a:moveTo>
                    <a:pt x="5189" y="7068"/>
                  </a:moveTo>
                  <a:cubicBezTo>
                    <a:pt x="5544" y="9982"/>
                    <a:pt x="5898" y="12895"/>
                    <a:pt x="5898" y="14955"/>
                  </a:cubicBezTo>
                  <a:cubicBezTo>
                    <a:pt x="5898" y="17014"/>
                    <a:pt x="5544" y="18220"/>
                    <a:pt x="5367" y="19275"/>
                  </a:cubicBezTo>
                  <a:cubicBezTo>
                    <a:pt x="5189" y="20329"/>
                    <a:pt x="5189" y="21234"/>
                    <a:pt x="5012" y="21384"/>
                  </a:cubicBezTo>
                  <a:cubicBezTo>
                    <a:pt x="4835" y="21535"/>
                    <a:pt x="4481" y="20932"/>
                    <a:pt x="3596" y="18622"/>
                  </a:cubicBezTo>
                  <a:cubicBezTo>
                    <a:pt x="2711" y="16311"/>
                    <a:pt x="1294" y="12292"/>
                    <a:pt x="586" y="9379"/>
                  </a:cubicBezTo>
                  <a:cubicBezTo>
                    <a:pt x="-122" y="6465"/>
                    <a:pt x="-122" y="4657"/>
                    <a:pt x="232" y="3401"/>
                  </a:cubicBezTo>
                  <a:cubicBezTo>
                    <a:pt x="586" y="2145"/>
                    <a:pt x="1294" y="1442"/>
                    <a:pt x="2357" y="940"/>
                  </a:cubicBezTo>
                  <a:cubicBezTo>
                    <a:pt x="3419" y="437"/>
                    <a:pt x="4835" y="136"/>
                    <a:pt x="6429" y="35"/>
                  </a:cubicBezTo>
                  <a:cubicBezTo>
                    <a:pt x="8022" y="-65"/>
                    <a:pt x="9793" y="35"/>
                    <a:pt x="12094" y="488"/>
                  </a:cubicBezTo>
                  <a:cubicBezTo>
                    <a:pt x="14396" y="940"/>
                    <a:pt x="17229" y="1743"/>
                    <a:pt x="18999" y="2899"/>
                  </a:cubicBezTo>
                  <a:cubicBezTo>
                    <a:pt x="20770" y="4054"/>
                    <a:pt x="21478" y="5561"/>
                    <a:pt x="20239" y="6666"/>
                  </a:cubicBezTo>
                  <a:cubicBezTo>
                    <a:pt x="18999" y="7771"/>
                    <a:pt x="15812" y="8475"/>
                    <a:pt x="13157" y="8826"/>
                  </a:cubicBezTo>
                  <a:cubicBezTo>
                    <a:pt x="10501" y="9178"/>
                    <a:pt x="8376" y="9178"/>
                    <a:pt x="6429" y="9077"/>
                  </a:cubicBezTo>
                  <a:cubicBezTo>
                    <a:pt x="4481" y="8977"/>
                    <a:pt x="2711" y="8776"/>
                    <a:pt x="2003" y="8726"/>
                  </a:cubicBezTo>
                  <a:cubicBezTo>
                    <a:pt x="1294" y="8675"/>
                    <a:pt x="1648" y="8776"/>
                    <a:pt x="2003" y="8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1385479" y="7323166"/>
              <a:ext cx="151222" cy="199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0739" fill="norm" stroke="1" extrusionOk="0">
                  <a:moveTo>
                    <a:pt x="17833" y="8767"/>
                  </a:moveTo>
                  <a:cubicBezTo>
                    <a:pt x="16933" y="6122"/>
                    <a:pt x="16033" y="3477"/>
                    <a:pt x="14983" y="1824"/>
                  </a:cubicBezTo>
                  <a:cubicBezTo>
                    <a:pt x="13933" y="171"/>
                    <a:pt x="12733" y="-490"/>
                    <a:pt x="10783" y="392"/>
                  </a:cubicBezTo>
                  <a:cubicBezTo>
                    <a:pt x="8833" y="1273"/>
                    <a:pt x="6133" y="3698"/>
                    <a:pt x="4183" y="6673"/>
                  </a:cubicBezTo>
                  <a:cubicBezTo>
                    <a:pt x="2233" y="9649"/>
                    <a:pt x="1033" y="13175"/>
                    <a:pt x="433" y="15600"/>
                  </a:cubicBezTo>
                  <a:cubicBezTo>
                    <a:pt x="-167" y="18024"/>
                    <a:pt x="-167" y="19347"/>
                    <a:pt x="583" y="20118"/>
                  </a:cubicBezTo>
                  <a:cubicBezTo>
                    <a:pt x="1333" y="20890"/>
                    <a:pt x="2833" y="21110"/>
                    <a:pt x="4783" y="19788"/>
                  </a:cubicBezTo>
                  <a:cubicBezTo>
                    <a:pt x="6733" y="18465"/>
                    <a:pt x="9133" y="15600"/>
                    <a:pt x="10483" y="13175"/>
                  </a:cubicBezTo>
                  <a:cubicBezTo>
                    <a:pt x="11833" y="10751"/>
                    <a:pt x="12133" y="8767"/>
                    <a:pt x="12283" y="7224"/>
                  </a:cubicBezTo>
                  <a:cubicBezTo>
                    <a:pt x="12433" y="5681"/>
                    <a:pt x="12433" y="4579"/>
                    <a:pt x="12733" y="4579"/>
                  </a:cubicBezTo>
                  <a:cubicBezTo>
                    <a:pt x="13033" y="4579"/>
                    <a:pt x="13633" y="5681"/>
                    <a:pt x="15133" y="7996"/>
                  </a:cubicBezTo>
                  <a:cubicBezTo>
                    <a:pt x="16633" y="10310"/>
                    <a:pt x="19033" y="13837"/>
                    <a:pt x="21433" y="17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1536700" y="7343861"/>
              <a:ext cx="184151" cy="186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1456"/>
                  </a:moveTo>
                  <a:cubicBezTo>
                    <a:pt x="993" y="728"/>
                    <a:pt x="1986" y="0"/>
                    <a:pt x="3972" y="849"/>
                  </a:cubicBezTo>
                  <a:cubicBezTo>
                    <a:pt x="5959" y="1699"/>
                    <a:pt x="8938" y="4126"/>
                    <a:pt x="11048" y="7160"/>
                  </a:cubicBezTo>
                  <a:cubicBezTo>
                    <a:pt x="13159" y="10193"/>
                    <a:pt x="14400" y="13834"/>
                    <a:pt x="15021" y="16261"/>
                  </a:cubicBezTo>
                  <a:cubicBezTo>
                    <a:pt x="15641" y="18688"/>
                    <a:pt x="15641" y="19901"/>
                    <a:pt x="15021" y="20629"/>
                  </a:cubicBezTo>
                  <a:cubicBezTo>
                    <a:pt x="14400" y="21357"/>
                    <a:pt x="13159" y="21600"/>
                    <a:pt x="12538" y="20993"/>
                  </a:cubicBezTo>
                  <a:cubicBezTo>
                    <a:pt x="11917" y="20387"/>
                    <a:pt x="11917" y="18930"/>
                    <a:pt x="12166" y="16018"/>
                  </a:cubicBezTo>
                  <a:cubicBezTo>
                    <a:pt x="12414" y="13106"/>
                    <a:pt x="12910" y="8737"/>
                    <a:pt x="14524" y="5825"/>
                  </a:cubicBezTo>
                  <a:cubicBezTo>
                    <a:pt x="16138" y="2912"/>
                    <a:pt x="18869" y="145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1737045" y="7372346"/>
              <a:ext cx="98106" cy="14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223" fill="norm" stroke="1" extrusionOk="0">
                  <a:moveTo>
                    <a:pt x="18544" y="7057"/>
                  </a:moveTo>
                  <a:cubicBezTo>
                    <a:pt x="18084" y="5492"/>
                    <a:pt x="17624" y="3927"/>
                    <a:pt x="16705" y="2518"/>
                  </a:cubicBezTo>
                  <a:cubicBezTo>
                    <a:pt x="15786" y="1109"/>
                    <a:pt x="14407" y="-143"/>
                    <a:pt x="11650" y="14"/>
                  </a:cubicBezTo>
                  <a:cubicBezTo>
                    <a:pt x="8892" y="170"/>
                    <a:pt x="4756" y="1735"/>
                    <a:pt x="2458" y="5022"/>
                  </a:cubicBezTo>
                  <a:cubicBezTo>
                    <a:pt x="161" y="8309"/>
                    <a:pt x="-299" y="13318"/>
                    <a:pt x="161" y="16448"/>
                  </a:cubicBezTo>
                  <a:cubicBezTo>
                    <a:pt x="620" y="19579"/>
                    <a:pt x="1999" y="20831"/>
                    <a:pt x="3837" y="21144"/>
                  </a:cubicBezTo>
                  <a:cubicBezTo>
                    <a:pt x="5675" y="21457"/>
                    <a:pt x="7973" y="20831"/>
                    <a:pt x="9582" y="19422"/>
                  </a:cubicBezTo>
                  <a:cubicBezTo>
                    <a:pt x="11190" y="18014"/>
                    <a:pt x="12110" y="15822"/>
                    <a:pt x="13029" y="13944"/>
                  </a:cubicBezTo>
                  <a:cubicBezTo>
                    <a:pt x="13948" y="12066"/>
                    <a:pt x="14867" y="10500"/>
                    <a:pt x="15556" y="10500"/>
                  </a:cubicBezTo>
                  <a:cubicBezTo>
                    <a:pt x="16246" y="10500"/>
                    <a:pt x="16705" y="12066"/>
                    <a:pt x="17395" y="13631"/>
                  </a:cubicBezTo>
                  <a:cubicBezTo>
                    <a:pt x="18084" y="15196"/>
                    <a:pt x="19003" y="16761"/>
                    <a:pt x="19692" y="17544"/>
                  </a:cubicBezTo>
                  <a:cubicBezTo>
                    <a:pt x="20382" y="18327"/>
                    <a:pt x="20841" y="18327"/>
                    <a:pt x="21301" y="18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1873250" y="7388311"/>
              <a:ext cx="1587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353"/>
                  </a:moveTo>
                  <a:cubicBezTo>
                    <a:pt x="288" y="4235"/>
                    <a:pt x="576" y="2118"/>
                    <a:pt x="864" y="2329"/>
                  </a:cubicBezTo>
                  <a:cubicBezTo>
                    <a:pt x="1152" y="2541"/>
                    <a:pt x="1440" y="5082"/>
                    <a:pt x="1728" y="6776"/>
                  </a:cubicBezTo>
                  <a:cubicBezTo>
                    <a:pt x="2016" y="8471"/>
                    <a:pt x="2304" y="9318"/>
                    <a:pt x="2736" y="8682"/>
                  </a:cubicBezTo>
                  <a:cubicBezTo>
                    <a:pt x="3168" y="8047"/>
                    <a:pt x="3744" y="5929"/>
                    <a:pt x="4464" y="5718"/>
                  </a:cubicBezTo>
                  <a:cubicBezTo>
                    <a:pt x="5184" y="5506"/>
                    <a:pt x="6048" y="7200"/>
                    <a:pt x="6768" y="9106"/>
                  </a:cubicBezTo>
                  <a:cubicBezTo>
                    <a:pt x="7488" y="11012"/>
                    <a:pt x="8064" y="13129"/>
                    <a:pt x="8928" y="13553"/>
                  </a:cubicBezTo>
                  <a:cubicBezTo>
                    <a:pt x="9792" y="13976"/>
                    <a:pt x="10944" y="12706"/>
                    <a:pt x="11808" y="10588"/>
                  </a:cubicBezTo>
                  <a:cubicBezTo>
                    <a:pt x="12672" y="8471"/>
                    <a:pt x="13248" y="5506"/>
                    <a:pt x="14256" y="3388"/>
                  </a:cubicBezTo>
                  <a:cubicBezTo>
                    <a:pt x="15264" y="1271"/>
                    <a:pt x="16704" y="0"/>
                    <a:pt x="18000" y="0"/>
                  </a:cubicBezTo>
                  <a:cubicBezTo>
                    <a:pt x="19296" y="0"/>
                    <a:pt x="20448" y="1271"/>
                    <a:pt x="21024" y="5082"/>
                  </a:cubicBezTo>
                  <a:cubicBezTo>
                    <a:pt x="21600" y="8894"/>
                    <a:pt x="21600" y="152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2281300" y="7158583"/>
              <a:ext cx="112651" cy="394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546" fill="norm" stroke="1" extrusionOk="0">
                  <a:moveTo>
                    <a:pt x="14088" y="17041"/>
                  </a:moveTo>
                  <a:cubicBezTo>
                    <a:pt x="15288" y="16464"/>
                    <a:pt x="16488" y="15886"/>
                    <a:pt x="16888" y="15309"/>
                  </a:cubicBezTo>
                  <a:cubicBezTo>
                    <a:pt x="17288" y="14731"/>
                    <a:pt x="16888" y="14153"/>
                    <a:pt x="15488" y="13749"/>
                  </a:cubicBezTo>
                  <a:cubicBezTo>
                    <a:pt x="14088" y="13345"/>
                    <a:pt x="11688" y="13114"/>
                    <a:pt x="8888" y="14038"/>
                  </a:cubicBezTo>
                  <a:cubicBezTo>
                    <a:pt x="6088" y="14962"/>
                    <a:pt x="2888" y="17041"/>
                    <a:pt x="1288" y="18427"/>
                  </a:cubicBezTo>
                  <a:cubicBezTo>
                    <a:pt x="-312" y="19813"/>
                    <a:pt x="-312" y="20506"/>
                    <a:pt x="688" y="20911"/>
                  </a:cubicBezTo>
                  <a:cubicBezTo>
                    <a:pt x="1688" y="21315"/>
                    <a:pt x="3688" y="21430"/>
                    <a:pt x="5488" y="21257"/>
                  </a:cubicBezTo>
                  <a:cubicBezTo>
                    <a:pt x="7288" y="21084"/>
                    <a:pt x="8888" y="20622"/>
                    <a:pt x="11288" y="18601"/>
                  </a:cubicBezTo>
                  <a:cubicBezTo>
                    <a:pt x="13688" y="16579"/>
                    <a:pt x="16888" y="12998"/>
                    <a:pt x="18488" y="9880"/>
                  </a:cubicBezTo>
                  <a:cubicBezTo>
                    <a:pt x="20088" y="6761"/>
                    <a:pt x="20088" y="4104"/>
                    <a:pt x="20088" y="2429"/>
                  </a:cubicBezTo>
                  <a:cubicBezTo>
                    <a:pt x="20088" y="755"/>
                    <a:pt x="20088" y="62"/>
                    <a:pt x="19688" y="4"/>
                  </a:cubicBezTo>
                  <a:cubicBezTo>
                    <a:pt x="19288" y="-54"/>
                    <a:pt x="18488" y="524"/>
                    <a:pt x="17888" y="2660"/>
                  </a:cubicBezTo>
                  <a:cubicBezTo>
                    <a:pt x="17288" y="4797"/>
                    <a:pt x="16888" y="8494"/>
                    <a:pt x="17488" y="11901"/>
                  </a:cubicBezTo>
                  <a:cubicBezTo>
                    <a:pt x="18088" y="15309"/>
                    <a:pt x="19688" y="18427"/>
                    <a:pt x="21288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2457450" y="7350211"/>
              <a:ext cx="31751" cy="139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15475"/>
                  </a:moveTo>
                  <a:cubicBezTo>
                    <a:pt x="1440" y="18054"/>
                    <a:pt x="2880" y="20633"/>
                    <a:pt x="4320" y="21116"/>
                  </a:cubicBezTo>
                  <a:cubicBezTo>
                    <a:pt x="5760" y="21600"/>
                    <a:pt x="7200" y="19988"/>
                    <a:pt x="10080" y="16119"/>
                  </a:cubicBezTo>
                  <a:cubicBezTo>
                    <a:pt x="12960" y="12251"/>
                    <a:pt x="17280" y="61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2529015" y="7389254"/>
              <a:ext cx="87186" cy="164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477" fill="norm" stroke="1" extrusionOk="0">
                  <a:moveTo>
                    <a:pt x="21183" y="2369"/>
                  </a:moveTo>
                  <a:cubicBezTo>
                    <a:pt x="16040" y="1262"/>
                    <a:pt x="10897" y="154"/>
                    <a:pt x="7040" y="15"/>
                  </a:cubicBezTo>
                  <a:cubicBezTo>
                    <a:pt x="3183" y="-123"/>
                    <a:pt x="612" y="708"/>
                    <a:pt x="97" y="1677"/>
                  </a:cubicBezTo>
                  <a:cubicBezTo>
                    <a:pt x="-417" y="2646"/>
                    <a:pt x="1126" y="3754"/>
                    <a:pt x="4212" y="5969"/>
                  </a:cubicBezTo>
                  <a:cubicBezTo>
                    <a:pt x="7297" y="8185"/>
                    <a:pt x="11926" y="11508"/>
                    <a:pt x="14240" y="14139"/>
                  </a:cubicBezTo>
                  <a:cubicBezTo>
                    <a:pt x="16554" y="16769"/>
                    <a:pt x="16554" y="18708"/>
                    <a:pt x="15012" y="19815"/>
                  </a:cubicBezTo>
                  <a:cubicBezTo>
                    <a:pt x="13469" y="20923"/>
                    <a:pt x="10383" y="21200"/>
                    <a:pt x="7297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2651782" y="7178761"/>
              <a:ext cx="34268" cy="387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485" fill="norm" stroke="1" extrusionOk="0">
                  <a:moveTo>
                    <a:pt x="9135" y="0"/>
                  </a:moveTo>
                  <a:cubicBezTo>
                    <a:pt x="10405" y="3052"/>
                    <a:pt x="11676" y="6104"/>
                    <a:pt x="9770" y="9450"/>
                  </a:cubicBezTo>
                  <a:cubicBezTo>
                    <a:pt x="7864" y="12796"/>
                    <a:pt x="2782" y="16435"/>
                    <a:pt x="876" y="18548"/>
                  </a:cubicBezTo>
                  <a:cubicBezTo>
                    <a:pt x="-1030" y="20661"/>
                    <a:pt x="241" y="21248"/>
                    <a:pt x="4052" y="21424"/>
                  </a:cubicBezTo>
                  <a:cubicBezTo>
                    <a:pt x="7864" y="21600"/>
                    <a:pt x="14217" y="21365"/>
                    <a:pt x="20570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2658533" y="7375611"/>
              <a:ext cx="160867" cy="144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2842" y="0"/>
                  </a:moveTo>
                  <a:cubicBezTo>
                    <a:pt x="1421" y="0"/>
                    <a:pt x="0" y="0"/>
                    <a:pt x="0" y="0"/>
                  </a:cubicBezTo>
                  <a:cubicBezTo>
                    <a:pt x="0" y="0"/>
                    <a:pt x="1421" y="0"/>
                    <a:pt x="3837" y="1722"/>
                  </a:cubicBezTo>
                  <a:cubicBezTo>
                    <a:pt x="6253" y="3443"/>
                    <a:pt x="9663" y="6887"/>
                    <a:pt x="11511" y="9548"/>
                  </a:cubicBezTo>
                  <a:cubicBezTo>
                    <a:pt x="13358" y="12209"/>
                    <a:pt x="13642" y="14087"/>
                    <a:pt x="13358" y="16278"/>
                  </a:cubicBezTo>
                  <a:cubicBezTo>
                    <a:pt x="13074" y="18470"/>
                    <a:pt x="12221" y="20974"/>
                    <a:pt x="11795" y="21287"/>
                  </a:cubicBezTo>
                  <a:cubicBezTo>
                    <a:pt x="11368" y="21600"/>
                    <a:pt x="11368" y="19722"/>
                    <a:pt x="11937" y="16591"/>
                  </a:cubicBezTo>
                  <a:cubicBezTo>
                    <a:pt x="12505" y="13461"/>
                    <a:pt x="13642" y="9078"/>
                    <a:pt x="15347" y="6261"/>
                  </a:cubicBezTo>
                  <a:cubicBezTo>
                    <a:pt x="17053" y="3443"/>
                    <a:pt x="19326" y="2191"/>
                    <a:pt x="21600" y="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2807710" y="7420061"/>
              <a:ext cx="102104" cy="102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0952" fill="norm" stroke="1" extrusionOk="0">
                  <a:moveTo>
                    <a:pt x="12754" y="0"/>
                  </a:moveTo>
                  <a:cubicBezTo>
                    <a:pt x="9298" y="2592"/>
                    <a:pt x="5842" y="5184"/>
                    <a:pt x="3682" y="7560"/>
                  </a:cubicBezTo>
                  <a:cubicBezTo>
                    <a:pt x="1522" y="9936"/>
                    <a:pt x="658" y="12096"/>
                    <a:pt x="226" y="14256"/>
                  </a:cubicBezTo>
                  <a:cubicBezTo>
                    <a:pt x="-206" y="16416"/>
                    <a:pt x="-206" y="18576"/>
                    <a:pt x="1954" y="19872"/>
                  </a:cubicBezTo>
                  <a:cubicBezTo>
                    <a:pt x="4114" y="21168"/>
                    <a:pt x="8434" y="21600"/>
                    <a:pt x="12106" y="19440"/>
                  </a:cubicBezTo>
                  <a:cubicBezTo>
                    <a:pt x="15778" y="17280"/>
                    <a:pt x="18802" y="12528"/>
                    <a:pt x="20098" y="9072"/>
                  </a:cubicBezTo>
                  <a:cubicBezTo>
                    <a:pt x="21394" y="5616"/>
                    <a:pt x="20962" y="3456"/>
                    <a:pt x="19018" y="2160"/>
                  </a:cubicBezTo>
                  <a:cubicBezTo>
                    <a:pt x="17074" y="864"/>
                    <a:pt x="13618" y="432"/>
                    <a:pt x="101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8058149" y="7028478"/>
              <a:ext cx="53340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71" y="10800"/>
                    <a:pt x="6343" y="0"/>
                    <a:pt x="9686" y="0"/>
                  </a:cubicBezTo>
                  <a:cubicBezTo>
                    <a:pt x="13029" y="0"/>
                    <a:pt x="16543" y="10800"/>
                    <a:pt x="18557" y="16200"/>
                  </a:cubicBezTo>
                  <a:cubicBezTo>
                    <a:pt x="20571" y="21600"/>
                    <a:pt x="2108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8103863" y="7083461"/>
              <a:ext cx="538487" cy="24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19186" fill="norm" stroke="1" extrusionOk="0">
                  <a:moveTo>
                    <a:pt x="1721" y="5024"/>
                  </a:moveTo>
                  <a:cubicBezTo>
                    <a:pt x="962" y="10009"/>
                    <a:pt x="202" y="14993"/>
                    <a:pt x="34" y="17486"/>
                  </a:cubicBezTo>
                  <a:cubicBezTo>
                    <a:pt x="-135" y="19978"/>
                    <a:pt x="287" y="19978"/>
                    <a:pt x="2143" y="15824"/>
                  </a:cubicBezTo>
                  <a:cubicBezTo>
                    <a:pt x="3999" y="11670"/>
                    <a:pt x="7290" y="3363"/>
                    <a:pt x="10749" y="870"/>
                  </a:cubicBezTo>
                  <a:cubicBezTo>
                    <a:pt x="14209" y="-1622"/>
                    <a:pt x="17837" y="1701"/>
                    <a:pt x="21465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8453562" y="7120483"/>
              <a:ext cx="499938" cy="427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61" fill="norm" stroke="1" extrusionOk="0">
                  <a:moveTo>
                    <a:pt x="7582" y="16257"/>
                  </a:moveTo>
                  <a:cubicBezTo>
                    <a:pt x="6488" y="15516"/>
                    <a:pt x="5394" y="14775"/>
                    <a:pt x="4392" y="14669"/>
                  </a:cubicBezTo>
                  <a:cubicBezTo>
                    <a:pt x="3389" y="14563"/>
                    <a:pt x="2478" y="15092"/>
                    <a:pt x="1749" y="15992"/>
                  </a:cubicBezTo>
                  <a:cubicBezTo>
                    <a:pt x="1020" y="16892"/>
                    <a:pt x="473" y="18163"/>
                    <a:pt x="199" y="19116"/>
                  </a:cubicBezTo>
                  <a:cubicBezTo>
                    <a:pt x="-74" y="20069"/>
                    <a:pt x="-74" y="20704"/>
                    <a:pt x="245" y="21075"/>
                  </a:cubicBezTo>
                  <a:cubicBezTo>
                    <a:pt x="564" y="21445"/>
                    <a:pt x="1202" y="21551"/>
                    <a:pt x="2113" y="20810"/>
                  </a:cubicBezTo>
                  <a:cubicBezTo>
                    <a:pt x="3025" y="20069"/>
                    <a:pt x="4210" y="18480"/>
                    <a:pt x="5349" y="16045"/>
                  </a:cubicBezTo>
                  <a:cubicBezTo>
                    <a:pt x="6488" y="13610"/>
                    <a:pt x="7582" y="10327"/>
                    <a:pt x="8220" y="7733"/>
                  </a:cubicBezTo>
                  <a:cubicBezTo>
                    <a:pt x="8858" y="5139"/>
                    <a:pt x="9040" y="3233"/>
                    <a:pt x="9131" y="1963"/>
                  </a:cubicBezTo>
                  <a:cubicBezTo>
                    <a:pt x="9222" y="692"/>
                    <a:pt x="9222" y="57"/>
                    <a:pt x="9040" y="4"/>
                  </a:cubicBezTo>
                  <a:cubicBezTo>
                    <a:pt x="8858" y="-49"/>
                    <a:pt x="8493" y="480"/>
                    <a:pt x="7992" y="2651"/>
                  </a:cubicBezTo>
                  <a:cubicBezTo>
                    <a:pt x="7491" y="4822"/>
                    <a:pt x="6853" y="8633"/>
                    <a:pt x="6534" y="11122"/>
                  </a:cubicBezTo>
                  <a:cubicBezTo>
                    <a:pt x="6215" y="13610"/>
                    <a:pt x="6215" y="14775"/>
                    <a:pt x="6351" y="15727"/>
                  </a:cubicBezTo>
                  <a:cubicBezTo>
                    <a:pt x="6488" y="16680"/>
                    <a:pt x="6761" y="17422"/>
                    <a:pt x="7172" y="17845"/>
                  </a:cubicBezTo>
                  <a:cubicBezTo>
                    <a:pt x="7582" y="18269"/>
                    <a:pt x="8129" y="18375"/>
                    <a:pt x="8949" y="17898"/>
                  </a:cubicBezTo>
                  <a:cubicBezTo>
                    <a:pt x="9769" y="17422"/>
                    <a:pt x="10863" y="16363"/>
                    <a:pt x="11546" y="15569"/>
                  </a:cubicBezTo>
                  <a:cubicBezTo>
                    <a:pt x="12230" y="14775"/>
                    <a:pt x="12503" y="14245"/>
                    <a:pt x="12731" y="13663"/>
                  </a:cubicBezTo>
                  <a:cubicBezTo>
                    <a:pt x="12959" y="13080"/>
                    <a:pt x="13141" y="12445"/>
                    <a:pt x="13004" y="12180"/>
                  </a:cubicBezTo>
                  <a:cubicBezTo>
                    <a:pt x="12868" y="11916"/>
                    <a:pt x="12412" y="12022"/>
                    <a:pt x="11683" y="12710"/>
                  </a:cubicBezTo>
                  <a:cubicBezTo>
                    <a:pt x="10954" y="13398"/>
                    <a:pt x="9951" y="14669"/>
                    <a:pt x="9404" y="15569"/>
                  </a:cubicBezTo>
                  <a:cubicBezTo>
                    <a:pt x="8858" y="16469"/>
                    <a:pt x="8767" y="16998"/>
                    <a:pt x="8949" y="17316"/>
                  </a:cubicBezTo>
                  <a:cubicBezTo>
                    <a:pt x="9131" y="17633"/>
                    <a:pt x="9587" y="17739"/>
                    <a:pt x="9997" y="17633"/>
                  </a:cubicBezTo>
                  <a:cubicBezTo>
                    <a:pt x="10407" y="17527"/>
                    <a:pt x="10772" y="17210"/>
                    <a:pt x="11091" y="16839"/>
                  </a:cubicBezTo>
                  <a:cubicBezTo>
                    <a:pt x="11410" y="16469"/>
                    <a:pt x="11683" y="16045"/>
                    <a:pt x="11911" y="15516"/>
                  </a:cubicBezTo>
                  <a:cubicBezTo>
                    <a:pt x="12139" y="14986"/>
                    <a:pt x="12321" y="14351"/>
                    <a:pt x="12412" y="14298"/>
                  </a:cubicBezTo>
                  <a:cubicBezTo>
                    <a:pt x="12503" y="14245"/>
                    <a:pt x="12503" y="14775"/>
                    <a:pt x="12549" y="15463"/>
                  </a:cubicBezTo>
                  <a:cubicBezTo>
                    <a:pt x="12594" y="16151"/>
                    <a:pt x="12685" y="16998"/>
                    <a:pt x="12959" y="17316"/>
                  </a:cubicBezTo>
                  <a:cubicBezTo>
                    <a:pt x="13232" y="17633"/>
                    <a:pt x="13688" y="17422"/>
                    <a:pt x="14463" y="16204"/>
                  </a:cubicBezTo>
                  <a:cubicBezTo>
                    <a:pt x="15237" y="14986"/>
                    <a:pt x="16331" y="12763"/>
                    <a:pt x="17151" y="10857"/>
                  </a:cubicBezTo>
                  <a:cubicBezTo>
                    <a:pt x="17972" y="8951"/>
                    <a:pt x="18518" y="7363"/>
                    <a:pt x="18883" y="6251"/>
                  </a:cubicBezTo>
                  <a:cubicBezTo>
                    <a:pt x="19248" y="5139"/>
                    <a:pt x="19430" y="4504"/>
                    <a:pt x="19703" y="3604"/>
                  </a:cubicBezTo>
                  <a:cubicBezTo>
                    <a:pt x="19977" y="2704"/>
                    <a:pt x="20341" y="1539"/>
                    <a:pt x="20387" y="1169"/>
                  </a:cubicBezTo>
                  <a:cubicBezTo>
                    <a:pt x="20432" y="798"/>
                    <a:pt x="20159" y="1222"/>
                    <a:pt x="19430" y="3233"/>
                  </a:cubicBezTo>
                  <a:cubicBezTo>
                    <a:pt x="18701" y="5245"/>
                    <a:pt x="17516" y="8845"/>
                    <a:pt x="16878" y="11227"/>
                  </a:cubicBezTo>
                  <a:cubicBezTo>
                    <a:pt x="16240" y="13610"/>
                    <a:pt x="16149" y="14775"/>
                    <a:pt x="16103" y="15675"/>
                  </a:cubicBezTo>
                  <a:cubicBezTo>
                    <a:pt x="16058" y="16575"/>
                    <a:pt x="16058" y="17210"/>
                    <a:pt x="16285" y="17580"/>
                  </a:cubicBezTo>
                  <a:cubicBezTo>
                    <a:pt x="16513" y="17951"/>
                    <a:pt x="16969" y="18057"/>
                    <a:pt x="17516" y="17686"/>
                  </a:cubicBezTo>
                  <a:cubicBezTo>
                    <a:pt x="18063" y="17316"/>
                    <a:pt x="18701" y="16469"/>
                    <a:pt x="19111" y="15357"/>
                  </a:cubicBezTo>
                  <a:cubicBezTo>
                    <a:pt x="19521" y="14245"/>
                    <a:pt x="19703" y="12869"/>
                    <a:pt x="19658" y="11863"/>
                  </a:cubicBezTo>
                  <a:cubicBezTo>
                    <a:pt x="19612" y="10857"/>
                    <a:pt x="19339" y="10222"/>
                    <a:pt x="18792" y="9798"/>
                  </a:cubicBezTo>
                  <a:cubicBezTo>
                    <a:pt x="18245" y="9375"/>
                    <a:pt x="17425" y="9163"/>
                    <a:pt x="16741" y="9163"/>
                  </a:cubicBezTo>
                  <a:cubicBezTo>
                    <a:pt x="16058" y="9163"/>
                    <a:pt x="15511" y="9375"/>
                    <a:pt x="15511" y="9480"/>
                  </a:cubicBezTo>
                  <a:cubicBezTo>
                    <a:pt x="15511" y="9586"/>
                    <a:pt x="16058" y="9586"/>
                    <a:pt x="17151" y="9639"/>
                  </a:cubicBezTo>
                  <a:cubicBezTo>
                    <a:pt x="18245" y="9692"/>
                    <a:pt x="19885" y="9798"/>
                    <a:pt x="21526" y="9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8900873" y="7318461"/>
              <a:ext cx="12882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19114" y="0"/>
                  </a:moveTo>
                  <a:cubicBezTo>
                    <a:pt x="15281" y="1636"/>
                    <a:pt x="11449" y="3273"/>
                    <a:pt x="8314" y="5891"/>
                  </a:cubicBezTo>
                  <a:cubicBezTo>
                    <a:pt x="5178" y="8509"/>
                    <a:pt x="2739" y="12109"/>
                    <a:pt x="1346" y="14727"/>
                  </a:cubicBezTo>
                  <a:cubicBezTo>
                    <a:pt x="-48" y="17345"/>
                    <a:pt x="-396" y="18982"/>
                    <a:pt x="475" y="19473"/>
                  </a:cubicBezTo>
                  <a:cubicBezTo>
                    <a:pt x="1346" y="19964"/>
                    <a:pt x="3436" y="19309"/>
                    <a:pt x="6049" y="17182"/>
                  </a:cubicBezTo>
                  <a:cubicBezTo>
                    <a:pt x="8662" y="15055"/>
                    <a:pt x="11798" y="11455"/>
                    <a:pt x="14062" y="9164"/>
                  </a:cubicBezTo>
                  <a:cubicBezTo>
                    <a:pt x="16327" y="6873"/>
                    <a:pt x="17720" y="5891"/>
                    <a:pt x="18417" y="6545"/>
                  </a:cubicBezTo>
                  <a:cubicBezTo>
                    <a:pt x="19114" y="7200"/>
                    <a:pt x="19114" y="9491"/>
                    <a:pt x="19462" y="12273"/>
                  </a:cubicBezTo>
                  <a:cubicBezTo>
                    <a:pt x="19810" y="15055"/>
                    <a:pt x="20507" y="18327"/>
                    <a:pt x="212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9336616" y="7111624"/>
              <a:ext cx="181136" cy="40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56" fill="norm" stroke="1" extrusionOk="0">
                  <a:moveTo>
                    <a:pt x="14065" y="18081"/>
                  </a:moveTo>
                  <a:cubicBezTo>
                    <a:pt x="13563" y="16731"/>
                    <a:pt x="13060" y="15381"/>
                    <a:pt x="11679" y="14537"/>
                  </a:cubicBezTo>
                  <a:cubicBezTo>
                    <a:pt x="10298" y="13693"/>
                    <a:pt x="8037" y="13356"/>
                    <a:pt x="6028" y="13750"/>
                  </a:cubicBezTo>
                  <a:cubicBezTo>
                    <a:pt x="4019" y="14144"/>
                    <a:pt x="2260" y="15269"/>
                    <a:pt x="1256" y="16169"/>
                  </a:cubicBezTo>
                  <a:cubicBezTo>
                    <a:pt x="251" y="17068"/>
                    <a:pt x="0" y="17743"/>
                    <a:pt x="0" y="18362"/>
                  </a:cubicBezTo>
                  <a:cubicBezTo>
                    <a:pt x="0" y="18981"/>
                    <a:pt x="251" y="19544"/>
                    <a:pt x="1005" y="19712"/>
                  </a:cubicBezTo>
                  <a:cubicBezTo>
                    <a:pt x="1758" y="19881"/>
                    <a:pt x="3014" y="19656"/>
                    <a:pt x="5651" y="18137"/>
                  </a:cubicBezTo>
                  <a:cubicBezTo>
                    <a:pt x="8288" y="16619"/>
                    <a:pt x="12307" y="13806"/>
                    <a:pt x="15195" y="10937"/>
                  </a:cubicBezTo>
                  <a:cubicBezTo>
                    <a:pt x="18084" y="8068"/>
                    <a:pt x="19842" y="5144"/>
                    <a:pt x="20721" y="3175"/>
                  </a:cubicBezTo>
                  <a:cubicBezTo>
                    <a:pt x="21600" y="1206"/>
                    <a:pt x="21600" y="194"/>
                    <a:pt x="21349" y="25"/>
                  </a:cubicBezTo>
                  <a:cubicBezTo>
                    <a:pt x="21098" y="-144"/>
                    <a:pt x="20595" y="531"/>
                    <a:pt x="19842" y="2837"/>
                  </a:cubicBezTo>
                  <a:cubicBezTo>
                    <a:pt x="19088" y="5144"/>
                    <a:pt x="18084" y="9081"/>
                    <a:pt x="17707" y="12456"/>
                  </a:cubicBezTo>
                  <a:cubicBezTo>
                    <a:pt x="17330" y="15831"/>
                    <a:pt x="17581" y="18644"/>
                    <a:pt x="17833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9557014" y="7240144"/>
              <a:ext cx="50537" cy="208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115" fill="norm" stroke="1" extrusionOk="0">
                  <a:moveTo>
                    <a:pt x="5288" y="15612"/>
                  </a:moveTo>
                  <a:cubicBezTo>
                    <a:pt x="4388" y="16681"/>
                    <a:pt x="3488" y="17750"/>
                    <a:pt x="2588" y="18927"/>
                  </a:cubicBezTo>
                  <a:cubicBezTo>
                    <a:pt x="1688" y="20103"/>
                    <a:pt x="788" y="21386"/>
                    <a:pt x="338" y="21065"/>
                  </a:cubicBezTo>
                  <a:cubicBezTo>
                    <a:pt x="-112" y="20744"/>
                    <a:pt x="-112" y="18820"/>
                    <a:pt x="338" y="15719"/>
                  </a:cubicBezTo>
                  <a:cubicBezTo>
                    <a:pt x="788" y="12618"/>
                    <a:pt x="1688" y="8340"/>
                    <a:pt x="3038" y="5453"/>
                  </a:cubicBezTo>
                  <a:cubicBezTo>
                    <a:pt x="4388" y="2566"/>
                    <a:pt x="6188" y="1069"/>
                    <a:pt x="9338" y="428"/>
                  </a:cubicBezTo>
                  <a:cubicBezTo>
                    <a:pt x="12488" y="-214"/>
                    <a:pt x="16988" y="0"/>
                    <a:pt x="21488" y="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9624155" y="7305726"/>
              <a:ext cx="91345" cy="168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237" fill="norm" stroke="1" extrusionOk="0">
                  <a:moveTo>
                    <a:pt x="21185" y="3205"/>
                  </a:moveTo>
                  <a:cubicBezTo>
                    <a:pt x="19221" y="2405"/>
                    <a:pt x="17258" y="1605"/>
                    <a:pt x="14067" y="938"/>
                  </a:cubicBezTo>
                  <a:cubicBezTo>
                    <a:pt x="10876" y="271"/>
                    <a:pt x="6458" y="-262"/>
                    <a:pt x="4003" y="138"/>
                  </a:cubicBezTo>
                  <a:cubicBezTo>
                    <a:pt x="1549" y="538"/>
                    <a:pt x="1058" y="1871"/>
                    <a:pt x="1549" y="3071"/>
                  </a:cubicBezTo>
                  <a:cubicBezTo>
                    <a:pt x="2040" y="4271"/>
                    <a:pt x="3512" y="5338"/>
                    <a:pt x="6212" y="7471"/>
                  </a:cubicBezTo>
                  <a:cubicBezTo>
                    <a:pt x="8912" y="9605"/>
                    <a:pt x="12840" y="12805"/>
                    <a:pt x="14312" y="15071"/>
                  </a:cubicBezTo>
                  <a:cubicBezTo>
                    <a:pt x="15785" y="17338"/>
                    <a:pt x="14803" y="18671"/>
                    <a:pt x="13085" y="19605"/>
                  </a:cubicBezTo>
                  <a:cubicBezTo>
                    <a:pt x="11367" y="20538"/>
                    <a:pt x="8912" y="21071"/>
                    <a:pt x="6458" y="21205"/>
                  </a:cubicBezTo>
                  <a:cubicBezTo>
                    <a:pt x="4003" y="21338"/>
                    <a:pt x="1549" y="21071"/>
                    <a:pt x="567" y="20271"/>
                  </a:cubicBezTo>
                  <a:cubicBezTo>
                    <a:pt x="-415" y="19471"/>
                    <a:pt x="76" y="18138"/>
                    <a:pt x="567" y="16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9804399" y="7134311"/>
              <a:ext cx="444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2225"/>
                    <a:pt x="9257" y="4451"/>
                    <a:pt x="5657" y="7331"/>
                  </a:cubicBezTo>
                  <a:cubicBezTo>
                    <a:pt x="2057" y="10211"/>
                    <a:pt x="1029" y="13745"/>
                    <a:pt x="514" y="16233"/>
                  </a:cubicBezTo>
                  <a:cubicBezTo>
                    <a:pt x="0" y="18720"/>
                    <a:pt x="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9746119" y="7281877"/>
              <a:ext cx="197982" cy="165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62" fill="norm" stroke="1" extrusionOk="0">
                  <a:moveTo>
                    <a:pt x="2880" y="2237"/>
                  </a:moveTo>
                  <a:cubicBezTo>
                    <a:pt x="1502" y="1427"/>
                    <a:pt x="123" y="617"/>
                    <a:pt x="8" y="212"/>
                  </a:cubicBezTo>
                  <a:cubicBezTo>
                    <a:pt x="-107" y="-193"/>
                    <a:pt x="1042" y="-193"/>
                    <a:pt x="3225" y="1832"/>
                  </a:cubicBezTo>
                  <a:cubicBezTo>
                    <a:pt x="5408" y="3857"/>
                    <a:pt x="8625" y="7907"/>
                    <a:pt x="10463" y="10877"/>
                  </a:cubicBezTo>
                  <a:cubicBezTo>
                    <a:pt x="12302" y="13847"/>
                    <a:pt x="12761" y="15737"/>
                    <a:pt x="12646" y="17627"/>
                  </a:cubicBezTo>
                  <a:cubicBezTo>
                    <a:pt x="12531" y="19517"/>
                    <a:pt x="11842" y="21407"/>
                    <a:pt x="11497" y="21137"/>
                  </a:cubicBezTo>
                  <a:cubicBezTo>
                    <a:pt x="11153" y="20867"/>
                    <a:pt x="11153" y="18437"/>
                    <a:pt x="12187" y="15197"/>
                  </a:cubicBezTo>
                  <a:cubicBezTo>
                    <a:pt x="13221" y="11957"/>
                    <a:pt x="15289" y="7907"/>
                    <a:pt x="17012" y="5612"/>
                  </a:cubicBezTo>
                  <a:cubicBezTo>
                    <a:pt x="18736" y="3317"/>
                    <a:pt x="20114" y="2777"/>
                    <a:pt x="21493" y="2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9904200" y="7335783"/>
              <a:ext cx="103401" cy="145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0293" fill="norm" stroke="1" extrusionOk="0">
                  <a:moveTo>
                    <a:pt x="21103" y="242"/>
                  </a:moveTo>
                  <a:cubicBezTo>
                    <a:pt x="16783" y="-54"/>
                    <a:pt x="12463" y="-350"/>
                    <a:pt x="8791" y="1129"/>
                  </a:cubicBezTo>
                  <a:cubicBezTo>
                    <a:pt x="5119" y="2609"/>
                    <a:pt x="2095" y="5864"/>
                    <a:pt x="799" y="9118"/>
                  </a:cubicBezTo>
                  <a:cubicBezTo>
                    <a:pt x="-497" y="12373"/>
                    <a:pt x="-65" y="15628"/>
                    <a:pt x="1015" y="17847"/>
                  </a:cubicBezTo>
                  <a:cubicBezTo>
                    <a:pt x="2095" y="20066"/>
                    <a:pt x="3823" y="21250"/>
                    <a:pt x="7279" y="19327"/>
                  </a:cubicBezTo>
                  <a:cubicBezTo>
                    <a:pt x="10735" y="17403"/>
                    <a:pt x="15919" y="12373"/>
                    <a:pt x="18079" y="9118"/>
                  </a:cubicBezTo>
                  <a:cubicBezTo>
                    <a:pt x="20239" y="5864"/>
                    <a:pt x="19375" y="4384"/>
                    <a:pt x="18511" y="2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9189927" y="2101936"/>
              <a:ext cx="2947545" cy="1403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96" fill="norm" stroke="1" extrusionOk="0">
                  <a:moveTo>
                    <a:pt x="1012" y="2492"/>
                  </a:moveTo>
                  <a:cubicBezTo>
                    <a:pt x="1012" y="2411"/>
                    <a:pt x="1012" y="2329"/>
                    <a:pt x="1031" y="2272"/>
                  </a:cubicBezTo>
                  <a:cubicBezTo>
                    <a:pt x="1050" y="2215"/>
                    <a:pt x="1089" y="2183"/>
                    <a:pt x="1260" y="2085"/>
                  </a:cubicBezTo>
                  <a:cubicBezTo>
                    <a:pt x="1430" y="1987"/>
                    <a:pt x="1732" y="1824"/>
                    <a:pt x="2027" y="1710"/>
                  </a:cubicBezTo>
                  <a:cubicBezTo>
                    <a:pt x="2321" y="1596"/>
                    <a:pt x="2608" y="1531"/>
                    <a:pt x="2883" y="1474"/>
                  </a:cubicBezTo>
                  <a:cubicBezTo>
                    <a:pt x="3158" y="1417"/>
                    <a:pt x="3421" y="1368"/>
                    <a:pt x="3704" y="1319"/>
                  </a:cubicBezTo>
                  <a:cubicBezTo>
                    <a:pt x="3987" y="1271"/>
                    <a:pt x="4289" y="1222"/>
                    <a:pt x="4610" y="1165"/>
                  </a:cubicBezTo>
                  <a:cubicBezTo>
                    <a:pt x="4932" y="1108"/>
                    <a:pt x="5273" y="1043"/>
                    <a:pt x="5575" y="969"/>
                  </a:cubicBezTo>
                  <a:cubicBezTo>
                    <a:pt x="5877" y="896"/>
                    <a:pt x="6141" y="814"/>
                    <a:pt x="6427" y="725"/>
                  </a:cubicBezTo>
                  <a:cubicBezTo>
                    <a:pt x="6714" y="635"/>
                    <a:pt x="7024" y="538"/>
                    <a:pt x="7241" y="472"/>
                  </a:cubicBezTo>
                  <a:cubicBezTo>
                    <a:pt x="7458" y="407"/>
                    <a:pt x="7582" y="375"/>
                    <a:pt x="7663" y="358"/>
                  </a:cubicBezTo>
                  <a:cubicBezTo>
                    <a:pt x="7744" y="342"/>
                    <a:pt x="7783" y="342"/>
                    <a:pt x="7783" y="342"/>
                  </a:cubicBezTo>
                  <a:cubicBezTo>
                    <a:pt x="7783" y="342"/>
                    <a:pt x="7744" y="342"/>
                    <a:pt x="7566" y="350"/>
                  </a:cubicBezTo>
                  <a:cubicBezTo>
                    <a:pt x="7388" y="358"/>
                    <a:pt x="7070" y="375"/>
                    <a:pt x="6787" y="391"/>
                  </a:cubicBezTo>
                  <a:cubicBezTo>
                    <a:pt x="6505" y="407"/>
                    <a:pt x="6257" y="424"/>
                    <a:pt x="5978" y="456"/>
                  </a:cubicBezTo>
                  <a:cubicBezTo>
                    <a:pt x="5699" y="489"/>
                    <a:pt x="5389" y="538"/>
                    <a:pt x="5067" y="603"/>
                  </a:cubicBezTo>
                  <a:cubicBezTo>
                    <a:pt x="4746" y="668"/>
                    <a:pt x="4413" y="749"/>
                    <a:pt x="4080" y="847"/>
                  </a:cubicBezTo>
                  <a:cubicBezTo>
                    <a:pt x="3747" y="945"/>
                    <a:pt x="3413" y="1059"/>
                    <a:pt x="3107" y="1165"/>
                  </a:cubicBezTo>
                  <a:cubicBezTo>
                    <a:pt x="2801" y="1271"/>
                    <a:pt x="2522" y="1368"/>
                    <a:pt x="2255" y="1466"/>
                  </a:cubicBezTo>
                  <a:cubicBezTo>
                    <a:pt x="1988" y="1564"/>
                    <a:pt x="1732" y="1662"/>
                    <a:pt x="1573" y="1727"/>
                  </a:cubicBezTo>
                  <a:cubicBezTo>
                    <a:pt x="1415" y="1792"/>
                    <a:pt x="1353" y="1824"/>
                    <a:pt x="1287" y="1865"/>
                  </a:cubicBezTo>
                  <a:cubicBezTo>
                    <a:pt x="1221" y="1906"/>
                    <a:pt x="1151" y="1955"/>
                    <a:pt x="1143" y="1979"/>
                  </a:cubicBezTo>
                  <a:cubicBezTo>
                    <a:pt x="1136" y="2004"/>
                    <a:pt x="1190" y="2004"/>
                    <a:pt x="1364" y="1963"/>
                  </a:cubicBezTo>
                  <a:cubicBezTo>
                    <a:pt x="1538" y="1922"/>
                    <a:pt x="1833" y="1841"/>
                    <a:pt x="2116" y="1751"/>
                  </a:cubicBezTo>
                  <a:cubicBezTo>
                    <a:pt x="2398" y="1662"/>
                    <a:pt x="2670" y="1564"/>
                    <a:pt x="2956" y="1474"/>
                  </a:cubicBezTo>
                  <a:cubicBezTo>
                    <a:pt x="3243" y="1385"/>
                    <a:pt x="3545" y="1303"/>
                    <a:pt x="3758" y="1246"/>
                  </a:cubicBezTo>
                  <a:cubicBezTo>
                    <a:pt x="3971" y="1189"/>
                    <a:pt x="4095" y="1157"/>
                    <a:pt x="4177" y="1132"/>
                  </a:cubicBezTo>
                  <a:cubicBezTo>
                    <a:pt x="4258" y="1108"/>
                    <a:pt x="4297" y="1091"/>
                    <a:pt x="4293" y="1083"/>
                  </a:cubicBezTo>
                  <a:cubicBezTo>
                    <a:pt x="4289" y="1075"/>
                    <a:pt x="4242" y="1075"/>
                    <a:pt x="4091" y="1091"/>
                  </a:cubicBezTo>
                  <a:cubicBezTo>
                    <a:pt x="3940" y="1108"/>
                    <a:pt x="3685" y="1140"/>
                    <a:pt x="3398" y="1205"/>
                  </a:cubicBezTo>
                  <a:cubicBezTo>
                    <a:pt x="3111" y="1271"/>
                    <a:pt x="2794" y="1368"/>
                    <a:pt x="2495" y="1466"/>
                  </a:cubicBezTo>
                  <a:cubicBezTo>
                    <a:pt x="2197" y="1564"/>
                    <a:pt x="1918" y="1662"/>
                    <a:pt x="1639" y="1759"/>
                  </a:cubicBezTo>
                  <a:cubicBezTo>
                    <a:pt x="1360" y="1857"/>
                    <a:pt x="1081" y="1955"/>
                    <a:pt x="861" y="2036"/>
                  </a:cubicBezTo>
                  <a:cubicBezTo>
                    <a:pt x="640" y="2118"/>
                    <a:pt x="477" y="2183"/>
                    <a:pt x="349" y="2240"/>
                  </a:cubicBezTo>
                  <a:cubicBezTo>
                    <a:pt x="221" y="2297"/>
                    <a:pt x="128" y="2346"/>
                    <a:pt x="70" y="2403"/>
                  </a:cubicBezTo>
                  <a:cubicBezTo>
                    <a:pt x="12" y="2460"/>
                    <a:pt x="-11" y="2525"/>
                    <a:pt x="4" y="2606"/>
                  </a:cubicBezTo>
                  <a:cubicBezTo>
                    <a:pt x="20" y="2688"/>
                    <a:pt x="74" y="2786"/>
                    <a:pt x="144" y="3014"/>
                  </a:cubicBezTo>
                  <a:cubicBezTo>
                    <a:pt x="214" y="3242"/>
                    <a:pt x="299" y="3600"/>
                    <a:pt x="345" y="4032"/>
                  </a:cubicBezTo>
                  <a:cubicBezTo>
                    <a:pt x="392" y="4463"/>
                    <a:pt x="400" y="4968"/>
                    <a:pt x="403" y="5530"/>
                  </a:cubicBezTo>
                  <a:cubicBezTo>
                    <a:pt x="407" y="6092"/>
                    <a:pt x="407" y="6711"/>
                    <a:pt x="411" y="7338"/>
                  </a:cubicBezTo>
                  <a:cubicBezTo>
                    <a:pt x="415" y="7966"/>
                    <a:pt x="423" y="8601"/>
                    <a:pt x="450" y="9228"/>
                  </a:cubicBezTo>
                  <a:cubicBezTo>
                    <a:pt x="477" y="9855"/>
                    <a:pt x="524" y="10474"/>
                    <a:pt x="570" y="11093"/>
                  </a:cubicBezTo>
                  <a:cubicBezTo>
                    <a:pt x="617" y="11712"/>
                    <a:pt x="663" y="12331"/>
                    <a:pt x="706" y="12975"/>
                  </a:cubicBezTo>
                  <a:cubicBezTo>
                    <a:pt x="748" y="13618"/>
                    <a:pt x="787" y="14286"/>
                    <a:pt x="814" y="14864"/>
                  </a:cubicBezTo>
                  <a:cubicBezTo>
                    <a:pt x="841" y="15443"/>
                    <a:pt x="857" y="15931"/>
                    <a:pt x="864" y="16404"/>
                  </a:cubicBezTo>
                  <a:cubicBezTo>
                    <a:pt x="872" y="16876"/>
                    <a:pt x="872" y="17332"/>
                    <a:pt x="872" y="17601"/>
                  </a:cubicBezTo>
                  <a:cubicBezTo>
                    <a:pt x="872" y="17870"/>
                    <a:pt x="872" y="17951"/>
                    <a:pt x="884" y="18024"/>
                  </a:cubicBezTo>
                  <a:cubicBezTo>
                    <a:pt x="895" y="18098"/>
                    <a:pt x="919" y="18163"/>
                    <a:pt x="977" y="18195"/>
                  </a:cubicBezTo>
                  <a:cubicBezTo>
                    <a:pt x="1035" y="18228"/>
                    <a:pt x="1128" y="18228"/>
                    <a:pt x="1329" y="18220"/>
                  </a:cubicBezTo>
                  <a:cubicBezTo>
                    <a:pt x="1531" y="18212"/>
                    <a:pt x="1841" y="18195"/>
                    <a:pt x="2139" y="18212"/>
                  </a:cubicBezTo>
                  <a:cubicBezTo>
                    <a:pt x="2437" y="18228"/>
                    <a:pt x="2724" y="18277"/>
                    <a:pt x="3003" y="18358"/>
                  </a:cubicBezTo>
                  <a:cubicBezTo>
                    <a:pt x="3282" y="18440"/>
                    <a:pt x="3553" y="18554"/>
                    <a:pt x="3820" y="18676"/>
                  </a:cubicBezTo>
                  <a:cubicBezTo>
                    <a:pt x="4087" y="18798"/>
                    <a:pt x="4351" y="18929"/>
                    <a:pt x="4637" y="19043"/>
                  </a:cubicBezTo>
                  <a:cubicBezTo>
                    <a:pt x="4924" y="19157"/>
                    <a:pt x="5234" y="19254"/>
                    <a:pt x="5540" y="19360"/>
                  </a:cubicBezTo>
                  <a:cubicBezTo>
                    <a:pt x="5846" y="19466"/>
                    <a:pt x="6148" y="19580"/>
                    <a:pt x="6454" y="19686"/>
                  </a:cubicBezTo>
                  <a:cubicBezTo>
                    <a:pt x="6760" y="19792"/>
                    <a:pt x="7070" y="19890"/>
                    <a:pt x="7361" y="19979"/>
                  </a:cubicBezTo>
                  <a:cubicBezTo>
                    <a:pt x="7651" y="20069"/>
                    <a:pt x="7922" y="20150"/>
                    <a:pt x="8205" y="20232"/>
                  </a:cubicBezTo>
                  <a:cubicBezTo>
                    <a:pt x="8488" y="20313"/>
                    <a:pt x="8782" y="20395"/>
                    <a:pt x="9085" y="20468"/>
                  </a:cubicBezTo>
                  <a:cubicBezTo>
                    <a:pt x="9387" y="20541"/>
                    <a:pt x="9697" y="20606"/>
                    <a:pt x="10014" y="20671"/>
                  </a:cubicBezTo>
                  <a:cubicBezTo>
                    <a:pt x="10332" y="20737"/>
                    <a:pt x="10657" y="20802"/>
                    <a:pt x="10979" y="20859"/>
                  </a:cubicBezTo>
                  <a:cubicBezTo>
                    <a:pt x="11300" y="20916"/>
                    <a:pt x="11618" y="20965"/>
                    <a:pt x="11909" y="21005"/>
                  </a:cubicBezTo>
                  <a:cubicBezTo>
                    <a:pt x="12199" y="21046"/>
                    <a:pt x="12462" y="21079"/>
                    <a:pt x="12726" y="21111"/>
                  </a:cubicBezTo>
                  <a:cubicBezTo>
                    <a:pt x="12989" y="21144"/>
                    <a:pt x="13253" y="21176"/>
                    <a:pt x="13547" y="21209"/>
                  </a:cubicBezTo>
                  <a:cubicBezTo>
                    <a:pt x="13842" y="21242"/>
                    <a:pt x="14167" y="21274"/>
                    <a:pt x="14485" y="21315"/>
                  </a:cubicBezTo>
                  <a:cubicBezTo>
                    <a:pt x="14802" y="21356"/>
                    <a:pt x="15112" y="21405"/>
                    <a:pt x="15418" y="21445"/>
                  </a:cubicBezTo>
                  <a:cubicBezTo>
                    <a:pt x="15724" y="21486"/>
                    <a:pt x="16026" y="21519"/>
                    <a:pt x="16305" y="21543"/>
                  </a:cubicBezTo>
                  <a:cubicBezTo>
                    <a:pt x="16584" y="21567"/>
                    <a:pt x="16840" y="21584"/>
                    <a:pt x="17103" y="21592"/>
                  </a:cubicBezTo>
                  <a:cubicBezTo>
                    <a:pt x="17367" y="21600"/>
                    <a:pt x="17638" y="21600"/>
                    <a:pt x="17878" y="21559"/>
                  </a:cubicBezTo>
                  <a:cubicBezTo>
                    <a:pt x="18118" y="21519"/>
                    <a:pt x="18327" y="21437"/>
                    <a:pt x="18548" y="21233"/>
                  </a:cubicBezTo>
                  <a:cubicBezTo>
                    <a:pt x="18769" y="21030"/>
                    <a:pt x="19001" y="20704"/>
                    <a:pt x="19195" y="20321"/>
                  </a:cubicBezTo>
                  <a:cubicBezTo>
                    <a:pt x="19389" y="19938"/>
                    <a:pt x="19544" y="19499"/>
                    <a:pt x="19679" y="19010"/>
                  </a:cubicBezTo>
                  <a:cubicBezTo>
                    <a:pt x="19815" y="18521"/>
                    <a:pt x="19931" y="17984"/>
                    <a:pt x="20036" y="17495"/>
                  </a:cubicBezTo>
                  <a:cubicBezTo>
                    <a:pt x="20140" y="17006"/>
                    <a:pt x="20233" y="16567"/>
                    <a:pt x="20326" y="16102"/>
                  </a:cubicBezTo>
                  <a:cubicBezTo>
                    <a:pt x="20419" y="15638"/>
                    <a:pt x="20512" y="15149"/>
                    <a:pt x="20609" y="14620"/>
                  </a:cubicBezTo>
                  <a:cubicBezTo>
                    <a:pt x="20706" y="14090"/>
                    <a:pt x="20807" y="13520"/>
                    <a:pt x="20907" y="12967"/>
                  </a:cubicBezTo>
                  <a:cubicBezTo>
                    <a:pt x="21008" y="12413"/>
                    <a:pt x="21109" y="11875"/>
                    <a:pt x="21198" y="11378"/>
                  </a:cubicBezTo>
                  <a:cubicBezTo>
                    <a:pt x="21287" y="10881"/>
                    <a:pt x="21364" y="10425"/>
                    <a:pt x="21430" y="9937"/>
                  </a:cubicBezTo>
                  <a:cubicBezTo>
                    <a:pt x="21496" y="9448"/>
                    <a:pt x="21550" y="8927"/>
                    <a:pt x="21570" y="8414"/>
                  </a:cubicBezTo>
                  <a:cubicBezTo>
                    <a:pt x="21589" y="7900"/>
                    <a:pt x="21574" y="7395"/>
                    <a:pt x="21496" y="6972"/>
                  </a:cubicBezTo>
                  <a:cubicBezTo>
                    <a:pt x="21419" y="6548"/>
                    <a:pt x="21279" y="6206"/>
                    <a:pt x="21078" y="5889"/>
                  </a:cubicBezTo>
                  <a:cubicBezTo>
                    <a:pt x="20876" y="5571"/>
                    <a:pt x="20613" y="5278"/>
                    <a:pt x="20334" y="4993"/>
                  </a:cubicBezTo>
                  <a:cubicBezTo>
                    <a:pt x="20055" y="4708"/>
                    <a:pt x="19761" y="4431"/>
                    <a:pt x="19462" y="4170"/>
                  </a:cubicBezTo>
                  <a:cubicBezTo>
                    <a:pt x="19164" y="3910"/>
                    <a:pt x="18862" y="3665"/>
                    <a:pt x="18571" y="3453"/>
                  </a:cubicBezTo>
                  <a:cubicBezTo>
                    <a:pt x="18281" y="3242"/>
                    <a:pt x="18002" y="3062"/>
                    <a:pt x="17715" y="2875"/>
                  </a:cubicBezTo>
                  <a:cubicBezTo>
                    <a:pt x="17429" y="2688"/>
                    <a:pt x="17134" y="2492"/>
                    <a:pt x="16832" y="2305"/>
                  </a:cubicBezTo>
                  <a:cubicBezTo>
                    <a:pt x="16530" y="2118"/>
                    <a:pt x="16220" y="1938"/>
                    <a:pt x="15941" y="1784"/>
                  </a:cubicBezTo>
                  <a:cubicBezTo>
                    <a:pt x="15662" y="1629"/>
                    <a:pt x="15414" y="1499"/>
                    <a:pt x="15162" y="1376"/>
                  </a:cubicBezTo>
                  <a:cubicBezTo>
                    <a:pt x="14911" y="1254"/>
                    <a:pt x="14655" y="1140"/>
                    <a:pt x="14395" y="1026"/>
                  </a:cubicBezTo>
                  <a:cubicBezTo>
                    <a:pt x="14136" y="912"/>
                    <a:pt x="13873" y="798"/>
                    <a:pt x="13601" y="692"/>
                  </a:cubicBezTo>
                  <a:cubicBezTo>
                    <a:pt x="13330" y="586"/>
                    <a:pt x="13051" y="489"/>
                    <a:pt x="12780" y="399"/>
                  </a:cubicBezTo>
                  <a:cubicBezTo>
                    <a:pt x="12509" y="310"/>
                    <a:pt x="12246" y="228"/>
                    <a:pt x="11978" y="171"/>
                  </a:cubicBezTo>
                  <a:cubicBezTo>
                    <a:pt x="11711" y="114"/>
                    <a:pt x="11440" y="81"/>
                    <a:pt x="11176" y="57"/>
                  </a:cubicBezTo>
                  <a:cubicBezTo>
                    <a:pt x="10913" y="33"/>
                    <a:pt x="10657" y="16"/>
                    <a:pt x="10394" y="8"/>
                  </a:cubicBezTo>
                  <a:cubicBezTo>
                    <a:pt x="10130" y="0"/>
                    <a:pt x="9859" y="0"/>
                    <a:pt x="9596" y="0"/>
                  </a:cubicBezTo>
                  <a:cubicBezTo>
                    <a:pt x="9332" y="0"/>
                    <a:pt x="9077" y="0"/>
                    <a:pt x="8821" y="16"/>
                  </a:cubicBezTo>
                  <a:cubicBezTo>
                    <a:pt x="8565" y="33"/>
                    <a:pt x="8310" y="65"/>
                    <a:pt x="8015" y="98"/>
                  </a:cubicBezTo>
                  <a:cubicBezTo>
                    <a:pt x="7721" y="130"/>
                    <a:pt x="7388" y="163"/>
                    <a:pt x="7066" y="179"/>
                  </a:cubicBezTo>
                  <a:cubicBezTo>
                    <a:pt x="6745" y="195"/>
                    <a:pt x="6435" y="195"/>
                    <a:pt x="6141" y="212"/>
                  </a:cubicBezTo>
                  <a:cubicBezTo>
                    <a:pt x="5846" y="228"/>
                    <a:pt x="5567" y="261"/>
                    <a:pt x="5265" y="350"/>
                  </a:cubicBezTo>
                  <a:cubicBezTo>
                    <a:pt x="4963" y="440"/>
                    <a:pt x="4637" y="586"/>
                    <a:pt x="4386" y="782"/>
                  </a:cubicBezTo>
                  <a:cubicBezTo>
                    <a:pt x="4134" y="977"/>
                    <a:pt x="3956" y="1222"/>
                    <a:pt x="3778" y="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735" name="Drawing"/>
          <p:cNvGrpSpPr/>
          <p:nvPr/>
        </p:nvGrpSpPr>
        <p:grpSpPr>
          <a:xfrm>
            <a:off x="8966200" y="1947015"/>
            <a:ext cx="2273301" cy="739071"/>
            <a:chOff x="0" y="0"/>
            <a:chExt cx="2273300" cy="739069"/>
          </a:xfrm>
        </p:grpSpPr>
        <p:sp>
          <p:nvSpPr>
            <p:cNvPr id="718" name="Line"/>
            <p:cNvSpPr/>
            <p:nvPr/>
          </p:nvSpPr>
          <p:spPr>
            <a:xfrm>
              <a:off x="0" y="174833"/>
              <a:ext cx="98203" cy="546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524" fill="norm" stroke="1" extrusionOk="0">
                  <a:moveTo>
                    <a:pt x="1350" y="5717"/>
                  </a:moveTo>
                  <a:cubicBezTo>
                    <a:pt x="900" y="8386"/>
                    <a:pt x="450" y="11055"/>
                    <a:pt x="675" y="13515"/>
                  </a:cubicBezTo>
                  <a:cubicBezTo>
                    <a:pt x="900" y="15975"/>
                    <a:pt x="1800" y="18227"/>
                    <a:pt x="2250" y="19603"/>
                  </a:cubicBezTo>
                  <a:cubicBezTo>
                    <a:pt x="2700" y="20979"/>
                    <a:pt x="2700" y="21480"/>
                    <a:pt x="2475" y="21521"/>
                  </a:cubicBezTo>
                  <a:cubicBezTo>
                    <a:pt x="2250" y="21563"/>
                    <a:pt x="1800" y="21146"/>
                    <a:pt x="1575" y="19353"/>
                  </a:cubicBezTo>
                  <a:cubicBezTo>
                    <a:pt x="1350" y="17560"/>
                    <a:pt x="1350" y="14391"/>
                    <a:pt x="1350" y="11388"/>
                  </a:cubicBezTo>
                  <a:cubicBezTo>
                    <a:pt x="1350" y="8386"/>
                    <a:pt x="1350" y="5551"/>
                    <a:pt x="1800" y="3799"/>
                  </a:cubicBezTo>
                  <a:cubicBezTo>
                    <a:pt x="2250" y="2048"/>
                    <a:pt x="3150" y="1381"/>
                    <a:pt x="4725" y="880"/>
                  </a:cubicBezTo>
                  <a:cubicBezTo>
                    <a:pt x="6300" y="380"/>
                    <a:pt x="8550" y="46"/>
                    <a:pt x="10575" y="5"/>
                  </a:cubicBezTo>
                  <a:cubicBezTo>
                    <a:pt x="12600" y="-37"/>
                    <a:pt x="14400" y="213"/>
                    <a:pt x="16650" y="1256"/>
                  </a:cubicBezTo>
                  <a:cubicBezTo>
                    <a:pt x="18900" y="2298"/>
                    <a:pt x="21600" y="4133"/>
                    <a:pt x="20700" y="5676"/>
                  </a:cubicBezTo>
                  <a:cubicBezTo>
                    <a:pt x="19800" y="7219"/>
                    <a:pt x="15300" y="8470"/>
                    <a:pt x="11925" y="9178"/>
                  </a:cubicBezTo>
                  <a:cubicBezTo>
                    <a:pt x="8550" y="9887"/>
                    <a:pt x="6300" y="10054"/>
                    <a:pt x="4500" y="9971"/>
                  </a:cubicBezTo>
                  <a:cubicBezTo>
                    <a:pt x="2700" y="9887"/>
                    <a:pt x="1350" y="9554"/>
                    <a:pt x="0" y="9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139700" y="184847"/>
              <a:ext cx="184151" cy="210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5" fill="norm" stroke="1" extrusionOk="0">
                  <a:moveTo>
                    <a:pt x="0" y="2715"/>
                  </a:moveTo>
                  <a:cubicBezTo>
                    <a:pt x="993" y="1656"/>
                    <a:pt x="1986" y="597"/>
                    <a:pt x="3103" y="174"/>
                  </a:cubicBezTo>
                  <a:cubicBezTo>
                    <a:pt x="4221" y="-250"/>
                    <a:pt x="5462" y="-38"/>
                    <a:pt x="6952" y="2397"/>
                  </a:cubicBezTo>
                  <a:cubicBezTo>
                    <a:pt x="8441" y="4832"/>
                    <a:pt x="10179" y="9491"/>
                    <a:pt x="11048" y="12350"/>
                  </a:cubicBezTo>
                  <a:cubicBezTo>
                    <a:pt x="11917" y="15209"/>
                    <a:pt x="11917" y="16268"/>
                    <a:pt x="11793" y="17326"/>
                  </a:cubicBezTo>
                  <a:cubicBezTo>
                    <a:pt x="11669" y="18385"/>
                    <a:pt x="11421" y="19444"/>
                    <a:pt x="10676" y="20185"/>
                  </a:cubicBezTo>
                  <a:cubicBezTo>
                    <a:pt x="9931" y="20926"/>
                    <a:pt x="8690" y="21350"/>
                    <a:pt x="7945" y="20926"/>
                  </a:cubicBezTo>
                  <a:cubicBezTo>
                    <a:pt x="7200" y="20503"/>
                    <a:pt x="6952" y="19232"/>
                    <a:pt x="7448" y="16056"/>
                  </a:cubicBezTo>
                  <a:cubicBezTo>
                    <a:pt x="7945" y="12879"/>
                    <a:pt x="9186" y="7797"/>
                    <a:pt x="10924" y="4832"/>
                  </a:cubicBezTo>
                  <a:cubicBezTo>
                    <a:pt x="12662" y="1868"/>
                    <a:pt x="14897" y="1021"/>
                    <a:pt x="16759" y="703"/>
                  </a:cubicBezTo>
                  <a:cubicBezTo>
                    <a:pt x="18621" y="385"/>
                    <a:pt x="20110" y="597"/>
                    <a:pt x="21600" y="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355599" y="231034"/>
              <a:ext cx="12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355599" y="186584"/>
              <a:ext cx="25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943"/>
                    <a:pt x="0" y="10286"/>
                    <a:pt x="3600" y="6686"/>
                  </a:cubicBezTo>
                  <a:cubicBezTo>
                    <a:pt x="7200" y="3086"/>
                    <a:pt x="14400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406846" y="175957"/>
              <a:ext cx="259904" cy="195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0959" fill="norm" stroke="1" extrusionOk="0">
                  <a:moveTo>
                    <a:pt x="7740" y="1823"/>
                  </a:moveTo>
                  <a:cubicBezTo>
                    <a:pt x="6703" y="1596"/>
                    <a:pt x="5666" y="1369"/>
                    <a:pt x="4197" y="3301"/>
                  </a:cubicBezTo>
                  <a:cubicBezTo>
                    <a:pt x="2728" y="5234"/>
                    <a:pt x="828" y="9326"/>
                    <a:pt x="223" y="12737"/>
                  </a:cubicBezTo>
                  <a:cubicBezTo>
                    <a:pt x="-382" y="16148"/>
                    <a:pt x="309" y="18876"/>
                    <a:pt x="1519" y="20126"/>
                  </a:cubicBezTo>
                  <a:cubicBezTo>
                    <a:pt x="2728" y="21377"/>
                    <a:pt x="4456" y="21150"/>
                    <a:pt x="5925" y="19899"/>
                  </a:cubicBezTo>
                  <a:cubicBezTo>
                    <a:pt x="7394" y="18649"/>
                    <a:pt x="8604" y="16375"/>
                    <a:pt x="8949" y="13760"/>
                  </a:cubicBezTo>
                  <a:cubicBezTo>
                    <a:pt x="9295" y="11145"/>
                    <a:pt x="8776" y="8190"/>
                    <a:pt x="8085" y="6371"/>
                  </a:cubicBezTo>
                  <a:cubicBezTo>
                    <a:pt x="7394" y="4552"/>
                    <a:pt x="6530" y="3870"/>
                    <a:pt x="6357" y="2960"/>
                  </a:cubicBezTo>
                  <a:cubicBezTo>
                    <a:pt x="6184" y="2051"/>
                    <a:pt x="6703" y="914"/>
                    <a:pt x="7567" y="345"/>
                  </a:cubicBezTo>
                  <a:cubicBezTo>
                    <a:pt x="8431" y="-223"/>
                    <a:pt x="9640" y="-223"/>
                    <a:pt x="11368" y="1369"/>
                  </a:cubicBezTo>
                  <a:cubicBezTo>
                    <a:pt x="13096" y="2960"/>
                    <a:pt x="15343" y="6143"/>
                    <a:pt x="16293" y="9213"/>
                  </a:cubicBezTo>
                  <a:cubicBezTo>
                    <a:pt x="17244" y="12282"/>
                    <a:pt x="16898" y="15238"/>
                    <a:pt x="16207" y="17284"/>
                  </a:cubicBezTo>
                  <a:cubicBezTo>
                    <a:pt x="15516" y="19331"/>
                    <a:pt x="14479" y="20468"/>
                    <a:pt x="13874" y="20354"/>
                  </a:cubicBezTo>
                  <a:cubicBezTo>
                    <a:pt x="13269" y="20240"/>
                    <a:pt x="13096" y="18876"/>
                    <a:pt x="13528" y="16148"/>
                  </a:cubicBezTo>
                  <a:cubicBezTo>
                    <a:pt x="13960" y="13419"/>
                    <a:pt x="14997" y="9326"/>
                    <a:pt x="16380" y="6598"/>
                  </a:cubicBezTo>
                  <a:cubicBezTo>
                    <a:pt x="17762" y="3870"/>
                    <a:pt x="19490" y="2505"/>
                    <a:pt x="21218" y="1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755649" y="180234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742949" y="358034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1201092" y="-1"/>
              <a:ext cx="87959" cy="434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11" fill="norm" stroke="1" extrusionOk="0">
                  <a:moveTo>
                    <a:pt x="21371" y="2637"/>
                  </a:moveTo>
                  <a:cubicBezTo>
                    <a:pt x="19828" y="1798"/>
                    <a:pt x="18285" y="960"/>
                    <a:pt x="16228" y="488"/>
                  </a:cubicBezTo>
                  <a:cubicBezTo>
                    <a:pt x="14171" y="16"/>
                    <a:pt x="11600" y="-89"/>
                    <a:pt x="9542" y="68"/>
                  </a:cubicBezTo>
                  <a:cubicBezTo>
                    <a:pt x="7485" y="226"/>
                    <a:pt x="5942" y="645"/>
                    <a:pt x="4142" y="2637"/>
                  </a:cubicBezTo>
                  <a:cubicBezTo>
                    <a:pt x="2342" y="4629"/>
                    <a:pt x="285" y="8194"/>
                    <a:pt x="28" y="11602"/>
                  </a:cubicBezTo>
                  <a:cubicBezTo>
                    <a:pt x="-229" y="15010"/>
                    <a:pt x="1314" y="18261"/>
                    <a:pt x="2857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1152670" y="218334"/>
              <a:ext cx="16178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600" fill="norm" stroke="1" extrusionOk="0">
                  <a:moveTo>
                    <a:pt x="1228" y="21600"/>
                  </a:moveTo>
                  <a:cubicBezTo>
                    <a:pt x="397" y="17673"/>
                    <a:pt x="-434" y="13745"/>
                    <a:pt x="258" y="10800"/>
                  </a:cubicBezTo>
                  <a:cubicBezTo>
                    <a:pt x="951" y="7855"/>
                    <a:pt x="3166" y="5891"/>
                    <a:pt x="6904" y="4255"/>
                  </a:cubicBezTo>
                  <a:cubicBezTo>
                    <a:pt x="10643" y="2618"/>
                    <a:pt x="15904" y="1309"/>
                    <a:pt x="211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1338499" y="61623"/>
              <a:ext cx="105214" cy="366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358" fill="norm" stroke="1" extrusionOk="0">
                  <a:moveTo>
                    <a:pt x="20203" y="2844"/>
                  </a:moveTo>
                  <a:cubicBezTo>
                    <a:pt x="20619" y="1733"/>
                    <a:pt x="21034" y="622"/>
                    <a:pt x="19996" y="190"/>
                  </a:cubicBezTo>
                  <a:cubicBezTo>
                    <a:pt x="18957" y="-242"/>
                    <a:pt x="16465" y="5"/>
                    <a:pt x="12934" y="1548"/>
                  </a:cubicBezTo>
                  <a:cubicBezTo>
                    <a:pt x="9403" y="3091"/>
                    <a:pt x="4834" y="5929"/>
                    <a:pt x="2342" y="8768"/>
                  </a:cubicBezTo>
                  <a:cubicBezTo>
                    <a:pt x="-151" y="11607"/>
                    <a:pt x="-566" y="14446"/>
                    <a:pt x="680" y="16544"/>
                  </a:cubicBezTo>
                  <a:cubicBezTo>
                    <a:pt x="1926" y="18643"/>
                    <a:pt x="4834" y="20000"/>
                    <a:pt x="7742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1454876" y="155780"/>
              <a:ext cx="76601" cy="333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0736" fill="norm" stroke="1" extrusionOk="0">
                  <a:moveTo>
                    <a:pt x="6626" y="10214"/>
                  </a:moveTo>
                  <a:cubicBezTo>
                    <a:pt x="4352" y="12321"/>
                    <a:pt x="2079" y="14429"/>
                    <a:pt x="942" y="16734"/>
                  </a:cubicBezTo>
                  <a:cubicBezTo>
                    <a:pt x="-195" y="19039"/>
                    <a:pt x="-195" y="21541"/>
                    <a:pt x="373" y="20487"/>
                  </a:cubicBezTo>
                  <a:cubicBezTo>
                    <a:pt x="942" y="19434"/>
                    <a:pt x="2079" y="14824"/>
                    <a:pt x="2931" y="11004"/>
                  </a:cubicBezTo>
                  <a:cubicBezTo>
                    <a:pt x="3784" y="7185"/>
                    <a:pt x="4352" y="4156"/>
                    <a:pt x="5489" y="2378"/>
                  </a:cubicBezTo>
                  <a:cubicBezTo>
                    <a:pt x="6626" y="600"/>
                    <a:pt x="8331" y="73"/>
                    <a:pt x="10321" y="7"/>
                  </a:cubicBezTo>
                  <a:cubicBezTo>
                    <a:pt x="12310" y="-59"/>
                    <a:pt x="14584" y="336"/>
                    <a:pt x="16858" y="1324"/>
                  </a:cubicBezTo>
                  <a:cubicBezTo>
                    <a:pt x="19131" y="2312"/>
                    <a:pt x="21405" y="3892"/>
                    <a:pt x="20268" y="5604"/>
                  </a:cubicBezTo>
                  <a:cubicBezTo>
                    <a:pt x="19131" y="7317"/>
                    <a:pt x="14584" y="9161"/>
                    <a:pt x="10037" y="11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1555750" y="40534"/>
              <a:ext cx="11312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600" fill="norm" stroke="1" extrusionOk="0">
                  <a:moveTo>
                    <a:pt x="0" y="815"/>
                  </a:moveTo>
                  <a:cubicBezTo>
                    <a:pt x="1964" y="408"/>
                    <a:pt x="3927" y="0"/>
                    <a:pt x="6087" y="0"/>
                  </a:cubicBezTo>
                  <a:cubicBezTo>
                    <a:pt x="8247" y="0"/>
                    <a:pt x="10604" y="408"/>
                    <a:pt x="13549" y="2174"/>
                  </a:cubicBezTo>
                  <a:cubicBezTo>
                    <a:pt x="16495" y="3940"/>
                    <a:pt x="20029" y="7064"/>
                    <a:pt x="20815" y="9917"/>
                  </a:cubicBezTo>
                  <a:cubicBezTo>
                    <a:pt x="21600" y="12770"/>
                    <a:pt x="19636" y="15351"/>
                    <a:pt x="16887" y="17253"/>
                  </a:cubicBezTo>
                  <a:cubicBezTo>
                    <a:pt x="14138" y="19155"/>
                    <a:pt x="10604" y="20377"/>
                    <a:pt x="70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1879600" y="218334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1847850" y="294534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2197100" y="167534"/>
              <a:ext cx="190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059"/>
                    <a:pt x="7200" y="10119"/>
                    <a:pt x="3600" y="13719"/>
                  </a:cubicBezTo>
                  <a:cubicBezTo>
                    <a:pt x="0" y="17319"/>
                    <a:pt x="0" y="194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1225550" y="510434"/>
              <a:ext cx="10477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" y="19705"/>
                    <a:pt x="873" y="17811"/>
                    <a:pt x="1876" y="15916"/>
                  </a:cubicBezTo>
                  <a:cubicBezTo>
                    <a:pt x="2880" y="14021"/>
                    <a:pt x="4451" y="12126"/>
                    <a:pt x="6000" y="10421"/>
                  </a:cubicBezTo>
                  <a:cubicBezTo>
                    <a:pt x="7549" y="8716"/>
                    <a:pt x="9076" y="7200"/>
                    <a:pt x="10669" y="5684"/>
                  </a:cubicBezTo>
                  <a:cubicBezTo>
                    <a:pt x="12262" y="4168"/>
                    <a:pt x="13920" y="2653"/>
                    <a:pt x="15753" y="1705"/>
                  </a:cubicBezTo>
                  <a:cubicBezTo>
                    <a:pt x="17585" y="758"/>
                    <a:pt x="19593" y="3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1280254" y="637434"/>
              <a:ext cx="739046" cy="101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167" fill="norm" stroke="1" extrusionOk="0">
                  <a:moveTo>
                    <a:pt x="442" y="15869"/>
                  </a:moveTo>
                  <a:cubicBezTo>
                    <a:pt x="195" y="17192"/>
                    <a:pt x="-52" y="18514"/>
                    <a:pt x="10" y="19616"/>
                  </a:cubicBezTo>
                  <a:cubicBezTo>
                    <a:pt x="71" y="20718"/>
                    <a:pt x="442" y="21600"/>
                    <a:pt x="1769" y="20939"/>
                  </a:cubicBezTo>
                  <a:cubicBezTo>
                    <a:pt x="3095" y="20278"/>
                    <a:pt x="5379" y="18073"/>
                    <a:pt x="7971" y="14988"/>
                  </a:cubicBezTo>
                  <a:cubicBezTo>
                    <a:pt x="10563" y="11902"/>
                    <a:pt x="13463" y="7935"/>
                    <a:pt x="15778" y="5290"/>
                  </a:cubicBezTo>
                  <a:cubicBezTo>
                    <a:pt x="18092" y="2645"/>
                    <a:pt x="19820" y="1322"/>
                    <a:pt x="2154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6" name="Drawing"/>
          <p:cNvGrpSpPr/>
          <p:nvPr/>
        </p:nvGrpSpPr>
        <p:grpSpPr>
          <a:xfrm>
            <a:off x="631739" y="1250949"/>
            <a:ext cx="12169862" cy="8343396"/>
            <a:chOff x="0" y="0"/>
            <a:chExt cx="12169859" cy="8343394"/>
          </a:xfrm>
        </p:grpSpPr>
        <p:sp>
          <p:nvSpPr>
            <p:cNvPr id="737" name="Line"/>
            <p:cNvSpPr/>
            <p:nvPr/>
          </p:nvSpPr>
          <p:spPr>
            <a:xfrm>
              <a:off x="352509" y="869950"/>
              <a:ext cx="3810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200"/>
                    <a:pt x="0" y="6400"/>
                    <a:pt x="1800" y="9667"/>
                  </a:cubicBezTo>
                  <a:cubicBezTo>
                    <a:pt x="3600" y="12933"/>
                    <a:pt x="7200" y="16267"/>
                    <a:pt x="10800" y="18267"/>
                  </a:cubicBezTo>
                  <a:cubicBezTo>
                    <a:pt x="14400" y="20267"/>
                    <a:pt x="18000" y="209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353518" y="764552"/>
              <a:ext cx="199071" cy="468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340" fill="norm" stroke="1" extrusionOk="0">
                  <a:moveTo>
                    <a:pt x="1938" y="4802"/>
                  </a:moveTo>
                  <a:cubicBezTo>
                    <a:pt x="1256" y="3741"/>
                    <a:pt x="574" y="2680"/>
                    <a:pt x="233" y="1861"/>
                  </a:cubicBezTo>
                  <a:cubicBezTo>
                    <a:pt x="-108" y="1041"/>
                    <a:pt x="-108" y="463"/>
                    <a:pt x="460" y="173"/>
                  </a:cubicBezTo>
                  <a:cubicBezTo>
                    <a:pt x="1029" y="-116"/>
                    <a:pt x="2166" y="-116"/>
                    <a:pt x="5121" y="752"/>
                  </a:cubicBezTo>
                  <a:cubicBezTo>
                    <a:pt x="8077" y="1620"/>
                    <a:pt x="12852" y="3355"/>
                    <a:pt x="16149" y="5284"/>
                  </a:cubicBezTo>
                  <a:cubicBezTo>
                    <a:pt x="19446" y="7213"/>
                    <a:pt x="21265" y="9334"/>
                    <a:pt x="21378" y="11504"/>
                  </a:cubicBezTo>
                  <a:cubicBezTo>
                    <a:pt x="21492" y="13673"/>
                    <a:pt x="19900" y="15891"/>
                    <a:pt x="17399" y="17530"/>
                  </a:cubicBezTo>
                  <a:cubicBezTo>
                    <a:pt x="14898" y="19170"/>
                    <a:pt x="11488" y="20230"/>
                    <a:pt x="9214" y="20809"/>
                  </a:cubicBezTo>
                  <a:cubicBezTo>
                    <a:pt x="6940" y="21388"/>
                    <a:pt x="5804" y="21484"/>
                    <a:pt x="4780" y="21147"/>
                  </a:cubicBezTo>
                  <a:cubicBezTo>
                    <a:pt x="3757" y="20809"/>
                    <a:pt x="2848" y="20038"/>
                    <a:pt x="3530" y="19314"/>
                  </a:cubicBezTo>
                  <a:cubicBezTo>
                    <a:pt x="4212" y="18591"/>
                    <a:pt x="6486" y="17916"/>
                    <a:pt x="8759" y="17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676359" y="996950"/>
              <a:ext cx="1079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701759" y="1130300"/>
              <a:ext cx="1270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1140821" y="765086"/>
              <a:ext cx="164189" cy="435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50" fill="norm" stroke="1" extrusionOk="0">
                  <a:moveTo>
                    <a:pt x="21481" y="1100"/>
                  </a:moveTo>
                  <a:cubicBezTo>
                    <a:pt x="20650" y="578"/>
                    <a:pt x="19819" y="56"/>
                    <a:pt x="17604" y="4"/>
                  </a:cubicBezTo>
                  <a:cubicBezTo>
                    <a:pt x="15389" y="-48"/>
                    <a:pt x="11789" y="369"/>
                    <a:pt x="9019" y="1256"/>
                  </a:cubicBezTo>
                  <a:cubicBezTo>
                    <a:pt x="6250" y="2143"/>
                    <a:pt x="4312" y="3500"/>
                    <a:pt x="3343" y="4439"/>
                  </a:cubicBezTo>
                  <a:cubicBezTo>
                    <a:pt x="2373" y="5378"/>
                    <a:pt x="2373" y="5900"/>
                    <a:pt x="3066" y="6317"/>
                  </a:cubicBezTo>
                  <a:cubicBezTo>
                    <a:pt x="3758" y="6735"/>
                    <a:pt x="5143" y="7048"/>
                    <a:pt x="6527" y="7361"/>
                  </a:cubicBezTo>
                  <a:cubicBezTo>
                    <a:pt x="7912" y="7674"/>
                    <a:pt x="9296" y="7987"/>
                    <a:pt x="9435" y="8613"/>
                  </a:cubicBezTo>
                  <a:cubicBezTo>
                    <a:pt x="9573" y="9239"/>
                    <a:pt x="8466" y="10178"/>
                    <a:pt x="7219" y="10752"/>
                  </a:cubicBezTo>
                  <a:cubicBezTo>
                    <a:pt x="5973" y="11326"/>
                    <a:pt x="4589" y="11535"/>
                    <a:pt x="3343" y="11795"/>
                  </a:cubicBezTo>
                  <a:cubicBezTo>
                    <a:pt x="2096" y="12056"/>
                    <a:pt x="989" y="12369"/>
                    <a:pt x="435" y="13100"/>
                  </a:cubicBezTo>
                  <a:cubicBezTo>
                    <a:pt x="-119" y="13830"/>
                    <a:pt x="-119" y="14978"/>
                    <a:pt x="296" y="16230"/>
                  </a:cubicBezTo>
                  <a:cubicBezTo>
                    <a:pt x="712" y="17482"/>
                    <a:pt x="1543" y="18839"/>
                    <a:pt x="2373" y="19778"/>
                  </a:cubicBezTo>
                  <a:cubicBezTo>
                    <a:pt x="3204" y="20717"/>
                    <a:pt x="4035" y="21239"/>
                    <a:pt x="5281" y="21395"/>
                  </a:cubicBezTo>
                  <a:cubicBezTo>
                    <a:pt x="6527" y="21552"/>
                    <a:pt x="8189" y="21343"/>
                    <a:pt x="9850" y="21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1324059" y="920750"/>
              <a:ext cx="1587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2274"/>
                    <a:pt x="2880" y="4547"/>
                    <a:pt x="6480" y="8147"/>
                  </a:cubicBezTo>
                  <a:cubicBezTo>
                    <a:pt x="10080" y="11747"/>
                    <a:pt x="15840" y="166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1324059" y="903353"/>
              <a:ext cx="196851" cy="296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21600" y="337"/>
                  </a:moveTo>
                  <a:cubicBezTo>
                    <a:pt x="20439" y="33"/>
                    <a:pt x="19277" y="-271"/>
                    <a:pt x="17652" y="414"/>
                  </a:cubicBezTo>
                  <a:cubicBezTo>
                    <a:pt x="16026" y="1098"/>
                    <a:pt x="13935" y="2771"/>
                    <a:pt x="11381" y="5890"/>
                  </a:cubicBezTo>
                  <a:cubicBezTo>
                    <a:pt x="8826" y="9008"/>
                    <a:pt x="5806" y="13571"/>
                    <a:pt x="3832" y="16385"/>
                  </a:cubicBezTo>
                  <a:cubicBezTo>
                    <a:pt x="1858" y="19199"/>
                    <a:pt x="929" y="20264"/>
                    <a:pt x="0" y="2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1559009" y="1098550"/>
              <a:ext cx="1" cy="1016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1730459" y="114935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2092409" y="1155700"/>
              <a:ext cx="825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2670259" y="850900"/>
              <a:ext cx="1841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76" y="2679"/>
                    <a:pt x="6952" y="5358"/>
                    <a:pt x="10552" y="8958"/>
                  </a:cubicBezTo>
                  <a:cubicBezTo>
                    <a:pt x="14152" y="12558"/>
                    <a:pt x="17876" y="170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2765509" y="836788"/>
              <a:ext cx="127001" cy="331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21600" y="91"/>
                  </a:moveTo>
                  <a:cubicBezTo>
                    <a:pt x="19800" y="-45"/>
                    <a:pt x="18000" y="-182"/>
                    <a:pt x="15300" y="912"/>
                  </a:cubicBezTo>
                  <a:cubicBezTo>
                    <a:pt x="12600" y="2005"/>
                    <a:pt x="9000" y="4329"/>
                    <a:pt x="6300" y="7542"/>
                  </a:cubicBezTo>
                  <a:cubicBezTo>
                    <a:pt x="3600" y="10755"/>
                    <a:pt x="1800" y="14856"/>
                    <a:pt x="900" y="17317"/>
                  </a:cubicBezTo>
                  <a:cubicBezTo>
                    <a:pt x="0" y="19777"/>
                    <a:pt x="0" y="20598"/>
                    <a:pt x="0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2965716" y="1060450"/>
              <a:ext cx="85544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745" y="0"/>
                  </a:moveTo>
                  <a:cubicBezTo>
                    <a:pt x="218" y="6000"/>
                    <a:pt x="-309" y="12000"/>
                    <a:pt x="218" y="12400"/>
                  </a:cubicBezTo>
                  <a:cubicBezTo>
                    <a:pt x="745" y="12800"/>
                    <a:pt x="2325" y="7600"/>
                    <a:pt x="4169" y="4400"/>
                  </a:cubicBezTo>
                  <a:cubicBezTo>
                    <a:pt x="6013" y="1200"/>
                    <a:pt x="8120" y="0"/>
                    <a:pt x="10228" y="200"/>
                  </a:cubicBezTo>
                  <a:cubicBezTo>
                    <a:pt x="12335" y="400"/>
                    <a:pt x="14442" y="2000"/>
                    <a:pt x="16286" y="5800"/>
                  </a:cubicBezTo>
                  <a:cubicBezTo>
                    <a:pt x="18130" y="9600"/>
                    <a:pt x="19711" y="15600"/>
                    <a:pt x="212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3133809" y="825500"/>
              <a:ext cx="105443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600" fill="norm" stroke="1" extrusionOk="0">
                  <a:moveTo>
                    <a:pt x="0" y="0"/>
                  </a:moveTo>
                  <a:cubicBezTo>
                    <a:pt x="3388" y="655"/>
                    <a:pt x="6776" y="1309"/>
                    <a:pt x="8894" y="2182"/>
                  </a:cubicBezTo>
                  <a:cubicBezTo>
                    <a:pt x="11012" y="3055"/>
                    <a:pt x="11859" y="4145"/>
                    <a:pt x="11647" y="4909"/>
                  </a:cubicBezTo>
                  <a:cubicBezTo>
                    <a:pt x="11435" y="5673"/>
                    <a:pt x="10165" y="6109"/>
                    <a:pt x="9741" y="6927"/>
                  </a:cubicBezTo>
                  <a:cubicBezTo>
                    <a:pt x="9318" y="7745"/>
                    <a:pt x="9741" y="8945"/>
                    <a:pt x="11859" y="10582"/>
                  </a:cubicBezTo>
                  <a:cubicBezTo>
                    <a:pt x="13976" y="12218"/>
                    <a:pt x="17788" y="14291"/>
                    <a:pt x="19694" y="15982"/>
                  </a:cubicBezTo>
                  <a:cubicBezTo>
                    <a:pt x="21600" y="17673"/>
                    <a:pt x="21600" y="18982"/>
                    <a:pt x="19482" y="19855"/>
                  </a:cubicBezTo>
                  <a:cubicBezTo>
                    <a:pt x="17365" y="20727"/>
                    <a:pt x="13129" y="21164"/>
                    <a:pt x="88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3567056" y="1016000"/>
              <a:ext cx="271604" cy="89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0868" fill="norm" stroke="1" extrusionOk="0">
                  <a:moveTo>
                    <a:pt x="2900" y="14727"/>
                  </a:moveTo>
                  <a:cubicBezTo>
                    <a:pt x="1895" y="15218"/>
                    <a:pt x="891" y="15709"/>
                    <a:pt x="388" y="14482"/>
                  </a:cubicBezTo>
                  <a:cubicBezTo>
                    <a:pt x="-114" y="13255"/>
                    <a:pt x="-114" y="10309"/>
                    <a:pt x="305" y="7609"/>
                  </a:cubicBezTo>
                  <a:cubicBezTo>
                    <a:pt x="723" y="4909"/>
                    <a:pt x="1560" y="2455"/>
                    <a:pt x="3067" y="3191"/>
                  </a:cubicBezTo>
                  <a:cubicBezTo>
                    <a:pt x="4574" y="3927"/>
                    <a:pt x="6751" y="7855"/>
                    <a:pt x="8426" y="11782"/>
                  </a:cubicBezTo>
                  <a:cubicBezTo>
                    <a:pt x="10100" y="15709"/>
                    <a:pt x="11272" y="19636"/>
                    <a:pt x="12946" y="20618"/>
                  </a:cubicBezTo>
                  <a:cubicBezTo>
                    <a:pt x="14621" y="21600"/>
                    <a:pt x="16798" y="19636"/>
                    <a:pt x="18305" y="15709"/>
                  </a:cubicBezTo>
                  <a:cubicBezTo>
                    <a:pt x="19812" y="11782"/>
                    <a:pt x="20649" y="5891"/>
                    <a:pt x="214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4137109" y="844550"/>
              <a:ext cx="26670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29" y="3750"/>
                    <a:pt x="6857" y="7500"/>
                    <a:pt x="10457" y="11100"/>
                  </a:cubicBezTo>
                  <a:cubicBezTo>
                    <a:pt x="14057" y="14700"/>
                    <a:pt x="17829" y="181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4227731" y="838200"/>
              <a:ext cx="169729" cy="35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600" fill="norm" stroke="1" extrusionOk="0">
                  <a:moveTo>
                    <a:pt x="21383" y="0"/>
                  </a:moveTo>
                  <a:cubicBezTo>
                    <a:pt x="20050" y="256"/>
                    <a:pt x="18716" y="511"/>
                    <a:pt x="16983" y="2109"/>
                  </a:cubicBezTo>
                  <a:cubicBezTo>
                    <a:pt x="15250" y="3707"/>
                    <a:pt x="13116" y="6646"/>
                    <a:pt x="10450" y="9905"/>
                  </a:cubicBezTo>
                  <a:cubicBezTo>
                    <a:pt x="7783" y="13164"/>
                    <a:pt x="4583" y="16743"/>
                    <a:pt x="2583" y="18852"/>
                  </a:cubicBezTo>
                  <a:cubicBezTo>
                    <a:pt x="583" y="20961"/>
                    <a:pt x="-217" y="21600"/>
                    <a:pt x="50" y="21600"/>
                  </a:cubicBezTo>
                  <a:cubicBezTo>
                    <a:pt x="316" y="21600"/>
                    <a:pt x="1650" y="20961"/>
                    <a:pt x="2983" y="20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4575509" y="810793"/>
              <a:ext cx="145801" cy="349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360" fill="norm" stroke="1" extrusionOk="0">
                  <a:moveTo>
                    <a:pt x="20956" y="1675"/>
                  </a:moveTo>
                  <a:cubicBezTo>
                    <a:pt x="20043" y="1157"/>
                    <a:pt x="19131" y="640"/>
                    <a:pt x="17914" y="317"/>
                  </a:cubicBezTo>
                  <a:cubicBezTo>
                    <a:pt x="16697" y="-7"/>
                    <a:pt x="15176" y="-136"/>
                    <a:pt x="13807" y="187"/>
                  </a:cubicBezTo>
                  <a:cubicBezTo>
                    <a:pt x="12438" y="511"/>
                    <a:pt x="11221" y="1287"/>
                    <a:pt x="8939" y="3421"/>
                  </a:cubicBezTo>
                  <a:cubicBezTo>
                    <a:pt x="6657" y="5555"/>
                    <a:pt x="3311" y="9047"/>
                    <a:pt x="1486" y="12022"/>
                  </a:cubicBezTo>
                  <a:cubicBezTo>
                    <a:pt x="-340" y="14997"/>
                    <a:pt x="-644" y="17454"/>
                    <a:pt x="1486" y="19007"/>
                  </a:cubicBezTo>
                  <a:cubicBezTo>
                    <a:pt x="3615" y="20559"/>
                    <a:pt x="8179" y="21205"/>
                    <a:pt x="11221" y="21335"/>
                  </a:cubicBezTo>
                  <a:cubicBezTo>
                    <a:pt x="14263" y="21464"/>
                    <a:pt x="15784" y="21076"/>
                    <a:pt x="17305" y="20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4744552" y="874837"/>
              <a:ext cx="256158" cy="289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248" fill="norm" stroke="1" extrusionOk="0">
                  <a:moveTo>
                    <a:pt x="11865" y="3837"/>
                  </a:moveTo>
                  <a:cubicBezTo>
                    <a:pt x="11334" y="3216"/>
                    <a:pt x="10803" y="2594"/>
                    <a:pt x="10095" y="2361"/>
                  </a:cubicBezTo>
                  <a:cubicBezTo>
                    <a:pt x="9387" y="2128"/>
                    <a:pt x="8501" y="2283"/>
                    <a:pt x="7174" y="3293"/>
                  </a:cubicBezTo>
                  <a:cubicBezTo>
                    <a:pt x="5846" y="4303"/>
                    <a:pt x="4075" y="6168"/>
                    <a:pt x="2747" y="8888"/>
                  </a:cubicBezTo>
                  <a:cubicBezTo>
                    <a:pt x="1419" y="11607"/>
                    <a:pt x="534" y="15181"/>
                    <a:pt x="180" y="17357"/>
                  </a:cubicBezTo>
                  <a:cubicBezTo>
                    <a:pt x="-174" y="19532"/>
                    <a:pt x="3" y="20309"/>
                    <a:pt x="623" y="20775"/>
                  </a:cubicBezTo>
                  <a:cubicBezTo>
                    <a:pt x="1242" y="21242"/>
                    <a:pt x="2305" y="21397"/>
                    <a:pt x="3898" y="21086"/>
                  </a:cubicBezTo>
                  <a:cubicBezTo>
                    <a:pt x="5492" y="20775"/>
                    <a:pt x="7616" y="19998"/>
                    <a:pt x="9652" y="17901"/>
                  </a:cubicBezTo>
                  <a:cubicBezTo>
                    <a:pt x="11688" y="15803"/>
                    <a:pt x="13636" y="12384"/>
                    <a:pt x="14521" y="9509"/>
                  </a:cubicBezTo>
                  <a:cubicBezTo>
                    <a:pt x="15406" y="6634"/>
                    <a:pt x="15229" y="4303"/>
                    <a:pt x="14875" y="2827"/>
                  </a:cubicBezTo>
                  <a:cubicBezTo>
                    <a:pt x="14521" y="1351"/>
                    <a:pt x="13990" y="729"/>
                    <a:pt x="13193" y="341"/>
                  </a:cubicBezTo>
                  <a:cubicBezTo>
                    <a:pt x="12396" y="-48"/>
                    <a:pt x="11334" y="-203"/>
                    <a:pt x="9564" y="419"/>
                  </a:cubicBezTo>
                  <a:cubicBezTo>
                    <a:pt x="7793" y="1040"/>
                    <a:pt x="5315" y="2439"/>
                    <a:pt x="4075" y="3526"/>
                  </a:cubicBezTo>
                  <a:cubicBezTo>
                    <a:pt x="2836" y="4614"/>
                    <a:pt x="2836" y="5391"/>
                    <a:pt x="3101" y="6091"/>
                  </a:cubicBezTo>
                  <a:cubicBezTo>
                    <a:pt x="3367" y="6790"/>
                    <a:pt x="3898" y="7411"/>
                    <a:pt x="6996" y="7644"/>
                  </a:cubicBezTo>
                  <a:cubicBezTo>
                    <a:pt x="10095" y="7878"/>
                    <a:pt x="15760" y="7722"/>
                    <a:pt x="21426" y="7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4975309" y="793750"/>
              <a:ext cx="112580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600" fill="norm" stroke="1" extrusionOk="0">
                  <a:moveTo>
                    <a:pt x="5891" y="0"/>
                  </a:moveTo>
                  <a:cubicBezTo>
                    <a:pt x="10604" y="2715"/>
                    <a:pt x="15316" y="5430"/>
                    <a:pt x="18065" y="8321"/>
                  </a:cubicBezTo>
                  <a:cubicBezTo>
                    <a:pt x="20815" y="11213"/>
                    <a:pt x="21600" y="14282"/>
                    <a:pt x="20225" y="16466"/>
                  </a:cubicBezTo>
                  <a:cubicBezTo>
                    <a:pt x="18851" y="18649"/>
                    <a:pt x="15316" y="19948"/>
                    <a:pt x="11585" y="20656"/>
                  </a:cubicBezTo>
                  <a:cubicBezTo>
                    <a:pt x="7855" y="21364"/>
                    <a:pt x="3927" y="21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5254709" y="1206500"/>
              <a:ext cx="698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7195814" y="615950"/>
              <a:ext cx="99363" cy="53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600" fill="norm" stroke="1" extrusionOk="0">
                  <a:moveTo>
                    <a:pt x="19324" y="7115"/>
                  </a:moveTo>
                  <a:cubicBezTo>
                    <a:pt x="20224" y="5336"/>
                    <a:pt x="21124" y="3558"/>
                    <a:pt x="21124" y="2456"/>
                  </a:cubicBezTo>
                  <a:cubicBezTo>
                    <a:pt x="21124" y="1355"/>
                    <a:pt x="20224" y="932"/>
                    <a:pt x="18874" y="593"/>
                  </a:cubicBezTo>
                  <a:cubicBezTo>
                    <a:pt x="17524" y="254"/>
                    <a:pt x="15724" y="0"/>
                    <a:pt x="13924" y="0"/>
                  </a:cubicBezTo>
                  <a:cubicBezTo>
                    <a:pt x="12124" y="0"/>
                    <a:pt x="10324" y="254"/>
                    <a:pt x="7849" y="1736"/>
                  </a:cubicBezTo>
                  <a:cubicBezTo>
                    <a:pt x="5374" y="3219"/>
                    <a:pt x="2224" y="5929"/>
                    <a:pt x="874" y="8767"/>
                  </a:cubicBezTo>
                  <a:cubicBezTo>
                    <a:pt x="-476" y="11605"/>
                    <a:pt x="-26" y="14569"/>
                    <a:pt x="649" y="16729"/>
                  </a:cubicBezTo>
                  <a:cubicBezTo>
                    <a:pt x="1324" y="18889"/>
                    <a:pt x="2224" y="20245"/>
                    <a:pt x="31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7100443" y="988483"/>
              <a:ext cx="167218" cy="46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734" y="21600"/>
                  </a:moveTo>
                  <a:cubicBezTo>
                    <a:pt x="1367" y="15709"/>
                    <a:pt x="0" y="9818"/>
                    <a:pt x="0" y="5891"/>
                  </a:cubicBezTo>
                  <a:cubicBezTo>
                    <a:pt x="0" y="1964"/>
                    <a:pt x="1367" y="0"/>
                    <a:pt x="5195" y="0"/>
                  </a:cubicBezTo>
                  <a:cubicBezTo>
                    <a:pt x="9023" y="0"/>
                    <a:pt x="15311" y="1964"/>
                    <a:pt x="21600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7324809" y="1066800"/>
              <a:ext cx="1397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4608"/>
                    <a:pt x="9164" y="9216"/>
                    <a:pt x="12764" y="12816"/>
                  </a:cubicBezTo>
                  <a:cubicBezTo>
                    <a:pt x="16364" y="16416"/>
                    <a:pt x="18982" y="190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7356559" y="1090703"/>
              <a:ext cx="127001" cy="191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21600" y="166"/>
                  </a:moveTo>
                  <a:cubicBezTo>
                    <a:pt x="19800" y="-69"/>
                    <a:pt x="18000" y="-304"/>
                    <a:pt x="15480" y="1339"/>
                  </a:cubicBezTo>
                  <a:cubicBezTo>
                    <a:pt x="12960" y="2983"/>
                    <a:pt x="9720" y="6505"/>
                    <a:pt x="7020" y="10144"/>
                  </a:cubicBezTo>
                  <a:cubicBezTo>
                    <a:pt x="4320" y="13783"/>
                    <a:pt x="2160" y="17539"/>
                    <a:pt x="0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7609413" y="775063"/>
              <a:ext cx="140847" cy="35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450" fill="norm" stroke="1" extrusionOk="0">
                  <a:moveTo>
                    <a:pt x="21137" y="361"/>
                  </a:moveTo>
                  <a:cubicBezTo>
                    <a:pt x="19549" y="106"/>
                    <a:pt x="17961" y="-150"/>
                    <a:pt x="15578" y="106"/>
                  </a:cubicBezTo>
                  <a:cubicBezTo>
                    <a:pt x="13196" y="361"/>
                    <a:pt x="10019" y="1128"/>
                    <a:pt x="7161" y="3173"/>
                  </a:cubicBezTo>
                  <a:cubicBezTo>
                    <a:pt x="4302" y="5218"/>
                    <a:pt x="1761" y="8541"/>
                    <a:pt x="649" y="11417"/>
                  </a:cubicBezTo>
                  <a:cubicBezTo>
                    <a:pt x="-463" y="14293"/>
                    <a:pt x="-145" y="16721"/>
                    <a:pt x="1602" y="18319"/>
                  </a:cubicBezTo>
                  <a:cubicBezTo>
                    <a:pt x="3349" y="19916"/>
                    <a:pt x="6525" y="20683"/>
                    <a:pt x="9702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7757552" y="891408"/>
              <a:ext cx="176859" cy="183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321" fill="norm" stroke="1" extrusionOk="0">
                  <a:moveTo>
                    <a:pt x="1429" y="3403"/>
                  </a:moveTo>
                  <a:cubicBezTo>
                    <a:pt x="657" y="1930"/>
                    <a:pt x="-114" y="457"/>
                    <a:pt x="15" y="89"/>
                  </a:cubicBezTo>
                  <a:cubicBezTo>
                    <a:pt x="143" y="-279"/>
                    <a:pt x="1172" y="457"/>
                    <a:pt x="2329" y="3035"/>
                  </a:cubicBezTo>
                  <a:cubicBezTo>
                    <a:pt x="3486" y="5612"/>
                    <a:pt x="4772" y="10030"/>
                    <a:pt x="5286" y="12976"/>
                  </a:cubicBezTo>
                  <a:cubicBezTo>
                    <a:pt x="5800" y="15921"/>
                    <a:pt x="5543" y="17394"/>
                    <a:pt x="5029" y="18744"/>
                  </a:cubicBezTo>
                  <a:cubicBezTo>
                    <a:pt x="4515" y="20094"/>
                    <a:pt x="3743" y="21321"/>
                    <a:pt x="2972" y="21321"/>
                  </a:cubicBezTo>
                  <a:cubicBezTo>
                    <a:pt x="2200" y="21321"/>
                    <a:pt x="1429" y="20094"/>
                    <a:pt x="2200" y="17394"/>
                  </a:cubicBezTo>
                  <a:cubicBezTo>
                    <a:pt x="2972" y="14694"/>
                    <a:pt x="5286" y="10521"/>
                    <a:pt x="7086" y="7821"/>
                  </a:cubicBezTo>
                  <a:cubicBezTo>
                    <a:pt x="8886" y="5121"/>
                    <a:pt x="10172" y="3894"/>
                    <a:pt x="10815" y="3894"/>
                  </a:cubicBezTo>
                  <a:cubicBezTo>
                    <a:pt x="11457" y="3894"/>
                    <a:pt x="11457" y="5121"/>
                    <a:pt x="11072" y="7698"/>
                  </a:cubicBezTo>
                  <a:cubicBezTo>
                    <a:pt x="10686" y="10276"/>
                    <a:pt x="9915" y="14203"/>
                    <a:pt x="10172" y="16535"/>
                  </a:cubicBezTo>
                  <a:cubicBezTo>
                    <a:pt x="10429" y="18866"/>
                    <a:pt x="11715" y="19603"/>
                    <a:pt x="13772" y="19480"/>
                  </a:cubicBezTo>
                  <a:cubicBezTo>
                    <a:pt x="15829" y="19357"/>
                    <a:pt x="18657" y="18376"/>
                    <a:pt x="21486" y="17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7978859" y="762000"/>
              <a:ext cx="66596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8" h="21600" fill="norm" stroke="1" extrusionOk="0">
                  <a:moveTo>
                    <a:pt x="7624" y="0"/>
                  </a:moveTo>
                  <a:cubicBezTo>
                    <a:pt x="10165" y="2090"/>
                    <a:pt x="12706" y="4181"/>
                    <a:pt x="15565" y="6735"/>
                  </a:cubicBezTo>
                  <a:cubicBezTo>
                    <a:pt x="18424" y="9290"/>
                    <a:pt x="21600" y="12310"/>
                    <a:pt x="19059" y="14865"/>
                  </a:cubicBezTo>
                  <a:cubicBezTo>
                    <a:pt x="16518" y="17419"/>
                    <a:pt x="8259" y="195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8407289" y="781050"/>
              <a:ext cx="37167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600" fill="norm" stroke="1" extrusionOk="0">
                  <a:moveTo>
                    <a:pt x="15936" y="0"/>
                  </a:moveTo>
                  <a:cubicBezTo>
                    <a:pt x="15082" y="4320"/>
                    <a:pt x="14228" y="8640"/>
                    <a:pt x="12703" y="11840"/>
                  </a:cubicBezTo>
                  <a:cubicBezTo>
                    <a:pt x="11177" y="15040"/>
                    <a:pt x="8981" y="17120"/>
                    <a:pt x="7089" y="18160"/>
                  </a:cubicBezTo>
                  <a:cubicBezTo>
                    <a:pt x="5197" y="19200"/>
                    <a:pt x="3611" y="19200"/>
                    <a:pt x="2391" y="18400"/>
                  </a:cubicBezTo>
                  <a:cubicBezTo>
                    <a:pt x="1170" y="17600"/>
                    <a:pt x="316" y="16000"/>
                    <a:pt x="72" y="14480"/>
                  </a:cubicBezTo>
                  <a:cubicBezTo>
                    <a:pt x="-172" y="12960"/>
                    <a:pt x="194" y="11520"/>
                    <a:pt x="1292" y="10640"/>
                  </a:cubicBezTo>
                  <a:cubicBezTo>
                    <a:pt x="2391" y="9760"/>
                    <a:pt x="4221" y="9440"/>
                    <a:pt x="6723" y="10640"/>
                  </a:cubicBezTo>
                  <a:cubicBezTo>
                    <a:pt x="9225" y="11840"/>
                    <a:pt x="12397" y="14560"/>
                    <a:pt x="14533" y="16560"/>
                  </a:cubicBezTo>
                  <a:cubicBezTo>
                    <a:pt x="16669" y="18560"/>
                    <a:pt x="17767" y="19840"/>
                    <a:pt x="18743" y="20560"/>
                  </a:cubicBezTo>
                  <a:cubicBezTo>
                    <a:pt x="19720" y="21280"/>
                    <a:pt x="20574" y="21440"/>
                    <a:pt x="214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9325059" y="822387"/>
              <a:ext cx="273051" cy="264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0" y="6883"/>
                  </a:moveTo>
                  <a:cubicBezTo>
                    <a:pt x="0" y="7734"/>
                    <a:pt x="0" y="8584"/>
                    <a:pt x="419" y="9179"/>
                  </a:cubicBezTo>
                  <a:cubicBezTo>
                    <a:pt x="837" y="9775"/>
                    <a:pt x="1674" y="10115"/>
                    <a:pt x="3516" y="9945"/>
                  </a:cubicBezTo>
                  <a:cubicBezTo>
                    <a:pt x="5358" y="9775"/>
                    <a:pt x="8205" y="9094"/>
                    <a:pt x="10298" y="7989"/>
                  </a:cubicBezTo>
                  <a:cubicBezTo>
                    <a:pt x="12391" y="6883"/>
                    <a:pt x="13730" y="5353"/>
                    <a:pt x="14484" y="3907"/>
                  </a:cubicBezTo>
                  <a:cubicBezTo>
                    <a:pt x="15237" y="2461"/>
                    <a:pt x="15405" y="1101"/>
                    <a:pt x="14567" y="420"/>
                  </a:cubicBezTo>
                  <a:cubicBezTo>
                    <a:pt x="13730" y="-260"/>
                    <a:pt x="11888" y="-260"/>
                    <a:pt x="9544" y="1526"/>
                  </a:cubicBezTo>
                  <a:cubicBezTo>
                    <a:pt x="7200" y="3312"/>
                    <a:pt x="4353" y="6883"/>
                    <a:pt x="2763" y="9775"/>
                  </a:cubicBezTo>
                  <a:cubicBezTo>
                    <a:pt x="1172" y="12666"/>
                    <a:pt x="837" y="14877"/>
                    <a:pt x="670" y="16408"/>
                  </a:cubicBezTo>
                  <a:cubicBezTo>
                    <a:pt x="502" y="17938"/>
                    <a:pt x="502" y="18789"/>
                    <a:pt x="837" y="19554"/>
                  </a:cubicBezTo>
                  <a:cubicBezTo>
                    <a:pt x="1172" y="20320"/>
                    <a:pt x="1842" y="21000"/>
                    <a:pt x="4102" y="21170"/>
                  </a:cubicBezTo>
                  <a:cubicBezTo>
                    <a:pt x="6363" y="21340"/>
                    <a:pt x="10214" y="21000"/>
                    <a:pt x="13395" y="20405"/>
                  </a:cubicBezTo>
                  <a:cubicBezTo>
                    <a:pt x="16577" y="19809"/>
                    <a:pt x="19088" y="18959"/>
                    <a:pt x="21600" y="18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9458409" y="546100"/>
              <a:ext cx="2159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4400"/>
                    <a:pt x="12282" y="7200"/>
                    <a:pt x="15882" y="3600"/>
                  </a:cubicBezTo>
                  <a:cubicBezTo>
                    <a:pt x="19482" y="0"/>
                    <a:pt x="2054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9785788" y="378883"/>
              <a:ext cx="269522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7312" y="6195"/>
                  </a:moveTo>
                  <a:cubicBezTo>
                    <a:pt x="7649" y="5023"/>
                    <a:pt x="7987" y="3851"/>
                    <a:pt x="7818" y="3516"/>
                  </a:cubicBezTo>
                  <a:cubicBezTo>
                    <a:pt x="7649" y="3181"/>
                    <a:pt x="6974" y="3684"/>
                    <a:pt x="5624" y="5358"/>
                  </a:cubicBezTo>
                  <a:cubicBezTo>
                    <a:pt x="4275" y="7033"/>
                    <a:pt x="2249" y="9879"/>
                    <a:pt x="1153" y="12558"/>
                  </a:cubicBezTo>
                  <a:cubicBezTo>
                    <a:pt x="56" y="15237"/>
                    <a:pt x="-113" y="17749"/>
                    <a:pt x="56" y="19340"/>
                  </a:cubicBezTo>
                  <a:cubicBezTo>
                    <a:pt x="224" y="20930"/>
                    <a:pt x="731" y="21600"/>
                    <a:pt x="2165" y="21600"/>
                  </a:cubicBezTo>
                  <a:cubicBezTo>
                    <a:pt x="3600" y="21600"/>
                    <a:pt x="5962" y="20930"/>
                    <a:pt x="8409" y="18670"/>
                  </a:cubicBezTo>
                  <a:cubicBezTo>
                    <a:pt x="10856" y="16409"/>
                    <a:pt x="13387" y="12558"/>
                    <a:pt x="14653" y="9628"/>
                  </a:cubicBezTo>
                  <a:cubicBezTo>
                    <a:pt x="15918" y="6698"/>
                    <a:pt x="15918" y="4688"/>
                    <a:pt x="15159" y="3014"/>
                  </a:cubicBezTo>
                  <a:cubicBezTo>
                    <a:pt x="14400" y="1340"/>
                    <a:pt x="12881" y="0"/>
                    <a:pt x="10687" y="0"/>
                  </a:cubicBezTo>
                  <a:cubicBezTo>
                    <a:pt x="8493" y="0"/>
                    <a:pt x="5624" y="1340"/>
                    <a:pt x="3937" y="2428"/>
                  </a:cubicBezTo>
                  <a:cubicBezTo>
                    <a:pt x="2249" y="3516"/>
                    <a:pt x="1743" y="4353"/>
                    <a:pt x="1574" y="5191"/>
                  </a:cubicBezTo>
                  <a:cubicBezTo>
                    <a:pt x="1406" y="6028"/>
                    <a:pt x="1574" y="6865"/>
                    <a:pt x="3346" y="7451"/>
                  </a:cubicBezTo>
                  <a:cubicBezTo>
                    <a:pt x="5118" y="8037"/>
                    <a:pt x="8493" y="8372"/>
                    <a:pt x="11784" y="8121"/>
                  </a:cubicBezTo>
                  <a:cubicBezTo>
                    <a:pt x="15074" y="7870"/>
                    <a:pt x="18281" y="7033"/>
                    <a:pt x="21487" y="6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10055309" y="496295"/>
              <a:ext cx="215901" cy="156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3" fill="norm" stroke="1" extrusionOk="0">
                  <a:moveTo>
                    <a:pt x="0" y="719"/>
                  </a:moveTo>
                  <a:cubicBezTo>
                    <a:pt x="1482" y="150"/>
                    <a:pt x="2965" y="-418"/>
                    <a:pt x="4341" y="435"/>
                  </a:cubicBezTo>
                  <a:cubicBezTo>
                    <a:pt x="5718" y="1287"/>
                    <a:pt x="6988" y="3561"/>
                    <a:pt x="7306" y="6403"/>
                  </a:cubicBezTo>
                  <a:cubicBezTo>
                    <a:pt x="7624" y="9245"/>
                    <a:pt x="6988" y="12656"/>
                    <a:pt x="6247" y="14929"/>
                  </a:cubicBezTo>
                  <a:cubicBezTo>
                    <a:pt x="5506" y="17203"/>
                    <a:pt x="4659" y="18340"/>
                    <a:pt x="3812" y="19335"/>
                  </a:cubicBezTo>
                  <a:cubicBezTo>
                    <a:pt x="2965" y="20329"/>
                    <a:pt x="2118" y="21182"/>
                    <a:pt x="1588" y="20898"/>
                  </a:cubicBezTo>
                  <a:cubicBezTo>
                    <a:pt x="1059" y="20614"/>
                    <a:pt x="847" y="19193"/>
                    <a:pt x="1482" y="17203"/>
                  </a:cubicBezTo>
                  <a:cubicBezTo>
                    <a:pt x="2118" y="15214"/>
                    <a:pt x="3600" y="12656"/>
                    <a:pt x="5612" y="10240"/>
                  </a:cubicBezTo>
                  <a:cubicBezTo>
                    <a:pt x="7624" y="7824"/>
                    <a:pt x="10165" y="5550"/>
                    <a:pt x="11965" y="3987"/>
                  </a:cubicBezTo>
                  <a:cubicBezTo>
                    <a:pt x="13765" y="2424"/>
                    <a:pt x="14824" y="1571"/>
                    <a:pt x="14824" y="2282"/>
                  </a:cubicBezTo>
                  <a:cubicBezTo>
                    <a:pt x="14824" y="2993"/>
                    <a:pt x="13765" y="5266"/>
                    <a:pt x="13235" y="7114"/>
                  </a:cubicBezTo>
                  <a:cubicBezTo>
                    <a:pt x="12706" y="8961"/>
                    <a:pt x="12706" y="10382"/>
                    <a:pt x="13235" y="12371"/>
                  </a:cubicBezTo>
                  <a:cubicBezTo>
                    <a:pt x="13765" y="14361"/>
                    <a:pt x="14824" y="16919"/>
                    <a:pt x="16306" y="18340"/>
                  </a:cubicBezTo>
                  <a:cubicBezTo>
                    <a:pt x="17788" y="19761"/>
                    <a:pt x="19694" y="20045"/>
                    <a:pt x="21600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10347409" y="6350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7204831" y="1397726"/>
              <a:ext cx="640679" cy="37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188" fill="norm" stroke="1" extrusionOk="0">
                  <a:moveTo>
                    <a:pt x="1043" y="21188"/>
                  </a:moveTo>
                  <a:cubicBezTo>
                    <a:pt x="474" y="18788"/>
                    <a:pt x="-94" y="16388"/>
                    <a:pt x="13" y="13988"/>
                  </a:cubicBezTo>
                  <a:cubicBezTo>
                    <a:pt x="119" y="11588"/>
                    <a:pt x="901" y="9188"/>
                    <a:pt x="2393" y="6788"/>
                  </a:cubicBezTo>
                  <a:cubicBezTo>
                    <a:pt x="3885" y="4388"/>
                    <a:pt x="6088" y="1988"/>
                    <a:pt x="8894" y="788"/>
                  </a:cubicBezTo>
                  <a:cubicBezTo>
                    <a:pt x="11701" y="-412"/>
                    <a:pt x="15111" y="-412"/>
                    <a:pt x="17314" y="1988"/>
                  </a:cubicBezTo>
                  <a:cubicBezTo>
                    <a:pt x="19517" y="4388"/>
                    <a:pt x="20511" y="9188"/>
                    <a:pt x="21506" y="13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7261309" y="1460500"/>
              <a:ext cx="4508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32" y="0"/>
                    <a:pt x="4665" y="0"/>
                    <a:pt x="8265" y="3600"/>
                  </a:cubicBezTo>
                  <a:cubicBezTo>
                    <a:pt x="11865" y="7200"/>
                    <a:pt x="16732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7060725" y="1626848"/>
              <a:ext cx="600635" cy="354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163" fill="norm" stroke="1" extrusionOk="0">
                  <a:moveTo>
                    <a:pt x="4453" y="15841"/>
                  </a:moveTo>
                  <a:cubicBezTo>
                    <a:pt x="4529" y="15083"/>
                    <a:pt x="4605" y="14325"/>
                    <a:pt x="4605" y="13631"/>
                  </a:cubicBezTo>
                  <a:cubicBezTo>
                    <a:pt x="4605" y="12936"/>
                    <a:pt x="4529" y="12304"/>
                    <a:pt x="4302" y="11925"/>
                  </a:cubicBezTo>
                  <a:cubicBezTo>
                    <a:pt x="4074" y="11546"/>
                    <a:pt x="3695" y="11420"/>
                    <a:pt x="2938" y="12557"/>
                  </a:cubicBezTo>
                  <a:cubicBezTo>
                    <a:pt x="2180" y="13694"/>
                    <a:pt x="1043" y="16094"/>
                    <a:pt x="474" y="17736"/>
                  </a:cubicBezTo>
                  <a:cubicBezTo>
                    <a:pt x="-94" y="19378"/>
                    <a:pt x="-94" y="20262"/>
                    <a:pt x="171" y="20767"/>
                  </a:cubicBezTo>
                  <a:cubicBezTo>
                    <a:pt x="437" y="21273"/>
                    <a:pt x="967" y="21399"/>
                    <a:pt x="1725" y="20515"/>
                  </a:cubicBezTo>
                  <a:cubicBezTo>
                    <a:pt x="2483" y="19631"/>
                    <a:pt x="3468" y="17736"/>
                    <a:pt x="4188" y="14894"/>
                  </a:cubicBezTo>
                  <a:cubicBezTo>
                    <a:pt x="4908" y="12052"/>
                    <a:pt x="5363" y="8262"/>
                    <a:pt x="5590" y="5925"/>
                  </a:cubicBezTo>
                  <a:cubicBezTo>
                    <a:pt x="5818" y="3588"/>
                    <a:pt x="5818" y="2704"/>
                    <a:pt x="5780" y="1946"/>
                  </a:cubicBezTo>
                  <a:cubicBezTo>
                    <a:pt x="5742" y="1188"/>
                    <a:pt x="5666" y="557"/>
                    <a:pt x="5477" y="431"/>
                  </a:cubicBezTo>
                  <a:cubicBezTo>
                    <a:pt x="5287" y="304"/>
                    <a:pt x="4984" y="683"/>
                    <a:pt x="4681" y="2767"/>
                  </a:cubicBezTo>
                  <a:cubicBezTo>
                    <a:pt x="4378" y="4852"/>
                    <a:pt x="4074" y="8641"/>
                    <a:pt x="4226" y="11736"/>
                  </a:cubicBezTo>
                  <a:cubicBezTo>
                    <a:pt x="4378" y="14831"/>
                    <a:pt x="4984" y="17231"/>
                    <a:pt x="5514" y="18557"/>
                  </a:cubicBezTo>
                  <a:cubicBezTo>
                    <a:pt x="6045" y="19883"/>
                    <a:pt x="6500" y="20136"/>
                    <a:pt x="7068" y="19946"/>
                  </a:cubicBezTo>
                  <a:cubicBezTo>
                    <a:pt x="7637" y="19757"/>
                    <a:pt x="8319" y="19125"/>
                    <a:pt x="8773" y="18431"/>
                  </a:cubicBezTo>
                  <a:cubicBezTo>
                    <a:pt x="9228" y="17736"/>
                    <a:pt x="9455" y="16978"/>
                    <a:pt x="9569" y="16220"/>
                  </a:cubicBezTo>
                  <a:cubicBezTo>
                    <a:pt x="9683" y="15462"/>
                    <a:pt x="9683" y="14704"/>
                    <a:pt x="9569" y="14073"/>
                  </a:cubicBezTo>
                  <a:cubicBezTo>
                    <a:pt x="9455" y="13441"/>
                    <a:pt x="9228" y="12936"/>
                    <a:pt x="8925" y="12683"/>
                  </a:cubicBezTo>
                  <a:cubicBezTo>
                    <a:pt x="8622" y="12431"/>
                    <a:pt x="8243" y="12431"/>
                    <a:pt x="7864" y="12999"/>
                  </a:cubicBezTo>
                  <a:cubicBezTo>
                    <a:pt x="7485" y="13567"/>
                    <a:pt x="7106" y="14704"/>
                    <a:pt x="6879" y="15588"/>
                  </a:cubicBezTo>
                  <a:cubicBezTo>
                    <a:pt x="6651" y="16473"/>
                    <a:pt x="6575" y="17104"/>
                    <a:pt x="6613" y="17736"/>
                  </a:cubicBezTo>
                  <a:cubicBezTo>
                    <a:pt x="6651" y="18367"/>
                    <a:pt x="6803" y="18999"/>
                    <a:pt x="7068" y="19378"/>
                  </a:cubicBezTo>
                  <a:cubicBezTo>
                    <a:pt x="7333" y="19757"/>
                    <a:pt x="7712" y="19883"/>
                    <a:pt x="8053" y="19757"/>
                  </a:cubicBezTo>
                  <a:cubicBezTo>
                    <a:pt x="8394" y="19631"/>
                    <a:pt x="8698" y="19252"/>
                    <a:pt x="8887" y="18746"/>
                  </a:cubicBezTo>
                  <a:cubicBezTo>
                    <a:pt x="9077" y="18241"/>
                    <a:pt x="9152" y="17610"/>
                    <a:pt x="9152" y="17610"/>
                  </a:cubicBezTo>
                  <a:cubicBezTo>
                    <a:pt x="9152" y="17610"/>
                    <a:pt x="9077" y="18241"/>
                    <a:pt x="9190" y="18746"/>
                  </a:cubicBezTo>
                  <a:cubicBezTo>
                    <a:pt x="9304" y="19252"/>
                    <a:pt x="9607" y="19631"/>
                    <a:pt x="9986" y="19757"/>
                  </a:cubicBezTo>
                  <a:cubicBezTo>
                    <a:pt x="10365" y="19883"/>
                    <a:pt x="10820" y="19757"/>
                    <a:pt x="11350" y="18620"/>
                  </a:cubicBezTo>
                  <a:cubicBezTo>
                    <a:pt x="11881" y="17483"/>
                    <a:pt x="12487" y="15336"/>
                    <a:pt x="12942" y="12494"/>
                  </a:cubicBezTo>
                  <a:cubicBezTo>
                    <a:pt x="13397" y="9652"/>
                    <a:pt x="13700" y="6115"/>
                    <a:pt x="13851" y="3778"/>
                  </a:cubicBezTo>
                  <a:cubicBezTo>
                    <a:pt x="14003" y="1441"/>
                    <a:pt x="14003" y="304"/>
                    <a:pt x="13851" y="52"/>
                  </a:cubicBezTo>
                  <a:cubicBezTo>
                    <a:pt x="13700" y="-201"/>
                    <a:pt x="13397" y="431"/>
                    <a:pt x="13055" y="2831"/>
                  </a:cubicBezTo>
                  <a:cubicBezTo>
                    <a:pt x="12714" y="5231"/>
                    <a:pt x="12335" y="9399"/>
                    <a:pt x="12184" y="12115"/>
                  </a:cubicBezTo>
                  <a:cubicBezTo>
                    <a:pt x="12032" y="14831"/>
                    <a:pt x="12108" y="16094"/>
                    <a:pt x="12260" y="17104"/>
                  </a:cubicBezTo>
                  <a:cubicBezTo>
                    <a:pt x="12411" y="18115"/>
                    <a:pt x="12639" y="18873"/>
                    <a:pt x="12980" y="19315"/>
                  </a:cubicBezTo>
                  <a:cubicBezTo>
                    <a:pt x="13321" y="19757"/>
                    <a:pt x="13775" y="19883"/>
                    <a:pt x="14079" y="19631"/>
                  </a:cubicBezTo>
                  <a:cubicBezTo>
                    <a:pt x="14382" y="19378"/>
                    <a:pt x="14533" y="18746"/>
                    <a:pt x="14458" y="17610"/>
                  </a:cubicBezTo>
                  <a:cubicBezTo>
                    <a:pt x="14382" y="16473"/>
                    <a:pt x="14079" y="14831"/>
                    <a:pt x="13548" y="13757"/>
                  </a:cubicBezTo>
                  <a:cubicBezTo>
                    <a:pt x="13018" y="12683"/>
                    <a:pt x="12260" y="12178"/>
                    <a:pt x="11653" y="11925"/>
                  </a:cubicBezTo>
                  <a:cubicBezTo>
                    <a:pt x="11047" y="11673"/>
                    <a:pt x="10592" y="11673"/>
                    <a:pt x="10592" y="11673"/>
                  </a:cubicBezTo>
                  <a:cubicBezTo>
                    <a:pt x="10592" y="11673"/>
                    <a:pt x="11047" y="11673"/>
                    <a:pt x="11994" y="11483"/>
                  </a:cubicBezTo>
                  <a:cubicBezTo>
                    <a:pt x="12942" y="11294"/>
                    <a:pt x="14382" y="10915"/>
                    <a:pt x="15329" y="10725"/>
                  </a:cubicBezTo>
                  <a:cubicBezTo>
                    <a:pt x="16277" y="10536"/>
                    <a:pt x="16731" y="10536"/>
                    <a:pt x="17148" y="10536"/>
                  </a:cubicBezTo>
                  <a:cubicBezTo>
                    <a:pt x="17565" y="10536"/>
                    <a:pt x="17944" y="10536"/>
                    <a:pt x="18020" y="10788"/>
                  </a:cubicBezTo>
                  <a:cubicBezTo>
                    <a:pt x="18095" y="11041"/>
                    <a:pt x="17868" y="11546"/>
                    <a:pt x="17375" y="12431"/>
                  </a:cubicBezTo>
                  <a:cubicBezTo>
                    <a:pt x="16883" y="13315"/>
                    <a:pt x="16125" y="14578"/>
                    <a:pt x="15746" y="15588"/>
                  </a:cubicBezTo>
                  <a:cubicBezTo>
                    <a:pt x="15367" y="16599"/>
                    <a:pt x="15367" y="17357"/>
                    <a:pt x="15557" y="17736"/>
                  </a:cubicBezTo>
                  <a:cubicBezTo>
                    <a:pt x="15746" y="18115"/>
                    <a:pt x="16125" y="18115"/>
                    <a:pt x="16655" y="17546"/>
                  </a:cubicBezTo>
                  <a:cubicBezTo>
                    <a:pt x="17186" y="16978"/>
                    <a:pt x="17868" y="15841"/>
                    <a:pt x="18399" y="14767"/>
                  </a:cubicBezTo>
                  <a:cubicBezTo>
                    <a:pt x="18929" y="13694"/>
                    <a:pt x="19308" y="12683"/>
                    <a:pt x="19460" y="12683"/>
                  </a:cubicBezTo>
                  <a:cubicBezTo>
                    <a:pt x="19611" y="12683"/>
                    <a:pt x="19535" y="13694"/>
                    <a:pt x="19649" y="14388"/>
                  </a:cubicBezTo>
                  <a:cubicBezTo>
                    <a:pt x="19763" y="15083"/>
                    <a:pt x="20066" y="15462"/>
                    <a:pt x="20407" y="15778"/>
                  </a:cubicBezTo>
                  <a:cubicBezTo>
                    <a:pt x="20748" y="16094"/>
                    <a:pt x="21127" y="16346"/>
                    <a:pt x="21506" y="16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7938476" y="1615989"/>
              <a:ext cx="145424" cy="351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83" fill="norm" stroke="1" extrusionOk="0">
                  <a:moveTo>
                    <a:pt x="18847" y="14557"/>
                  </a:moveTo>
                  <a:cubicBezTo>
                    <a:pt x="17613" y="14169"/>
                    <a:pt x="16379" y="13781"/>
                    <a:pt x="13293" y="14233"/>
                  </a:cubicBezTo>
                  <a:cubicBezTo>
                    <a:pt x="10207" y="14686"/>
                    <a:pt x="5270" y="15979"/>
                    <a:pt x="2647" y="17079"/>
                  </a:cubicBezTo>
                  <a:cubicBezTo>
                    <a:pt x="25" y="18178"/>
                    <a:pt x="-284" y="19084"/>
                    <a:pt x="179" y="19730"/>
                  </a:cubicBezTo>
                  <a:cubicBezTo>
                    <a:pt x="642" y="20377"/>
                    <a:pt x="1876" y="20765"/>
                    <a:pt x="3419" y="20700"/>
                  </a:cubicBezTo>
                  <a:cubicBezTo>
                    <a:pt x="4962" y="20636"/>
                    <a:pt x="6813" y="20118"/>
                    <a:pt x="9590" y="18307"/>
                  </a:cubicBezTo>
                  <a:cubicBezTo>
                    <a:pt x="12367" y="16497"/>
                    <a:pt x="16070" y="13392"/>
                    <a:pt x="18230" y="10353"/>
                  </a:cubicBezTo>
                  <a:cubicBezTo>
                    <a:pt x="20390" y="7313"/>
                    <a:pt x="21007" y="4339"/>
                    <a:pt x="21162" y="2528"/>
                  </a:cubicBezTo>
                  <a:cubicBezTo>
                    <a:pt x="21316" y="717"/>
                    <a:pt x="21007" y="70"/>
                    <a:pt x="20236" y="6"/>
                  </a:cubicBezTo>
                  <a:cubicBezTo>
                    <a:pt x="19465" y="-59"/>
                    <a:pt x="18230" y="458"/>
                    <a:pt x="16687" y="2787"/>
                  </a:cubicBezTo>
                  <a:cubicBezTo>
                    <a:pt x="15145" y="5115"/>
                    <a:pt x="13293" y="9254"/>
                    <a:pt x="12522" y="12487"/>
                  </a:cubicBezTo>
                  <a:cubicBezTo>
                    <a:pt x="11750" y="15721"/>
                    <a:pt x="12059" y="18049"/>
                    <a:pt x="12676" y="19472"/>
                  </a:cubicBezTo>
                  <a:cubicBezTo>
                    <a:pt x="13293" y="20894"/>
                    <a:pt x="14219" y="21412"/>
                    <a:pt x="15299" y="21476"/>
                  </a:cubicBezTo>
                  <a:cubicBezTo>
                    <a:pt x="16379" y="21541"/>
                    <a:pt x="17613" y="21153"/>
                    <a:pt x="18847" y="20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8099509" y="1778000"/>
              <a:ext cx="57151" cy="147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16428"/>
                  </a:moveTo>
                  <a:cubicBezTo>
                    <a:pt x="1600" y="14907"/>
                    <a:pt x="3200" y="13386"/>
                    <a:pt x="3600" y="13386"/>
                  </a:cubicBezTo>
                  <a:cubicBezTo>
                    <a:pt x="4000" y="13386"/>
                    <a:pt x="3200" y="14907"/>
                    <a:pt x="2800" y="16732"/>
                  </a:cubicBezTo>
                  <a:cubicBezTo>
                    <a:pt x="2400" y="18558"/>
                    <a:pt x="2400" y="20687"/>
                    <a:pt x="3600" y="21144"/>
                  </a:cubicBezTo>
                  <a:cubicBezTo>
                    <a:pt x="4800" y="21600"/>
                    <a:pt x="7200" y="20383"/>
                    <a:pt x="9200" y="17341"/>
                  </a:cubicBezTo>
                  <a:cubicBezTo>
                    <a:pt x="11200" y="14299"/>
                    <a:pt x="12800" y="9431"/>
                    <a:pt x="14800" y="6237"/>
                  </a:cubicBezTo>
                  <a:cubicBezTo>
                    <a:pt x="16800" y="3042"/>
                    <a:pt x="19200" y="152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8163009" y="1786466"/>
              <a:ext cx="114301" cy="175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21600" y="514"/>
                  </a:moveTo>
                  <a:cubicBezTo>
                    <a:pt x="19200" y="257"/>
                    <a:pt x="16800" y="0"/>
                    <a:pt x="13800" y="0"/>
                  </a:cubicBezTo>
                  <a:cubicBezTo>
                    <a:pt x="10800" y="0"/>
                    <a:pt x="7200" y="257"/>
                    <a:pt x="7200" y="2443"/>
                  </a:cubicBezTo>
                  <a:cubicBezTo>
                    <a:pt x="7200" y="4629"/>
                    <a:pt x="10800" y="8743"/>
                    <a:pt x="13000" y="11443"/>
                  </a:cubicBezTo>
                  <a:cubicBezTo>
                    <a:pt x="15200" y="14143"/>
                    <a:pt x="16000" y="15429"/>
                    <a:pt x="16400" y="16714"/>
                  </a:cubicBezTo>
                  <a:cubicBezTo>
                    <a:pt x="16800" y="18000"/>
                    <a:pt x="16800" y="19286"/>
                    <a:pt x="15600" y="20186"/>
                  </a:cubicBezTo>
                  <a:cubicBezTo>
                    <a:pt x="14400" y="21086"/>
                    <a:pt x="12000" y="21600"/>
                    <a:pt x="9200" y="21214"/>
                  </a:cubicBezTo>
                  <a:cubicBezTo>
                    <a:pt x="6400" y="20829"/>
                    <a:pt x="3200" y="19543"/>
                    <a:pt x="0" y="18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8324675" y="1631950"/>
              <a:ext cx="155835" cy="344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60" fill="norm" stroke="1" extrusionOk="0">
                  <a:moveTo>
                    <a:pt x="12733" y="0"/>
                  </a:moveTo>
                  <a:cubicBezTo>
                    <a:pt x="8939" y="3556"/>
                    <a:pt x="5144" y="7112"/>
                    <a:pt x="2955" y="10405"/>
                  </a:cubicBezTo>
                  <a:cubicBezTo>
                    <a:pt x="766" y="13698"/>
                    <a:pt x="182" y="16727"/>
                    <a:pt x="36" y="18571"/>
                  </a:cubicBezTo>
                  <a:cubicBezTo>
                    <a:pt x="-110" y="20415"/>
                    <a:pt x="182" y="21073"/>
                    <a:pt x="1058" y="21337"/>
                  </a:cubicBezTo>
                  <a:cubicBezTo>
                    <a:pt x="1933" y="21600"/>
                    <a:pt x="3393" y="21468"/>
                    <a:pt x="4560" y="20678"/>
                  </a:cubicBezTo>
                  <a:cubicBezTo>
                    <a:pt x="5728" y="19888"/>
                    <a:pt x="6604" y="18439"/>
                    <a:pt x="6604" y="16595"/>
                  </a:cubicBezTo>
                  <a:cubicBezTo>
                    <a:pt x="6604" y="14751"/>
                    <a:pt x="5728" y="12512"/>
                    <a:pt x="4268" y="10998"/>
                  </a:cubicBezTo>
                  <a:cubicBezTo>
                    <a:pt x="2809" y="9483"/>
                    <a:pt x="766" y="8693"/>
                    <a:pt x="474" y="8363"/>
                  </a:cubicBezTo>
                  <a:cubicBezTo>
                    <a:pt x="182" y="8034"/>
                    <a:pt x="1641" y="8166"/>
                    <a:pt x="4122" y="9088"/>
                  </a:cubicBezTo>
                  <a:cubicBezTo>
                    <a:pt x="6604" y="10010"/>
                    <a:pt x="10106" y="11722"/>
                    <a:pt x="12149" y="13302"/>
                  </a:cubicBezTo>
                  <a:cubicBezTo>
                    <a:pt x="14193" y="14883"/>
                    <a:pt x="14776" y="16332"/>
                    <a:pt x="14631" y="17517"/>
                  </a:cubicBezTo>
                  <a:cubicBezTo>
                    <a:pt x="14485" y="18702"/>
                    <a:pt x="13609" y="19624"/>
                    <a:pt x="13171" y="19493"/>
                  </a:cubicBezTo>
                  <a:cubicBezTo>
                    <a:pt x="12733" y="19361"/>
                    <a:pt x="12733" y="18176"/>
                    <a:pt x="14193" y="16793"/>
                  </a:cubicBezTo>
                  <a:cubicBezTo>
                    <a:pt x="15652" y="15410"/>
                    <a:pt x="18571" y="13829"/>
                    <a:pt x="21490" y="12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8496297" y="1809750"/>
              <a:ext cx="162860" cy="176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201" fill="norm" stroke="1" extrusionOk="0">
                  <a:moveTo>
                    <a:pt x="14366" y="2287"/>
                  </a:moveTo>
                  <a:cubicBezTo>
                    <a:pt x="10538" y="4066"/>
                    <a:pt x="6710" y="5845"/>
                    <a:pt x="4113" y="8132"/>
                  </a:cubicBezTo>
                  <a:cubicBezTo>
                    <a:pt x="1516" y="10419"/>
                    <a:pt x="148" y="13214"/>
                    <a:pt x="12" y="15755"/>
                  </a:cubicBezTo>
                  <a:cubicBezTo>
                    <a:pt x="-125" y="18296"/>
                    <a:pt x="969" y="20584"/>
                    <a:pt x="3566" y="21092"/>
                  </a:cubicBezTo>
                  <a:cubicBezTo>
                    <a:pt x="6164" y="21600"/>
                    <a:pt x="10265" y="20329"/>
                    <a:pt x="13546" y="17534"/>
                  </a:cubicBezTo>
                  <a:cubicBezTo>
                    <a:pt x="16827" y="14739"/>
                    <a:pt x="19288" y="10419"/>
                    <a:pt x="20381" y="7624"/>
                  </a:cubicBezTo>
                  <a:cubicBezTo>
                    <a:pt x="21475" y="4828"/>
                    <a:pt x="21202" y="3558"/>
                    <a:pt x="19561" y="2541"/>
                  </a:cubicBezTo>
                  <a:cubicBezTo>
                    <a:pt x="17921" y="1525"/>
                    <a:pt x="14913" y="762"/>
                    <a:pt x="119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4130759" y="1368112"/>
              <a:ext cx="431801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2541" y="11577"/>
                    <a:pt x="5082" y="3177"/>
                    <a:pt x="8682" y="777"/>
                  </a:cubicBezTo>
                  <a:cubicBezTo>
                    <a:pt x="12282" y="-1623"/>
                    <a:pt x="16941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4223062" y="1422400"/>
              <a:ext cx="314099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1496" y="0"/>
                  </a:moveTo>
                  <a:cubicBezTo>
                    <a:pt x="632" y="2400"/>
                    <a:pt x="-232" y="4800"/>
                    <a:pt x="56" y="6000"/>
                  </a:cubicBezTo>
                  <a:cubicBezTo>
                    <a:pt x="344" y="7200"/>
                    <a:pt x="1784" y="7200"/>
                    <a:pt x="5528" y="9600"/>
                  </a:cubicBezTo>
                  <a:cubicBezTo>
                    <a:pt x="9272" y="12000"/>
                    <a:pt x="15320" y="16800"/>
                    <a:pt x="213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4234081" y="1539788"/>
              <a:ext cx="474529" cy="325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271" fill="norm" stroke="1" extrusionOk="0">
                  <a:moveTo>
                    <a:pt x="5970" y="16413"/>
                  </a:moveTo>
                  <a:cubicBezTo>
                    <a:pt x="5298" y="15028"/>
                    <a:pt x="4626" y="13644"/>
                    <a:pt x="3810" y="13090"/>
                  </a:cubicBezTo>
                  <a:cubicBezTo>
                    <a:pt x="2994" y="12536"/>
                    <a:pt x="2034" y="12813"/>
                    <a:pt x="1314" y="13782"/>
                  </a:cubicBezTo>
                  <a:cubicBezTo>
                    <a:pt x="594" y="14751"/>
                    <a:pt x="114" y="16413"/>
                    <a:pt x="18" y="17867"/>
                  </a:cubicBezTo>
                  <a:cubicBezTo>
                    <a:pt x="-78" y="19321"/>
                    <a:pt x="210" y="20567"/>
                    <a:pt x="930" y="21051"/>
                  </a:cubicBezTo>
                  <a:cubicBezTo>
                    <a:pt x="1650" y="21536"/>
                    <a:pt x="2802" y="21259"/>
                    <a:pt x="4050" y="19805"/>
                  </a:cubicBezTo>
                  <a:cubicBezTo>
                    <a:pt x="5298" y="18351"/>
                    <a:pt x="6642" y="15721"/>
                    <a:pt x="7410" y="12467"/>
                  </a:cubicBezTo>
                  <a:cubicBezTo>
                    <a:pt x="8178" y="9213"/>
                    <a:pt x="8370" y="5336"/>
                    <a:pt x="8322" y="3051"/>
                  </a:cubicBezTo>
                  <a:cubicBezTo>
                    <a:pt x="8274" y="767"/>
                    <a:pt x="7986" y="74"/>
                    <a:pt x="7602" y="5"/>
                  </a:cubicBezTo>
                  <a:cubicBezTo>
                    <a:pt x="7218" y="-64"/>
                    <a:pt x="6738" y="490"/>
                    <a:pt x="6258" y="2290"/>
                  </a:cubicBezTo>
                  <a:cubicBezTo>
                    <a:pt x="5778" y="4090"/>
                    <a:pt x="5298" y="7136"/>
                    <a:pt x="5394" y="9698"/>
                  </a:cubicBezTo>
                  <a:cubicBezTo>
                    <a:pt x="5490" y="12259"/>
                    <a:pt x="6162" y="14336"/>
                    <a:pt x="7074" y="15859"/>
                  </a:cubicBezTo>
                  <a:cubicBezTo>
                    <a:pt x="7986" y="17382"/>
                    <a:pt x="9138" y="18351"/>
                    <a:pt x="9954" y="18836"/>
                  </a:cubicBezTo>
                  <a:cubicBezTo>
                    <a:pt x="10770" y="19321"/>
                    <a:pt x="11250" y="19321"/>
                    <a:pt x="11778" y="18698"/>
                  </a:cubicBezTo>
                  <a:cubicBezTo>
                    <a:pt x="12306" y="18074"/>
                    <a:pt x="12882" y="16828"/>
                    <a:pt x="13170" y="15859"/>
                  </a:cubicBezTo>
                  <a:cubicBezTo>
                    <a:pt x="13458" y="14890"/>
                    <a:pt x="13458" y="14198"/>
                    <a:pt x="13170" y="13713"/>
                  </a:cubicBezTo>
                  <a:cubicBezTo>
                    <a:pt x="12882" y="13228"/>
                    <a:pt x="12306" y="12951"/>
                    <a:pt x="11826" y="13021"/>
                  </a:cubicBezTo>
                  <a:cubicBezTo>
                    <a:pt x="11346" y="13090"/>
                    <a:pt x="10962" y="13505"/>
                    <a:pt x="10674" y="14059"/>
                  </a:cubicBezTo>
                  <a:cubicBezTo>
                    <a:pt x="10386" y="14613"/>
                    <a:pt x="10194" y="15305"/>
                    <a:pt x="10242" y="15928"/>
                  </a:cubicBezTo>
                  <a:cubicBezTo>
                    <a:pt x="10290" y="16551"/>
                    <a:pt x="10578" y="17105"/>
                    <a:pt x="10962" y="17244"/>
                  </a:cubicBezTo>
                  <a:cubicBezTo>
                    <a:pt x="11346" y="17382"/>
                    <a:pt x="11826" y="17105"/>
                    <a:pt x="12258" y="17382"/>
                  </a:cubicBezTo>
                  <a:cubicBezTo>
                    <a:pt x="12690" y="17659"/>
                    <a:pt x="13074" y="18490"/>
                    <a:pt x="13506" y="18767"/>
                  </a:cubicBezTo>
                  <a:cubicBezTo>
                    <a:pt x="13938" y="19044"/>
                    <a:pt x="14418" y="18767"/>
                    <a:pt x="15234" y="17590"/>
                  </a:cubicBezTo>
                  <a:cubicBezTo>
                    <a:pt x="16050" y="16413"/>
                    <a:pt x="17202" y="14336"/>
                    <a:pt x="18162" y="11913"/>
                  </a:cubicBezTo>
                  <a:cubicBezTo>
                    <a:pt x="19122" y="9490"/>
                    <a:pt x="19890" y="6721"/>
                    <a:pt x="20322" y="4782"/>
                  </a:cubicBezTo>
                  <a:cubicBezTo>
                    <a:pt x="20754" y="2844"/>
                    <a:pt x="20850" y="1736"/>
                    <a:pt x="20658" y="1459"/>
                  </a:cubicBezTo>
                  <a:cubicBezTo>
                    <a:pt x="20466" y="1182"/>
                    <a:pt x="19986" y="1736"/>
                    <a:pt x="19362" y="3813"/>
                  </a:cubicBezTo>
                  <a:cubicBezTo>
                    <a:pt x="18738" y="5890"/>
                    <a:pt x="17970" y="9490"/>
                    <a:pt x="17586" y="12190"/>
                  </a:cubicBezTo>
                  <a:cubicBezTo>
                    <a:pt x="17202" y="14890"/>
                    <a:pt x="17202" y="16690"/>
                    <a:pt x="17298" y="17936"/>
                  </a:cubicBezTo>
                  <a:cubicBezTo>
                    <a:pt x="17394" y="19182"/>
                    <a:pt x="17586" y="19874"/>
                    <a:pt x="18306" y="19805"/>
                  </a:cubicBezTo>
                  <a:cubicBezTo>
                    <a:pt x="19026" y="19736"/>
                    <a:pt x="20274" y="18905"/>
                    <a:pt x="21522" y="18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4635236" y="1723743"/>
              <a:ext cx="105125" cy="2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0879" fill="norm" stroke="1" extrusionOk="0">
                  <a:moveTo>
                    <a:pt x="7058" y="3206"/>
                  </a:moveTo>
                  <a:cubicBezTo>
                    <a:pt x="3246" y="1243"/>
                    <a:pt x="-566" y="-721"/>
                    <a:pt x="69" y="261"/>
                  </a:cubicBezTo>
                  <a:cubicBezTo>
                    <a:pt x="705" y="1243"/>
                    <a:pt x="5787" y="5170"/>
                    <a:pt x="10022" y="9097"/>
                  </a:cubicBezTo>
                  <a:cubicBezTo>
                    <a:pt x="14258" y="13024"/>
                    <a:pt x="17646" y="16952"/>
                    <a:pt x="21034" y="20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4718940" y="1752963"/>
              <a:ext cx="142071" cy="120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164" fill="norm" stroke="1" extrusionOk="0">
                  <a:moveTo>
                    <a:pt x="15602" y="1054"/>
                  </a:moveTo>
                  <a:cubicBezTo>
                    <a:pt x="14014" y="309"/>
                    <a:pt x="12426" y="-436"/>
                    <a:pt x="9885" y="309"/>
                  </a:cubicBezTo>
                  <a:cubicBezTo>
                    <a:pt x="7344" y="1054"/>
                    <a:pt x="3849" y="3288"/>
                    <a:pt x="1944" y="5895"/>
                  </a:cubicBezTo>
                  <a:cubicBezTo>
                    <a:pt x="38" y="8502"/>
                    <a:pt x="-280" y="11481"/>
                    <a:pt x="196" y="13530"/>
                  </a:cubicBezTo>
                  <a:cubicBezTo>
                    <a:pt x="673" y="15578"/>
                    <a:pt x="1944" y="16695"/>
                    <a:pt x="3373" y="16881"/>
                  </a:cubicBezTo>
                  <a:cubicBezTo>
                    <a:pt x="4802" y="17067"/>
                    <a:pt x="6391" y="16323"/>
                    <a:pt x="8614" y="14088"/>
                  </a:cubicBezTo>
                  <a:cubicBezTo>
                    <a:pt x="10838" y="11854"/>
                    <a:pt x="13696" y="8130"/>
                    <a:pt x="15126" y="7198"/>
                  </a:cubicBezTo>
                  <a:cubicBezTo>
                    <a:pt x="16555" y="6267"/>
                    <a:pt x="16555" y="8130"/>
                    <a:pt x="17349" y="10923"/>
                  </a:cubicBezTo>
                  <a:cubicBezTo>
                    <a:pt x="18144" y="13716"/>
                    <a:pt x="19732" y="17440"/>
                    <a:pt x="21320" y="21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639712" y="2681587"/>
              <a:ext cx="64165" cy="49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518" fill="norm" stroke="1" extrusionOk="0">
                  <a:moveTo>
                    <a:pt x="18335" y="4903"/>
                  </a:moveTo>
                  <a:cubicBezTo>
                    <a:pt x="19728" y="3703"/>
                    <a:pt x="21122" y="2503"/>
                    <a:pt x="21122" y="1672"/>
                  </a:cubicBezTo>
                  <a:cubicBezTo>
                    <a:pt x="21122" y="841"/>
                    <a:pt x="19728" y="380"/>
                    <a:pt x="17290" y="149"/>
                  </a:cubicBezTo>
                  <a:cubicBezTo>
                    <a:pt x="14851" y="-82"/>
                    <a:pt x="11367" y="-82"/>
                    <a:pt x="8232" y="426"/>
                  </a:cubicBezTo>
                  <a:cubicBezTo>
                    <a:pt x="5096" y="933"/>
                    <a:pt x="2309" y="1949"/>
                    <a:pt x="916" y="3841"/>
                  </a:cubicBezTo>
                  <a:cubicBezTo>
                    <a:pt x="-478" y="5733"/>
                    <a:pt x="-478" y="8503"/>
                    <a:pt x="2309" y="11364"/>
                  </a:cubicBezTo>
                  <a:cubicBezTo>
                    <a:pt x="5096" y="14226"/>
                    <a:pt x="10670" y="17180"/>
                    <a:pt x="13457" y="18887"/>
                  </a:cubicBezTo>
                  <a:cubicBezTo>
                    <a:pt x="16245" y="20595"/>
                    <a:pt x="16245" y="21056"/>
                    <a:pt x="16245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570161" y="2927350"/>
              <a:ext cx="233199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2174" y="21600"/>
                  </a:moveTo>
                  <a:cubicBezTo>
                    <a:pt x="1396" y="20520"/>
                    <a:pt x="617" y="19440"/>
                    <a:pt x="228" y="18000"/>
                  </a:cubicBezTo>
                  <a:cubicBezTo>
                    <a:pt x="-161" y="16560"/>
                    <a:pt x="-161" y="14760"/>
                    <a:pt x="1104" y="12780"/>
                  </a:cubicBezTo>
                  <a:cubicBezTo>
                    <a:pt x="2369" y="10800"/>
                    <a:pt x="4898" y="8640"/>
                    <a:pt x="8498" y="6480"/>
                  </a:cubicBezTo>
                  <a:cubicBezTo>
                    <a:pt x="12098" y="4320"/>
                    <a:pt x="16769" y="2160"/>
                    <a:pt x="214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854572" y="2784162"/>
              <a:ext cx="94838" cy="389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347" fill="norm" stroke="1" extrusionOk="0">
                  <a:moveTo>
                    <a:pt x="21039" y="540"/>
                  </a:moveTo>
                  <a:cubicBezTo>
                    <a:pt x="18222" y="191"/>
                    <a:pt x="15404" y="-157"/>
                    <a:pt x="13056" y="75"/>
                  </a:cubicBezTo>
                  <a:cubicBezTo>
                    <a:pt x="10709" y="308"/>
                    <a:pt x="8830" y="1120"/>
                    <a:pt x="6482" y="3327"/>
                  </a:cubicBezTo>
                  <a:cubicBezTo>
                    <a:pt x="4135" y="5533"/>
                    <a:pt x="1317" y="9133"/>
                    <a:pt x="378" y="12269"/>
                  </a:cubicBezTo>
                  <a:cubicBezTo>
                    <a:pt x="-561" y="15404"/>
                    <a:pt x="378" y="18075"/>
                    <a:pt x="1787" y="19585"/>
                  </a:cubicBezTo>
                  <a:cubicBezTo>
                    <a:pt x="3196" y="21095"/>
                    <a:pt x="5074" y="21443"/>
                    <a:pt x="8361" y="21327"/>
                  </a:cubicBezTo>
                  <a:cubicBezTo>
                    <a:pt x="11648" y="21211"/>
                    <a:pt x="16343" y="20630"/>
                    <a:pt x="21039" y="20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989222" y="2836130"/>
              <a:ext cx="226888" cy="293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71" fill="norm" stroke="1" extrusionOk="0">
                  <a:moveTo>
                    <a:pt x="11838" y="2484"/>
                  </a:moveTo>
                  <a:cubicBezTo>
                    <a:pt x="11038" y="2021"/>
                    <a:pt x="10238" y="1558"/>
                    <a:pt x="9338" y="1250"/>
                  </a:cubicBezTo>
                  <a:cubicBezTo>
                    <a:pt x="8438" y="941"/>
                    <a:pt x="7438" y="787"/>
                    <a:pt x="6538" y="1018"/>
                  </a:cubicBezTo>
                  <a:cubicBezTo>
                    <a:pt x="5638" y="1250"/>
                    <a:pt x="4838" y="1867"/>
                    <a:pt x="3738" y="3872"/>
                  </a:cubicBezTo>
                  <a:cubicBezTo>
                    <a:pt x="2638" y="5878"/>
                    <a:pt x="1238" y="9272"/>
                    <a:pt x="538" y="11818"/>
                  </a:cubicBezTo>
                  <a:cubicBezTo>
                    <a:pt x="-162" y="14364"/>
                    <a:pt x="-162" y="16061"/>
                    <a:pt x="438" y="17527"/>
                  </a:cubicBezTo>
                  <a:cubicBezTo>
                    <a:pt x="1038" y="18992"/>
                    <a:pt x="2238" y="20227"/>
                    <a:pt x="3438" y="20844"/>
                  </a:cubicBezTo>
                  <a:cubicBezTo>
                    <a:pt x="4638" y="21461"/>
                    <a:pt x="5838" y="21461"/>
                    <a:pt x="7338" y="21230"/>
                  </a:cubicBezTo>
                  <a:cubicBezTo>
                    <a:pt x="8838" y="20998"/>
                    <a:pt x="10638" y="20535"/>
                    <a:pt x="12638" y="18838"/>
                  </a:cubicBezTo>
                  <a:cubicBezTo>
                    <a:pt x="14638" y="17141"/>
                    <a:pt x="16838" y="14210"/>
                    <a:pt x="17938" y="11355"/>
                  </a:cubicBezTo>
                  <a:cubicBezTo>
                    <a:pt x="19038" y="8501"/>
                    <a:pt x="19038" y="5724"/>
                    <a:pt x="17638" y="3641"/>
                  </a:cubicBezTo>
                  <a:cubicBezTo>
                    <a:pt x="16238" y="1558"/>
                    <a:pt x="13438" y="170"/>
                    <a:pt x="10938" y="15"/>
                  </a:cubicBezTo>
                  <a:cubicBezTo>
                    <a:pt x="8438" y="-139"/>
                    <a:pt x="6238" y="941"/>
                    <a:pt x="5038" y="1944"/>
                  </a:cubicBezTo>
                  <a:cubicBezTo>
                    <a:pt x="3838" y="2947"/>
                    <a:pt x="3638" y="3872"/>
                    <a:pt x="4138" y="4567"/>
                  </a:cubicBezTo>
                  <a:cubicBezTo>
                    <a:pt x="4638" y="5261"/>
                    <a:pt x="5838" y="5724"/>
                    <a:pt x="8838" y="5878"/>
                  </a:cubicBezTo>
                  <a:cubicBezTo>
                    <a:pt x="11838" y="6032"/>
                    <a:pt x="16638" y="5878"/>
                    <a:pt x="21438" y="5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1266909" y="2743200"/>
              <a:ext cx="106055" cy="442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516" fill="norm" stroke="1" extrusionOk="0">
                  <a:moveTo>
                    <a:pt x="0" y="0"/>
                  </a:moveTo>
                  <a:cubicBezTo>
                    <a:pt x="3323" y="1440"/>
                    <a:pt x="6646" y="2880"/>
                    <a:pt x="10385" y="4834"/>
                  </a:cubicBezTo>
                  <a:cubicBezTo>
                    <a:pt x="14123" y="6789"/>
                    <a:pt x="18277" y="9257"/>
                    <a:pt x="19938" y="11674"/>
                  </a:cubicBezTo>
                  <a:cubicBezTo>
                    <a:pt x="21600" y="14091"/>
                    <a:pt x="20769" y="16457"/>
                    <a:pt x="18485" y="18103"/>
                  </a:cubicBezTo>
                  <a:cubicBezTo>
                    <a:pt x="16200" y="19749"/>
                    <a:pt x="12462" y="20674"/>
                    <a:pt x="9554" y="21137"/>
                  </a:cubicBezTo>
                  <a:cubicBezTo>
                    <a:pt x="6646" y="21600"/>
                    <a:pt x="4569" y="21600"/>
                    <a:pt x="3115" y="21343"/>
                  </a:cubicBezTo>
                  <a:cubicBezTo>
                    <a:pt x="1662" y="21086"/>
                    <a:pt x="831" y="20571"/>
                    <a:pt x="0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242443" y="3584955"/>
              <a:ext cx="99484" cy="498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1838" y="4768"/>
                  </a:moveTo>
                  <a:cubicBezTo>
                    <a:pt x="4136" y="8141"/>
                    <a:pt x="6434" y="11513"/>
                    <a:pt x="8502" y="14156"/>
                  </a:cubicBezTo>
                  <a:cubicBezTo>
                    <a:pt x="10570" y="16799"/>
                    <a:pt x="12409" y="18713"/>
                    <a:pt x="13557" y="19897"/>
                  </a:cubicBezTo>
                  <a:cubicBezTo>
                    <a:pt x="14706" y="21082"/>
                    <a:pt x="15166" y="21538"/>
                    <a:pt x="15166" y="21447"/>
                  </a:cubicBezTo>
                  <a:cubicBezTo>
                    <a:pt x="15166" y="21356"/>
                    <a:pt x="14706" y="20718"/>
                    <a:pt x="12409" y="18622"/>
                  </a:cubicBezTo>
                  <a:cubicBezTo>
                    <a:pt x="10111" y="16525"/>
                    <a:pt x="5974" y="12971"/>
                    <a:pt x="3447" y="10009"/>
                  </a:cubicBezTo>
                  <a:cubicBezTo>
                    <a:pt x="919" y="7047"/>
                    <a:pt x="0" y="4677"/>
                    <a:pt x="0" y="3219"/>
                  </a:cubicBezTo>
                  <a:cubicBezTo>
                    <a:pt x="0" y="1761"/>
                    <a:pt x="919" y="1214"/>
                    <a:pt x="2298" y="804"/>
                  </a:cubicBezTo>
                  <a:cubicBezTo>
                    <a:pt x="3677" y="394"/>
                    <a:pt x="5515" y="120"/>
                    <a:pt x="7583" y="29"/>
                  </a:cubicBezTo>
                  <a:cubicBezTo>
                    <a:pt x="9651" y="-62"/>
                    <a:pt x="11949" y="29"/>
                    <a:pt x="14936" y="758"/>
                  </a:cubicBezTo>
                  <a:cubicBezTo>
                    <a:pt x="17923" y="1487"/>
                    <a:pt x="21600" y="2854"/>
                    <a:pt x="21600" y="4039"/>
                  </a:cubicBezTo>
                  <a:cubicBezTo>
                    <a:pt x="21600" y="5224"/>
                    <a:pt x="17923" y="6227"/>
                    <a:pt x="15166" y="6865"/>
                  </a:cubicBezTo>
                  <a:cubicBezTo>
                    <a:pt x="12409" y="7503"/>
                    <a:pt x="10570" y="7776"/>
                    <a:pt x="9191" y="7867"/>
                  </a:cubicBezTo>
                  <a:cubicBezTo>
                    <a:pt x="7813" y="7958"/>
                    <a:pt x="6894" y="7867"/>
                    <a:pt x="5974" y="7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407457" y="3617216"/>
              <a:ext cx="154603" cy="138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102" fill="norm" stroke="1" extrusionOk="0">
                  <a:moveTo>
                    <a:pt x="10812" y="8085"/>
                  </a:moveTo>
                  <a:cubicBezTo>
                    <a:pt x="10812" y="6473"/>
                    <a:pt x="10812" y="4861"/>
                    <a:pt x="10374" y="3410"/>
                  </a:cubicBezTo>
                  <a:cubicBezTo>
                    <a:pt x="9936" y="1960"/>
                    <a:pt x="9061" y="670"/>
                    <a:pt x="7893" y="187"/>
                  </a:cubicBezTo>
                  <a:cubicBezTo>
                    <a:pt x="6725" y="-297"/>
                    <a:pt x="5266" y="25"/>
                    <a:pt x="3806" y="2766"/>
                  </a:cubicBezTo>
                  <a:cubicBezTo>
                    <a:pt x="2347" y="5506"/>
                    <a:pt x="888" y="10664"/>
                    <a:pt x="304" y="14049"/>
                  </a:cubicBezTo>
                  <a:cubicBezTo>
                    <a:pt x="-280" y="17434"/>
                    <a:pt x="12" y="19046"/>
                    <a:pt x="888" y="20013"/>
                  </a:cubicBezTo>
                  <a:cubicBezTo>
                    <a:pt x="1763" y="20981"/>
                    <a:pt x="3223" y="21303"/>
                    <a:pt x="4536" y="20981"/>
                  </a:cubicBezTo>
                  <a:cubicBezTo>
                    <a:pt x="5850" y="20658"/>
                    <a:pt x="7017" y="19691"/>
                    <a:pt x="8331" y="18240"/>
                  </a:cubicBezTo>
                  <a:cubicBezTo>
                    <a:pt x="9644" y="16790"/>
                    <a:pt x="11104" y="14855"/>
                    <a:pt x="12417" y="13404"/>
                  </a:cubicBezTo>
                  <a:cubicBezTo>
                    <a:pt x="13731" y="11954"/>
                    <a:pt x="14898" y="10987"/>
                    <a:pt x="16358" y="11309"/>
                  </a:cubicBezTo>
                  <a:cubicBezTo>
                    <a:pt x="17817" y="11631"/>
                    <a:pt x="19569" y="13243"/>
                    <a:pt x="21320" y="14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555709" y="3597772"/>
              <a:ext cx="109474" cy="138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025" fill="norm" stroke="1" extrusionOk="0">
                  <a:moveTo>
                    <a:pt x="0" y="4276"/>
                  </a:moveTo>
                  <a:cubicBezTo>
                    <a:pt x="1630" y="3309"/>
                    <a:pt x="3260" y="2342"/>
                    <a:pt x="5298" y="2664"/>
                  </a:cubicBezTo>
                  <a:cubicBezTo>
                    <a:pt x="7336" y="2987"/>
                    <a:pt x="9781" y="4599"/>
                    <a:pt x="12634" y="7178"/>
                  </a:cubicBezTo>
                  <a:cubicBezTo>
                    <a:pt x="15487" y="9757"/>
                    <a:pt x="18747" y="13303"/>
                    <a:pt x="20174" y="15882"/>
                  </a:cubicBezTo>
                  <a:cubicBezTo>
                    <a:pt x="21600" y="18462"/>
                    <a:pt x="21192" y="20073"/>
                    <a:pt x="19970" y="20718"/>
                  </a:cubicBezTo>
                  <a:cubicBezTo>
                    <a:pt x="18747" y="21363"/>
                    <a:pt x="16709" y="21041"/>
                    <a:pt x="14672" y="19267"/>
                  </a:cubicBezTo>
                  <a:cubicBezTo>
                    <a:pt x="12634" y="17494"/>
                    <a:pt x="10596" y="14270"/>
                    <a:pt x="9577" y="11369"/>
                  </a:cubicBezTo>
                  <a:cubicBezTo>
                    <a:pt x="8558" y="8467"/>
                    <a:pt x="8558" y="5888"/>
                    <a:pt x="9170" y="3954"/>
                  </a:cubicBezTo>
                  <a:cubicBezTo>
                    <a:pt x="9781" y="2020"/>
                    <a:pt x="11004" y="730"/>
                    <a:pt x="12838" y="247"/>
                  </a:cubicBezTo>
                  <a:cubicBezTo>
                    <a:pt x="14672" y="-237"/>
                    <a:pt x="17117" y="85"/>
                    <a:pt x="19562" y="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663697" y="3617055"/>
              <a:ext cx="133313" cy="10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0897" fill="norm" stroke="1" extrusionOk="0">
                  <a:moveTo>
                    <a:pt x="15181" y="480"/>
                  </a:moveTo>
                  <a:cubicBezTo>
                    <a:pt x="13494" y="64"/>
                    <a:pt x="11806" y="-351"/>
                    <a:pt x="9444" y="480"/>
                  </a:cubicBezTo>
                  <a:cubicBezTo>
                    <a:pt x="7081" y="1311"/>
                    <a:pt x="4043" y="3387"/>
                    <a:pt x="2187" y="6503"/>
                  </a:cubicBezTo>
                  <a:cubicBezTo>
                    <a:pt x="331" y="9618"/>
                    <a:pt x="-344" y="13772"/>
                    <a:pt x="162" y="16680"/>
                  </a:cubicBezTo>
                  <a:cubicBezTo>
                    <a:pt x="668" y="19587"/>
                    <a:pt x="2356" y="21249"/>
                    <a:pt x="4550" y="20834"/>
                  </a:cubicBezTo>
                  <a:cubicBezTo>
                    <a:pt x="6743" y="20418"/>
                    <a:pt x="9444" y="17926"/>
                    <a:pt x="11469" y="15226"/>
                  </a:cubicBezTo>
                  <a:cubicBezTo>
                    <a:pt x="13494" y="12526"/>
                    <a:pt x="14844" y="9618"/>
                    <a:pt x="15687" y="9203"/>
                  </a:cubicBezTo>
                  <a:cubicBezTo>
                    <a:pt x="16531" y="8787"/>
                    <a:pt x="16869" y="10864"/>
                    <a:pt x="17712" y="12526"/>
                  </a:cubicBezTo>
                  <a:cubicBezTo>
                    <a:pt x="18556" y="14187"/>
                    <a:pt x="19906" y="15434"/>
                    <a:pt x="21256" y="16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816059" y="3619491"/>
              <a:ext cx="171451" cy="95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0" y="8454"/>
                  </a:moveTo>
                  <a:cubicBezTo>
                    <a:pt x="267" y="6106"/>
                    <a:pt x="533" y="3758"/>
                    <a:pt x="1067" y="3758"/>
                  </a:cubicBezTo>
                  <a:cubicBezTo>
                    <a:pt x="1600" y="3758"/>
                    <a:pt x="2400" y="6106"/>
                    <a:pt x="2800" y="9628"/>
                  </a:cubicBezTo>
                  <a:cubicBezTo>
                    <a:pt x="3200" y="13149"/>
                    <a:pt x="3200" y="17845"/>
                    <a:pt x="3333" y="17845"/>
                  </a:cubicBezTo>
                  <a:cubicBezTo>
                    <a:pt x="3467" y="17845"/>
                    <a:pt x="3733" y="13149"/>
                    <a:pt x="4000" y="9628"/>
                  </a:cubicBezTo>
                  <a:cubicBezTo>
                    <a:pt x="4267" y="6106"/>
                    <a:pt x="4533" y="3758"/>
                    <a:pt x="5333" y="2115"/>
                  </a:cubicBezTo>
                  <a:cubicBezTo>
                    <a:pt x="6133" y="471"/>
                    <a:pt x="7467" y="-468"/>
                    <a:pt x="8533" y="236"/>
                  </a:cubicBezTo>
                  <a:cubicBezTo>
                    <a:pt x="9600" y="941"/>
                    <a:pt x="10400" y="3289"/>
                    <a:pt x="10800" y="5871"/>
                  </a:cubicBezTo>
                  <a:cubicBezTo>
                    <a:pt x="11200" y="8454"/>
                    <a:pt x="11200" y="11271"/>
                    <a:pt x="10933" y="13854"/>
                  </a:cubicBezTo>
                  <a:cubicBezTo>
                    <a:pt x="10667" y="16436"/>
                    <a:pt x="10133" y="18784"/>
                    <a:pt x="9867" y="18784"/>
                  </a:cubicBezTo>
                  <a:cubicBezTo>
                    <a:pt x="9600" y="18784"/>
                    <a:pt x="9600" y="16436"/>
                    <a:pt x="10000" y="14089"/>
                  </a:cubicBezTo>
                  <a:cubicBezTo>
                    <a:pt x="10400" y="11741"/>
                    <a:pt x="11200" y="9393"/>
                    <a:pt x="12400" y="7045"/>
                  </a:cubicBezTo>
                  <a:cubicBezTo>
                    <a:pt x="13600" y="4697"/>
                    <a:pt x="15200" y="2349"/>
                    <a:pt x="16400" y="2349"/>
                  </a:cubicBezTo>
                  <a:cubicBezTo>
                    <a:pt x="17600" y="2349"/>
                    <a:pt x="18400" y="4697"/>
                    <a:pt x="19200" y="8219"/>
                  </a:cubicBezTo>
                  <a:cubicBezTo>
                    <a:pt x="20000" y="11741"/>
                    <a:pt x="20800" y="16436"/>
                    <a:pt x="21600" y="21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1023240" y="3363927"/>
              <a:ext cx="427820" cy="34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208" fill="norm" stroke="1" extrusionOk="0">
                  <a:moveTo>
                    <a:pt x="757" y="17067"/>
                  </a:moveTo>
                  <a:cubicBezTo>
                    <a:pt x="1183" y="16681"/>
                    <a:pt x="1608" y="16295"/>
                    <a:pt x="1981" y="15717"/>
                  </a:cubicBezTo>
                  <a:cubicBezTo>
                    <a:pt x="2353" y="15138"/>
                    <a:pt x="2673" y="14367"/>
                    <a:pt x="2513" y="14174"/>
                  </a:cubicBezTo>
                  <a:cubicBezTo>
                    <a:pt x="2353" y="13981"/>
                    <a:pt x="1715" y="14367"/>
                    <a:pt x="1183" y="15267"/>
                  </a:cubicBezTo>
                  <a:cubicBezTo>
                    <a:pt x="651" y="16167"/>
                    <a:pt x="225" y="17581"/>
                    <a:pt x="66" y="18609"/>
                  </a:cubicBezTo>
                  <a:cubicBezTo>
                    <a:pt x="-94" y="19638"/>
                    <a:pt x="12" y="20281"/>
                    <a:pt x="651" y="20731"/>
                  </a:cubicBezTo>
                  <a:cubicBezTo>
                    <a:pt x="1289" y="21181"/>
                    <a:pt x="2460" y="21438"/>
                    <a:pt x="3577" y="20924"/>
                  </a:cubicBezTo>
                  <a:cubicBezTo>
                    <a:pt x="4694" y="20409"/>
                    <a:pt x="5758" y="19124"/>
                    <a:pt x="6875" y="16681"/>
                  </a:cubicBezTo>
                  <a:cubicBezTo>
                    <a:pt x="7993" y="14238"/>
                    <a:pt x="9163" y="10638"/>
                    <a:pt x="9908" y="8002"/>
                  </a:cubicBezTo>
                  <a:cubicBezTo>
                    <a:pt x="10653" y="5367"/>
                    <a:pt x="10972" y="3695"/>
                    <a:pt x="11132" y="2474"/>
                  </a:cubicBezTo>
                  <a:cubicBezTo>
                    <a:pt x="11291" y="1252"/>
                    <a:pt x="11291" y="481"/>
                    <a:pt x="10972" y="159"/>
                  </a:cubicBezTo>
                  <a:cubicBezTo>
                    <a:pt x="10653" y="-162"/>
                    <a:pt x="10014" y="-33"/>
                    <a:pt x="9429" y="867"/>
                  </a:cubicBezTo>
                  <a:cubicBezTo>
                    <a:pt x="8844" y="1767"/>
                    <a:pt x="8312" y="3438"/>
                    <a:pt x="7886" y="6138"/>
                  </a:cubicBezTo>
                  <a:cubicBezTo>
                    <a:pt x="7461" y="8838"/>
                    <a:pt x="7141" y="12567"/>
                    <a:pt x="6982" y="14752"/>
                  </a:cubicBezTo>
                  <a:cubicBezTo>
                    <a:pt x="6822" y="16938"/>
                    <a:pt x="6822" y="17581"/>
                    <a:pt x="6982" y="18288"/>
                  </a:cubicBezTo>
                  <a:cubicBezTo>
                    <a:pt x="7141" y="18995"/>
                    <a:pt x="7461" y="19767"/>
                    <a:pt x="7886" y="20088"/>
                  </a:cubicBezTo>
                  <a:cubicBezTo>
                    <a:pt x="8312" y="20409"/>
                    <a:pt x="8844" y="20281"/>
                    <a:pt x="9323" y="19767"/>
                  </a:cubicBezTo>
                  <a:cubicBezTo>
                    <a:pt x="9802" y="19252"/>
                    <a:pt x="10227" y="18352"/>
                    <a:pt x="10493" y="17581"/>
                  </a:cubicBezTo>
                  <a:cubicBezTo>
                    <a:pt x="10759" y="16809"/>
                    <a:pt x="10866" y="16167"/>
                    <a:pt x="10706" y="15652"/>
                  </a:cubicBezTo>
                  <a:cubicBezTo>
                    <a:pt x="10546" y="15138"/>
                    <a:pt x="10121" y="14752"/>
                    <a:pt x="9642" y="14559"/>
                  </a:cubicBezTo>
                  <a:cubicBezTo>
                    <a:pt x="9163" y="14367"/>
                    <a:pt x="8631" y="14367"/>
                    <a:pt x="8684" y="14495"/>
                  </a:cubicBezTo>
                  <a:cubicBezTo>
                    <a:pt x="8738" y="14624"/>
                    <a:pt x="9376" y="14881"/>
                    <a:pt x="10227" y="14752"/>
                  </a:cubicBezTo>
                  <a:cubicBezTo>
                    <a:pt x="11078" y="14624"/>
                    <a:pt x="12142" y="14109"/>
                    <a:pt x="12887" y="13595"/>
                  </a:cubicBezTo>
                  <a:cubicBezTo>
                    <a:pt x="13632" y="13081"/>
                    <a:pt x="14058" y="12567"/>
                    <a:pt x="14005" y="12374"/>
                  </a:cubicBezTo>
                  <a:cubicBezTo>
                    <a:pt x="13951" y="12181"/>
                    <a:pt x="13419" y="12309"/>
                    <a:pt x="12994" y="12631"/>
                  </a:cubicBezTo>
                  <a:cubicBezTo>
                    <a:pt x="12568" y="12952"/>
                    <a:pt x="12249" y="13467"/>
                    <a:pt x="11983" y="14109"/>
                  </a:cubicBezTo>
                  <a:cubicBezTo>
                    <a:pt x="11717" y="14752"/>
                    <a:pt x="11504" y="15524"/>
                    <a:pt x="11451" y="16231"/>
                  </a:cubicBezTo>
                  <a:cubicBezTo>
                    <a:pt x="11398" y="16938"/>
                    <a:pt x="11504" y="17581"/>
                    <a:pt x="11876" y="17967"/>
                  </a:cubicBezTo>
                  <a:cubicBezTo>
                    <a:pt x="12249" y="18352"/>
                    <a:pt x="12887" y="18481"/>
                    <a:pt x="13419" y="18352"/>
                  </a:cubicBezTo>
                  <a:cubicBezTo>
                    <a:pt x="13951" y="18224"/>
                    <a:pt x="14377" y="17838"/>
                    <a:pt x="14803" y="16938"/>
                  </a:cubicBezTo>
                  <a:cubicBezTo>
                    <a:pt x="15228" y="16038"/>
                    <a:pt x="15654" y="14624"/>
                    <a:pt x="15920" y="13595"/>
                  </a:cubicBezTo>
                  <a:cubicBezTo>
                    <a:pt x="16186" y="12567"/>
                    <a:pt x="16292" y="11924"/>
                    <a:pt x="16611" y="11667"/>
                  </a:cubicBezTo>
                  <a:cubicBezTo>
                    <a:pt x="16931" y="11409"/>
                    <a:pt x="17463" y="11538"/>
                    <a:pt x="17888" y="11924"/>
                  </a:cubicBezTo>
                  <a:cubicBezTo>
                    <a:pt x="18314" y="12309"/>
                    <a:pt x="18633" y="12952"/>
                    <a:pt x="18846" y="13595"/>
                  </a:cubicBezTo>
                  <a:cubicBezTo>
                    <a:pt x="19059" y="14238"/>
                    <a:pt x="19165" y="14881"/>
                    <a:pt x="19218" y="15524"/>
                  </a:cubicBezTo>
                  <a:cubicBezTo>
                    <a:pt x="19272" y="16167"/>
                    <a:pt x="19272" y="16809"/>
                    <a:pt x="19059" y="17324"/>
                  </a:cubicBezTo>
                  <a:cubicBezTo>
                    <a:pt x="18846" y="17838"/>
                    <a:pt x="18420" y="18224"/>
                    <a:pt x="18101" y="18031"/>
                  </a:cubicBezTo>
                  <a:cubicBezTo>
                    <a:pt x="17782" y="17838"/>
                    <a:pt x="17569" y="17067"/>
                    <a:pt x="17888" y="15524"/>
                  </a:cubicBezTo>
                  <a:cubicBezTo>
                    <a:pt x="18207" y="13981"/>
                    <a:pt x="19059" y="11667"/>
                    <a:pt x="19750" y="10445"/>
                  </a:cubicBezTo>
                  <a:cubicBezTo>
                    <a:pt x="20442" y="9224"/>
                    <a:pt x="20974" y="9095"/>
                    <a:pt x="21506" y="8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646726" y="3928483"/>
              <a:ext cx="213784" cy="319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5" fill="norm" stroke="1" extrusionOk="0">
                  <a:moveTo>
                    <a:pt x="9410" y="16133"/>
                  </a:moveTo>
                  <a:cubicBezTo>
                    <a:pt x="9196" y="15432"/>
                    <a:pt x="8982" y="14731"/>
                    <a:pt x="8341" y="14170"/>
                  </a:cubicBezTo>
                  <a:cubicBezTo>
                    <a:pt x="7699" y="13609"/>
                    <a:pt x="6630" y="13188"/>
                    <a:pt x="5240" y="13749"/>
                  </a:cubicBezTo>
                  <a:cubicBezTo>
                    <a:pt x="3850" y="14310"/>
                    <a:pt x="2139" y="15853"/>
                    <a:pt x="1176" y="16975"/>
                  </a:cubicBezTo>
                  <a:cubicBezTo>
                    <a:pt x="214" y="18097"/>
                    <a:pt x="0" y="18798"/>
                    <a:pt x="0" y="19500"/>
                  </a:cubicBezTo>
                  <a:cubicBezTo>
                    <a:pt x="0" y="20201"/>
                    <a:pt x="214" y="20902"/>
                    <a:pt x="962" y="21113"/>
                  </a:cubicBezTo>
                  <a:cubicBezTo>
                    <a:pt x="1711" y="21323"/>
                    <a:pt x="2994" y="21042"/>
                    <a:pt x="4705" y="19710"/>
                  </a:cubicBezTo>
                  <a:cubicBezTo>
                    <a:pt x="6416" y="18378"/>
                    <a:pt x="8554" y="15993"/>
                    <a:pt x="9838" y="13048"/>
                  </a:cubicBezTo>
                  <a:cubicBezTo>
                    <a:pt x="11121" y="10102"/>
                    <a:pt x="11549" y="6596"/>
                    <a:pt x="11762" y="4211"/>
                  </a:cubicBezTo>
                  <a:cubicBezTo>
                    <a:pt x="11976" y="1827"/>
                    <a:pt x="11976" y="565"/>
                    <a:pt x="11549" y="144"/>
                  </a:cubicBezTo>
                  <a:cubicBezTo>
                    <a:pt x="11121" y="-277"/>
                    <a:pt x="10265" y="144"/>
                    <a:pt x="9517" y="2528"/>
                  </a:cubicBezTo>
                  <a:cubicBezTo>
                    <a:pt x="8768" y="4913"/>
                    <a:pt x="8127" y="9261"/>
                    <a:pt x="8341" y="12206"/>
                  </a:cubicBezTo>
                  <a:cubicBezTo>
                    <a:pt x="8554" y="15152"/>
                    <a:pt x="9624" y="16694"/>
                    <a:pt x="10693" y="17746"/>
                  </a:cubicBezTo>
                  <a:cubicBezTo>
                    <a:pt x="11762" y="18798"/>
                    <a:pt x="12832" y="19359"/>
                    <a:pt x="14329" y="19570"/>
                  </a:cubicBezTo>
                  <a:cubicBezTo>
                    <a:pt x="15826" y="19780"/>
                    <a:pt x="17750" y="19640"/>
                    <a:pt x="18927" y="18448"/>
                  </a:cubicBezTo>
                  <a:cubicBezTo>
                    <a:pt x="20103" y="17255"/>
                    <a:pt x="20531" y="15011"/>
                    <a:pt x="20638" y="13468"/>
                  </a:cubicBezTo>
                  <a:cubicBezTo>
                    <a:pt x="20745" y="11926"/>
                    <a:pt x="20531" y="11084"/>
                    <a:pt x="20424" y="10313"/>
                  </a:cubicBezTo>
                  <a:cubicBezTo>
                    <a:pt x="20317" y="9541"/>
                    <a:pt x="20317" y="8840"/>
                    <a:pt x="20531" y="8489"/>
                  </a:cubicBezTo>
                  <a:cubicBezTo>
                    <a:pt x="20745" y="8139"/>
                    <a:pt x="21172" y="8139"/>
                    <a:pt x="21600" y="8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900325" y="4070350"/>
              <a:ext cx="80835" cy="170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427" fill="norm" stroke="1" extrusionOk="0">
                  <a:moveTo>
                    <a:pt x="14505" y="0"/>
                  </a:moveTo>
                  <a:cubicBezTo>
                    <a:pt x="11736" y="0"/>
                    <a:pt x="8966" y="0"/>
                    <a:pt x="6197" y="400"/>
                  </a:cubicBezTo>
                  <a:cubicBezTo>
                    <a:pt x="3428" y="800"/>
                    <a:pt x="659" y="1600"/>
                    <a:pt x="105" y="3200"/>
                  </a:cubicBezTo>
                  <a:cubicBezTo>
                    <a:pt x="-449" y="4800"/>
                    <a:pt x="1213" y="7200"/>
                    <a:pt x="4536" y="9200"/>
                  </a:cubicBezTo>
                  <a:cubicBezTo>
                    <a:pt x="7859" y="11200"/>
                    <a:pt x="12843" y="12800"/>
                    <a:pt x="16166" y="14267"/>
                  </a:cubicBezTo>
                  <a:cubicBezTo>
                    <a:pt x="19489" y="15733"/>
                    <a:pt x="21151" y="17067"/>
                    <a:pt x="21151" y="18267"/>
                  </a:cubicBezTo>
                  <a:cubicBezTo>
                    <a:pt x="21151" y="19467"/>
                    <a:pt x="19489" y="20533"/>
                    <a:pt x="17274" y="21067"/>
                  </a:cubicBezTo>
                  <a:cubicBezTo>
                    <a:pt x="15059" y="21600"/>
                    <a:pt x="12289" y="21600"/>
                    <a:pt x="10074" y="20667"/>
                  </a:cubicBezTo>
                  <a:cubicBezTo>
                    <a:pt x="7859" y="19733"/>
                    <a:pt x="6197" y="17867"/>
                    <a:pt x="4536" y="16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1018128" y="3911600"/>
              <a:ext cx="241489" cy="31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55" fill="norm" stroke="1" extrusionOk="0">
                  <a:moveTo>
                    <a:pt x="3482" y="0"/>
                  </a:moveTo>
                  <a:cubicBezTo>
                    <a:pt x="2730" y="3837"/>
                    <a:pt x="1979" y="7674"/>
                    <a:pt x="1603" y="10658"/>
                  </a:cubicBezTo>
                  <a:cubicBezTo>
                    <a:pt x="1228" y="13642"/>
                    <a:pt x="1228" y="15774"/>
                    <a:pt x="1416" y="17408"/>
                  </a:cubicBezTo>
                  <a:cubicBezTo>
                    <a:pt x="1603" y="19042"/>
                    <a:pt x="1979" y="20179"/>
                    <a:pt x="2636" y="20818"/>
                  </a:cubicBezTo>
                  <a:cubicBezTo>
                    <a:pt x="3294" y="21458"/>
                    <a:pt x="4233" y="21600"/>
                    <a:pt x="4890" y="21316"/>
                  </a:cubicBezTo>
                  <a:cubicBezTo>
                    <a:pt x="5548" y="21032"/>
                    <a:pt x="5923" y="20321"/>
                    <a:pt x="5830" y="18758"/>
                  </a:cubicBezTo>
                  <a:cubicBezTo>
                    <a:pt x="5736" y="17195"/>
                    <a:pt x="5172" y="14779"/>
                    <a:pt x="4515" y="13287"/>
                  </a:cubicBezTo>
                  <a:cubicBezTo>
                    <a:pt x="3857" y="11795"/>
                    <a:pt x="3106" y="11226"/>
                    <a:pt x="2167" y="10658"/>
                  </a:cubicBezTo>
                  <a:cubicBezTo>
                    <a:pt x="1228" y="10089"/>
                    <a:pt x="101" y="9521"/>
                    <a:pt x="7" y="9237"/>
                  </a:cubicBezTo>
                  <a:cubicBezTo>
                    <a:pt x="-87" y="8953"/>
                    <a:pt x="852" y="8953"/>
                    <a:pt x="2449" y="9521"/>
                  </a:cubicBezTo>
                  <a:cubicBezTo>
                    <a:pt x="4045" y="10089"/>
                    <a:pt x="6299" y="11226"/>
                    <a:pt x="7896" y="12505"/>
                  </a:cubicBezTo>
                  <a:cubicBezTo>
                    <a:pt x="9492" y="13784"/>
                    <a:pt x="10431" y="15205"/>
                    <a:pt x="10901" y="16271"/>
                  </a:cubicBezTo>
                  <a:cubicBezTo>
                    <a:pt x="11370" y="17337"/>
                    <a:pt x="11370" y="18047"/>
                    <a:pt x="10901" y="18474"/>
                  </a:cubicBezTo>
                  <a:cubicBezTo>
                    <a:pt x="10431" y="18900"/>
                    <a:pt x="9492" y="19042"/>
                    <a:pt x="8835" y="18758"/>
                  </a:cubicBezTo>
                  <a:cubicBezTo>
                    <a:pt x="8177" y="18474"/>
                    <a:pt x="7802" y="17763"/>
                    <a:pt x="7708" y="17053"/>
                  </a:cubicBezTo>
                  <a:cubicBezTo>
                    <a:pt x="7614" y="16342"/>
                    <a:pt x="7802" y="15632"/>
                    <a:pt x="8741" y="14921"/>
                  </a:cubicBezTo>
                  <a:cubicBezTo>
                    <a:pt x="9680" y="14211"/>
                    <a:pt x="11370" y="13500"/>
                    <a:pt x="12685" y="13003"/>
                  </a:cubicBezTo>
                  <a:cubicBezTo>
                    <a:pt x="14000" y="12505"/>
                    <a:pt x="14939" y="12221"/>
                    <a:pt x="15878" y="11937"/>
                  </a:cubicBezTo>
                  <a:cubicBezTo>
                    <a:pt x="16817" y="11653"/>
                    <a:pt x="17756" y="11368"/>
                    <a:pt x="17756" y="11439"/>
                  </a:cubicBezTo>
                  <a:cubicBezTo>
                    <a:pt x="17756" y="11511"/>
                    <a:pt x="16817" y="11937"/>
                    <a:pt x="16160" y="12718"/>
                  </a:cubicBezTo>
                  <a:cubicBezTo>
                    <a:pt x="15503" y="13500"/>
                    <a:pt x="15127" y="14637"/>
                    <a:pt x="14939" y="15561"/>
                  </a:cubicBezTo>
                  <a:cubicBezTo>
                    <a:pt x="14751" y="16484"/>
                    <a:pt x="14751" y="17195"/>
                    <a:pt x="15221" y="17692"/>
                  </a:cubicBezTo>
                  <a:cubicBezTo>
                    <a:pt x="15690" y="18189"/>
                    <a:pt x="16630" y="18474"/>
                    <a:pt x="17569" y="18545"/>
                  </a:cubicBezTo>
                  <a:cubicBezTo>
                    <a:pt x="18508" y="18616"/>
                    <a:pt x="19447" y="18474"/>
                    <a:pt x="20198" y="17408"/>
                  </a:cubicBezTo>
                  <a:cubicBezTo>
                    <a:pt x="20950" y="16342"/>
                    <a:pt x="21513" y="14353"/>
                    <a:pt x="21419" y="13003"/>
                  </a:cubicBezTo>
                  <a:cubicBezTo>
                    <a:pt x="21325" y="11653"/>
                    <a:pt x="20574" y="10942"/>
                    <a:pt x="19823" y="10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1673309" y="2959100"/>
              <a:ext cx="1905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1739672" y="3073400"/>
              <a:ext cx="225738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0825" fill="norm" stroke="1" extrusionOk="0">
                  <a:moveTo>
                    <a:pt x="930" y="0"/>
                  </a:moveTo>
                  <a:cubicBezTo>
                    <a:pt x="330" y="7200"/>
                    <a:pt x="-270" y="14400"/>
                    <a:pt x="130" y="18000"/>
                  </a:cubicBezTo>
                  <a:cubicBezTo>
                    <a:pt x="530" y="21600"/>
                    <a:pt x="1930" y="21600"/>
                    <a:pt x="5630" y="18900"/>
                  </a:cubicBezTo>
                  <a:cubicBezTo>
                    <a:pt x="9330" y="16200"/>
                    <a:pt x="15330" y="10800"/>
                    <a:pt x="21330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2430610" y="2772815"/>
              <a:ext cx="341250" cy="408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270" fill="norm" stroke="1" extrusionOk="0">
                  <a:moveTo>
                    <a:pt x="1896" y="7054"/>
                  </a:moveTo>
                  <a:cubicBezTo>
                    <a:pt x="1229" y="6723"/>
                    <a:pt x="563" y="6392"/>
                    <a:pt x="229" y="5952"/>
                  </a:cubicBezTo>
                  <a:cubicBezTo>
                    <a:pt x="-104" y="5511"/>
                    <a:pt x="-104" y="4960"/>
                    <a:pt x="429" y="3858"/>
                  </a:cubicBezTo>
                  <a:cubicBezTo>
                    <a:pt x="963" y="2756"/>
                    <a:pt x="2029" y="1103"/>
                    <a:pt x="3296" y="386"/>
                  </a:cubicBezTo>
                  <a:cubicBezTo>
                    <a:pt x="4563" y="-330"/>
                    <a:pt x="6029" y="-110"/>
                    <a:pt x="7963" y="1543"/>
                  </a:cubicBezTo>
                  <a:cubicBezTo>
                    <a:pt x="9896" y="3197"/>
                    <a:pt x="12296" y="6282"/>
                    <a:pt x="14363" y="9203"/>
                  </a:cubicBezTo>
                  <a:cubicBezTo>
                    <a:pt x="16429" y="12123"/>
                    <a:pt x="18163" y="14878"/>
                    <a:pt x="19296" y="16862"/>
                  </a:cubicBezTo>
                  <a:cubicBezTo>
                    <a:pt x="20429" y="18846"/>
                    <a:pt x="20963" y="20058"/>
                    <a:pt x="21496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2536909" y="2946400"/>
              <a:ext cx="1587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171"/>
                    <a:pt x="18720" y="343"/>
                    <a:pt x="17136" y="1457"/>
                  </a:cubicBezTo>
                  <a:cubicBezTo>
                    <a:pt x="15552" y="2571"/>
                    <a:pt x="13824" y="4629"/>
                    <a:pt x="11088" y="7629"/>
                  </a:cubicBezTo>
                  <a:cubicBezTo>
                    <a:pt x="8352" y="10629"/>
                    <a:pt x="4608" y="14571"/>
                    <a:pt x="2592" y="17057"/>
                  </a:cubicBezTo>
                  <a:cubicBezTo>
                    <a:pt x="576" y="19543"/>
                    <a:pt x="288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3055676" y="2884787"/>
              <a:ext cx="268634" cy="309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182" fill="norm" stroke="1" extrusionOk="0">
                  <a:moveTo>
                    <a:pt x="2163" y="4655"/>
                  </a:moveTo>
                  <a:cubicBezTo>
                    <a:pt x="1995" y="5380"/>
                    <a:pt x="1828" y="6105"/>
                    <a:pt x="2163" y="6539"/>
                  </a:cubicBezTo>
                  <a:cubicBezTo>
                    <a:pt x="2498" y="6974"/>
                    <a:pt x="3335" y="7119"/>
                    <a:pt x="5177" y="6612"/>
                  </a:cubicBezTo>
                  <a:cubicBezTo>
                    <a:pt x="7018" y="6105"/>
                    <a:pt x="9865" y="4945"/>
                    <a:pt x="11539" y="4075"/>
                  </a:cubicBezTo>
                  <a:cubicBezTo>
                    <a:pt x="13214" y="3205"/>
                    <a:pt x="13716" y="2625"/>
                    <a:pt x="13884" y="1973"/>
                  </a:cubicBezTo>
                  <a:cubicBezTo>
                    <a:pt x="14051" y="1321"/>
                    <a:pt x="13884" y="596"/>
                    <a:pt x="13381" y="233"/>
                  </a:cubicBezTo>
                  <a:cubicBezTo>
                    <a:pt x="12879" y="-129"/>
                    <a:pt x="12042" y="-129"/>
                    <a:pt x="10451" y="668"/>
                  </a:cubicBezTo>
                  <a:cubicBezTo>
                    <a:pt x="8860" y="1466"/>
                    <a:pt x="6516" y="3060"/>
                    <a:pt x="4507" y="5742"/>
                  </a:cubicBezTo>
                  <a:cubicBezTo>
                    <a:pt x="2498" y="8424"/>
                    <a:pt x="823" y="12193"/>
                    <a:pt x="237" y="14803"/>
                  </a:cubicBezTo>
                  <a:cubicBezTo>
                    <a:pt x="-349" y="17412"/>
                    <a:pt x="153" y="18862"/>
                    <a:pt x="1744" y="19876"/>
                  </a:cubicBezTo>
                  <a:cubicBezTo>
                    <a:pt x="3335" y="20891"/>
                    <a:pt x="6014" y="21471"/>
                    <a:pt x="9446" y="21036"/>
                  </a:cubicBezTo>
                  <a:cubicBezTo>
                    <a:pt x="12879" y="20601"/>
                    <a:pt x="17065" y="19152"/>
                    <a:pt x="21251" y="17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3222709" y="2641600"/>
              <a:ext cx="152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3468107" y="2407596"/>
              <a:ext cx="186403" cy="367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544" fill="norm" stroke="1" extrusionOk="0">
                  <a:moveTo>
                    <a:pt x="3171" y="6647"/>
                  </a:moveTo>
                  <a:cubicBezTo>
                    <a:pt x="1957" y="6399"/>
                    <a:pt x="744" y="6151"/>
                    <a:pt x="258" y="5158"/>
                  </a:cubicBezTo>
                  <a:cubicBezTo>
                    <a:pt x="-227" y="4165"/>
                    <a:pt x="16" y="2427"/>
                    <a:pt x="622" y="1372"/>
                  </a:cubicBezTo>
                  <a:cubicBezTo>
                    <a:pt x="1229" y="316"/>
                    <a:pt x="2200" y="-56"/>
                    <a:pt x="3171" y="6"/>
                  </a:cubicBezTo>
                  <a:cubicBezTo>
                    <a:pt x="4142" y="68"/>
                    <a:pt x="5112" y="565"/>
                    <a:pt x="7297" y="2178"/>
                  </a:cubicBezTo>
                  <a:cubicBezTo>
                    <a:pt x="9481" y="3792"/>
                    <a:pt x="12879" y="6523"/>
                    <a:pt x="15427" y="9937"/>
                  </a:cubicBezTo>
                  <a:cubicBezTo>
                    <a:pt x="17975" y="13351"/>
                    <a:pt x="19674" y="17447"/>
                    <a:pt x="21373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3527509" y="2603500"/>
              <a:ext cx="1079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440"/>
                  </a:moveTo>
                  <a:cubicBezTo>
                    <a:pt x="19906" y="720"/>
                    <a:pt x="18212" y="0"/>
                    <a:pt x="16518" y="0"/>
                  </a:cubicBezTo>
                  <a:cubicBezTo>
                    <a:pt x="14824" y="0"/>
                    <a:pt x="13129" y="720"/>
                    <a:pt x="10588" y="3360"/>
                  </a:cubicBezTo>
                  <a:cubicBezTo>
                    <a:pt x="8047" y="6000"/>
                    <a:pt x="4659" y="10560"/>
                    <a:pt x="2753" y="13920"/>
                  </a:cubicBezTo>
                  <a:cubicBezTo>
                    <a:pt x="847" y="17280"/>
                    <a:pt x="424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3741411" y="2526180"/>
              <a:ext cx="275049" cy="235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0913" fill="norm" stroke="1" extrusionOk="0">
                  <a:moveTo>
                    <a:pt x="10955" y="4044"/>
                  </a:moveTo>
                  <a:cubicBezTo>
                    <a:pt x="10464" y="3293"/>
                    <a:pt x="9973" y="2541"/>
                    <a:pt x="8828" y="2447"/>
                  </a:cubicBezTo>
                  <a:cubicBezTo>
                    <a:pt x="7682" y="2354"/>
                    <a:pt x="5882" y="2917"/>
                    <a:pt x="4164" y="5077"/>
                  </a:cubicBezTo>
                  <a:cubicBezTo>
                    <a:pt x="2446" y="7237"/>
                    <a:pt x="809" y="10994"/>
                    <a:pt x="237" y="13905"/>
                  </a:cubicBezTo>
                  <a:cubicBezTo>
                    <a:pt x="-336" y="16816"/>
                    <a:pt x="155" y="18882"/>
                    <a:pt x="1464" y="20009"/>
                  </a:cubicBezTo>
                  <a:cubicBezTo>
                    <a:pt x="2773" y="21136"/>
                    <a:pt x="4900" y="21324"/>
                    <a:pt x="7191" y="19915"/>
                  </a:cubicBezTo>
                  <a:cubicBezTo>
                    <a:pt x="9482" y="18507"/>
                    <a:pt x="11937" y="15501"/>
                    <a:pt x="13328" y="12496"/>
                  </a:cubicBezTo>
                  <a:cubicBezTo>
                    <a:pt x="14719" y="9491"/>
                    <a:pt x="15046" y="6486"/>
                    <a:pt x="14391" y="4232"/>
                  </a:cubicBezTo>
                  <a:cubicBezTo>
                    <a:pt x="13737" y="1978"/>
                    <a:pt x="12100" y="475"/>
                    <a:pt x="10546" y="100"/>
                  </a:cubicBezTo>
                  <a:cubicBezTo>
                    <a:pt x="8991" y="-276"/>
                    <a:pt x="7519" y="475"/>
                    <a:pt x="6700" y="1321"/>
                  </a:cubicBezTo>
                  <a:cubicBezTo>
                    <a:pt x="5882" y="2166"/>
                    <a:pt x="5719" y="3105"/>
                    <a:pt x="6700" y="4232"/>
                  </a:cubicBezTo>
                  <a:cubicBezTo>
                    <a:pt x="7682" y="5359"/>
                    <a:pt x="9809" y="6674"/>
                    <a:pt x="12428" y="7237"/>
                  </a:cubicBezTo>
                  <a:cubicBezTo>
                    <a:pt x="15046" y="7801"/>
                    <a:pt x="18155" y="7613"/>
                    <a:pt x="21264" y="7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4587959" y="2681877"/>
              <a:ext cx="186466" cy="620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52" fill="norm" stroke="1" extrusionOk="0">
                  <a:moveTo>
                    <a:pt x="0" y="1023"/>
                  </a:moveTo>
                  <a:cubicBezTo>
                    <a:pt x="0" y="657"/>
                    <a:pt x="0" y="291"/>
                    <a:pt x="849" y="108"/>
                  </a:cubicBezTo>
                  <a:cubicBezTo>
                    <a:pt x="1699" y="-75"/>
                    <a:pt x="3398" y="-75"/>
                    <a:pt x="5946" y="511"/>
                  </a:cubicBezTo>
                  <a:cubicBezTo>
                    <a:pt x="8494" y="1097"/>
                    <a:pt x="11892" y="2268"/>
                    <a:pt x="12863" y="3623"/>
                  </a:cubicBezTo>
                  <a:cubicBezTo>
                    <a:pt x="13834" y="4977"/>
                    <a:pt x="12378" y="6515"/>
                    <a:pt x="10315" y="7869"/>
                  </a:cubicBezTo>
                  <a:cubicBezTo>
                    <a:pt x="8252" y="9224"/>
                    <a:pt x="5582" y="10396"/>
                    <a:pt x="4247" y="11164"/>
                  </a:cubicBezTo>
                  <a:cubicBezTo>
                    <a:pt x="2912" y="11933"/>
                    <a:pt x="2912" y="12299"/>
                    <a:pt x="4247" y="12739"/>
                  </a:cubicBezTo>
                  <a:cubicBezTo>
                    <a:pt x="5582" y="13178"/>
                    <a:pt x="8252" y="13690"/>
                    <a:pt x="11285" y="14423"/>
                  </a:cubicBezTo>
                  <a:cubicBezTo>
                    <a:pt x="14319" y="15155"/>
                    <a:pt x="17717" y="16107"/>
                    <a:pt x="19537" y="17095"/>
                  </a:cubicBezTo>
                  <a:cubicBezTo>
                    <a:pt x="21357" y="18084"/>
                    <a:pt x="21600" y="19109"/>
                    <a:pt x="21236" y="19804"/>
                  </a:cubicBezTo>
                  <a:cubicBezTo>
                    <a:pt x="20872" y="20500"/>
                    <a:pt x="19901" y="20866"/>
                    <a:pt x="18566" y="21122"/>
                  </a:cubicBezTo>
                  <a:cubicBezTo>
                    <a:pt x="17231" y="21379"/>
                    <a:pt x="15533" y="21525"/>
                    <a:pt x="14562" y="21415"/>
                  </a:cubicBezTo>
                  <a:cubicBezTo>
                    <a:pt x="13591" y="21305"/>
                    <a:pt x="13348" y="20939"/>
                    <a:pt x="13348" y="20573"/>
                  </a:cubicBezTo>
                  <a:cubicBezTo>
                    <a:pt x="13348" y="20207"/>
                    <a:pt x="13591" y="19841"/>
                    <a:pt x="13834" y="19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5072676" y="2698583"/>
              <a:ext cx="232834" cy="431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20422" y="2512"/>
                  </a:moveTo>
                  <a:cubicBezTo>
                    <a:pt x="20225" y="1991"/>
                    <a:pt x="20029" y="1469"/>
                    <a:pt x="19047" y="895"/>
                  </a:cubicBezTo>
                  <a:cubicBezTo>
                    <a:pt x="18065" y="321"/>
                    <a:pt x="16298" y="-305"/>
                    <a:pt x="14335" y="165"/>
                  </a:cubicBezTo>
                  <a:cubicBezTo>
                    <a:pt x="12371" y="634"/>
                    <a:pt x="10211" y="2199"/>
                    <a:pt x="7855" y="4912"/>
                  </a:cubicBezTo>
                  <a:cubicBezTo>
                    <a:pt x="5498" y="7625"/>
                    <a:pt x="2945" y="11486"/>
                    <a:pt x="1571" y="14043"/>
                  </a:cubicBezTo>
                  <a:cubicBezTo>
                    <a:pt x="196" y="16599"/>
                    <a:pt x="0" y="17852"/>
                    <a:pt x="0" y="18738"/>
                  </a:cubicBezTo>
                  <a:cubicBezTo>
                    <a:pt x="0" y="19625"/>
                    <a:pt x="196" y="20147"/>
                    <a:pt x="785" y="20565"/>
                  </a:cubicBezTo>
                  <a:cubicBezTo>
                    <a:pt x="1375" y="20982"/>
                    <a:pt x="2356" y="21295"/>
                    <a:pt x="5105" y="21243"/>
                  </a:cubicBezTo>
                  <a:cubicBezTo>
                    <a:pt x="7855" y="21191"/>
                    <a:pt x="12371" y="20773"/>
                    <a:pt x="15120" y="20460"/>
                  </a:cubicBezTo>
                  <a:cubicBezTo>
                    <a:pt x="17869" y="20147"/>
                    <a:pt x="18851" y="19938"/>
                    <a:pt x="19636" y="19469"/>
                  </a:cubicBezTo>
                  <a:cubicBezTo>
                    <a:pt x="20422" y="18999"/>
                    <a:pt x="21011" y="18269"/>
                    <a:pt x="21600" y="17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5132929" y="2933700"/>
              <a:ext cx="147182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3867" y="21600"/>
                  </a:moveTo>
                  <a:cubicBezTo>
                    <a:pt x="2016" y="19543"/>
                    <a:pt x="165" y="17486"/>
                    <a:pt x="10" y="14914"/>
                  </a:cubicBezTo>
                  <a:cubicBezTo>
                    <a:pt x="-144" y="12343"/>
                    <a:pt x="1399" y="9257"/>
                    <a:pt x="5256" y="6686"/>
                  </a:cubicBezTo>
                  <a:cubicBezTo>
                    <a:pt x="9113" y="4114"/>
                    <a:pt x="15285" y="2057"/>
                    <a:pt x="214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5362659" y="2933700"/>
              <a:ext cx="1270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20" y="3046"/>
                    <a:pt x="5040" y="6092"/>
                    <a:pt x="8640" y="9692"/>
                  </a:cubicBezTo>
                  <a:cubicBezTo>
                    <a:pt x="12240" y="13292"/>
                    <a:pt x="16920" y="174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5362659" y="2954634"/>
              <a:ext cx="127001" cy="29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21600" y="1739"/>
                  </a:moveTo>
                  <a:cubicBezTo>
                    <a:pt x="20160" y="800"/>
                    <a:pt x="18720" y="-139"/>
                    <a:pt x="17100" y="18"/>
                  </a:cubicBezTo>
                  <a:cubicBezTo>
                    <a:pt x="15480" y="174"/>
                    <a:pt x="13680" y="1426"/>
                    <a:pt x="10800" y="4009"/>
                  </a:cubicBezTo>
                  <a:cubicBezTo>
                    <a:pt x="7920" y="6591"/>
                    <a:pt x="3960" y="10504"/>
                    <a:pt x="1980" y="13635"/>
                  </a:cubicBezTo>
                  <a:cubicBezTo>
                    <a:pt x="0" y="16765"/>
                    <a:pt x="0" y="19113"/>
                    <a:pt x="0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5499449" y="2889746"/>
              <a:ext cx="136872" cy="472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344" fill="norm" stroke="1" extrusionOk="0">
                  <a:moveTo>
                    <a:pt x="5280" y="10586"/>
                  </a:moveTo>
                  <a:cubicBezTo>
                    <a:pt x="3668" y="12498"/>
                    <a:pt x="2056" y="14409"/>
                    <a:pt x="1089" y="16655"/>
                  </a:cubicBezTo>
                  <a:cubicBezTo>
                    <a:pt x="121" y="18901"/>
                    <a:pt x="-201" y="21482"/>
                    <a:pt x="121" y="21339"/>
                  </a:cubicBezTo>
                  <a:cubicBezTo>
                    <a:pt x="444" y="21195"/>
                    <a:pt x="1411" y="18328"/>
                    <a:pt x="3184" y="14983"/>
                  </a:cubicBezTo>
                  <a:cubicBezTo>
                    <a:pt x="4957" y="11638"/>
                    <a:pt x="7536" y="7815"/>
                    <a:pt x="9309" y="5378"/>
                  </a:cubicBezTo>
                  <a:cubicBezTo>
                    <a:pt x="11083" y="2940"/>
                    <a:pt x="12050" y="1889"/>
                    <a:pt x="13017" y="1124"/>
                  </a:cubicBezTo>
                  <a:cubicBezTo>
                    <a:pt x="13984" y="360"/>
                    <a:pt x="14951" y="-118"/>
                    <a:pt x="16241" y="25"/>
                  </a:cubicBezTo>
                  <a:cubicBezTo>
                    <a:pt x="17530" y="169"/>
                    <a:pt x="19142" y="933"/>
                    <a:pt x="20109" y="2319"/>
                  </a:cubicBezTo>
                  <a:cubicBezTo>
                    <a:pt x="21077" y="3705"/>
                    <a:pt x="21399" y="5712"/>
                    <a:pt x="19142" y="7337"/>
                  </a:cubicBezTo>
                  <a:cubicBezTo>
                    <a:pt x="16886" y="8962"/>
                    <a:pt x="12050" y="10204"/>
                    <a:pt x="8826" y="10730"/>
                  </a:cubicBezTo>
                  <a:cubicBezTo>
                    <a:pt x="5602" y="11255"/>
                    <a:pt x="3990" y="11064"/>
                    <a:pt x="2378" y="10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5768545" y="2788593"/>
              <a:ext cx="121165" cy="367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545" fill="norm" stroke="1" extrusionOk="0">
                  <a:moveTo>
                    <a:pt x="20957" y="3297"/>
                  </a:moveTo>
                  <a:cubicBezTo>
                    <a:pt x="20591" y="2428"/>
                    <a:pt x="20225" y="1559"/>
                    <a:pt x="19310" y="938"/>
                  </a:cubicBezTo>
                  <a:cubicBezTo>
                    <a:pt x="18394" y="317"/>
                    <a:pt x="16930" y="-55"/>
                    <a:pt x="15465" y="7"/>
                  </a:cubicBezTo>
                  <a:cubicBezTo>
                    <a:pt x="14001" y="69"/>
                    <a:pt x="12537" y="566"/>
                    <a:pt x="9974" y="2366"/>
                  </a:cubicBezTo>
                  <a:cubicBezTo>
                    <a:pt x="7411" y="4166"/>
                    <a:pt x="3750" y="7269"/>
                    <a:pt x="1737" y="10124"/>
                  </a:cubicBezTo>
                  <a:cubicBezTo>
                    <a:pt x="-277" y="12979"/>
                    <a:pt x="-643" y="15586"/>
                    <a:pt x="1188" y="17448"/>
                  </a:cubicBezTo>
                  <a:cubicBezTo>
                    <a:pt x="3018" y="19311"/>
                    <a:pt x="7045" y="20428"/>
                    <a:pt x="11072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6037466" y="2819912"/>
              <a:ext cx="131644" cy="361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444" fill="norm" stroke="1" extrusionOk="0">
                  <a:moveTo>
                    <a:pt x="8981" y="5244"/>
                  </a:moveTo>
                  <a:cubicBezTo>
                    <a:pt x="7267" y="5118"/>
                    <a:pt x="5553" y="4993"/>
                    <a:pt x="3838" y="4742"/>
                  </a:cubicBezTo>
                  <a:cubicBezTo>
                    <a:pt x="2124" y="4491"/>
                    <a:pt x="410" y="4114"/>
                    <a:pt x="67" y="3360"/>
                  </a:cubicBezTo>
                  <a:cubicBezTo>
                    <a:pt x="-276" y="2607"/>
                    <a:pt x="753" y="1477"/>
                    <a:pt x="2124" y="786"/>
                  </a:cubicBezTo>
                  <a:cubicBezTo>
                    <a:pt x="3495" y="95"/>
                    <a:pt x="5210" y="-156"/>
                    <a:pt x="6581" y="95"/>
                  </a:cubicBezTo>
                  <a:cubicBezTo>
                    <a:pt x="7953" y="346"/>
                    <a:pt x="8981" y="1100"/>
                    <a:pt x="11038" y="3423"/>
                  </a:cubicBezTo>
                  <a:cubicBezTo>
                    <a:pt x="13095" y="5746"/>
                    <a:pt x="16181" y="9639"/>
                    <a:pt x="18067" y="12904"/>
                  </a:cubicBezTo>
                  <a:cubicBezTo>
                    <a:pt x="19953" y="16170"/>
                    <a:pt x="20638" y="18807"/>
                    <a:pt x="21324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6049704" y="3018608"/>
              <a:ext cx="81306" cy="169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043" fill="norm" stroke="1" extrusionOk="0">
                  <a:moveTo>
                    <a:pt x="20743" y="497"/>
                  </a:moveTo>
                  <a:cubicBezTo>
                    <a:pt x="18043" y="-30"/>
                    <a:pt x="15343" y="-557"/>
                    <a:pt x="11563" y="1287"/>
                  </a:cubicBezTo>
                  <a:cubicBezTo>
                    <a:pt x="7783" y="3131"/>
                    <a:pt x="2923" y="7345"/>
                    <a:pt x="1033" y="11033"/>
                  </a:cubicBezTo>
                  <a:cubicBezTo>
                    <a:pt x="-857" y="14721"/>
                    <a:pt x="223" y="17882"/>
                    <a:pt x="1303" y="21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6181809" y="2825750"/>
              <a:ext cx="147448" cy="52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600" fill="norm" stroke="1" extrusionOk="0">
                  <a:moveTo>
                    <a:pt x="12600" y="0"/>
                  </a:moveTo>
                  <a:cubicBezTo>
                    <a:pt x="15900" y="2634"/>
                    <a:pt x="19200" y="5268"/>
                    <a:pt x="20400" y="8078"/>
                  </a:cubicBezTo>
                  <a:cubicBezTo>
                    <a:pt x="21600" y="10888"/>
                    <a:pt x="20700" y="13873"/>
                    <a:pt x="16950" y="16156"/>
                  </a:cubicBezTo>
                  <a:cubicBezTo>
                    <a:pt x="13200" y="18439"/>
                    <a:pt x="6600" y="200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-1" y="4311650"/>
              <a:ext cx="942666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fill="norm" stroke="1" extrusionOk="0">
                  <a:moveTo>
                    <a:pt x="51" y="21600"/>
                  </a:moveTo>
                  <a:cubicBezTo>
                    <a:pt x="27" y="21120"/>
                    <a:pt x="3" y="20640"/>
                    <a:pt x="0" y="20220"/>
                  </a:cubicBezTo>
                  <a:cubicBezTo>
                    <a:pt x="-2" y="19800"/>
                    <a:pt x="17" y="19440"/>
                    <a:pt x="107" y="19140"/>
                  </a:cubicBezTo>
                  <a:cubicBezTo>
                    <a:pt x="197" y="18840"/>
                    <a:pt x="357" y="18600"/>
                    <a:pt x="514" y="18360"/>
                  </a:cubicBezTo>
                  <a:cubicBezTo>
                    <a:pt x="672" y="18120"/>
                    <a:pt x="827" y="17880"/>
                    <a:pt x="999" y="17580"/>
                  </a:cubicBezTo>
                  <a:cubicBezTo>
                    <a:pt x="1172" y="17280"/>
                    <a:pt x="1361" y="16920"/>
                    <a:pt x="1555" y="16560"/>
                  </a:cubicBezTo>
                  <a:cubicBezTo>
                    <a:pt x="1749" y="16200"/>
                    <a:pt x="1948" y="15840"/>
                    <a:pt x="2120" y="15480"/>
                  </a:cubicBezTo>
                  <a:cubicBezTo>
                    <a:pt x="2292" y="15120"/>
                    <a:pt x="2437" y="14760"/>
                    <a:pt x="2595" y="14400"/>
                  </a:cubicBezTo>
                  <a:cubicBezTo>
                    <a:pt x="2753" y="14040"/>
                    <a:pt x="2922" y="13680"/>
                    <a:pt x="3109" y="13380"/>
                  </a:cubicBezTo>
                  <a:cubicBezTo>
                    <a:pt x="3296" y="13080"/>
                    <a:pt x="3499" y="12840"/>
                    <a:pt x="3705" y="12540"/>
                  </a:cubicBezTo>
                  <a:cubicBezTo>
                    <a:pt x="3912" y="12240"/>
                    <a:pt x="4120" y="11880"/>
                    <a:pt x="4287" y="11580"/>
                  </a:cubicBezTo>
                  <a:cubicBezTo>
                    <a:pt x="4455" y="11280"/>
                    <a:pt x="4581" y="11040"/>
                    <a:pt x="4695" y="10860"/>
                  </a:cubicBezTo>
                  <a:cubicBezTo>
                    <a:pt x="4809" y="10680"/>
                    <a:pt x="4911" y="10560"/>
                    <a:pt x="5025" y="10440"/>
                  </a:cubicBezTo>
                  <a:cubicBezTo>
                    <a:pt x="5139" y="10320"/>
                    <a:pt x="5265" y="10200"/>
                    <a:pt x="5391" y="10080"/>
                  </a:cubicBezTo>
                  <a:cubicBezTo>
                    <a:pt x="5517" y="9960"/>
                    <a:pt x="5643" y="9840"/>
                    <a:pt x="5767" y="9720"/>
                  </a:cubicBezTo>
                  <a:cubicBezTo>
                    <a:pt x="5890" y="9600"/>
                    <a:pt x="6011" y="9480"/>
                    <a:pt x="6142" y="9360"/>
                  </a:cubicBezTo>
                  <a:cubicBezTo>
                    <a:pt x="6273" y="9240"/>
                    <a:pt x="6414" y="9120"/>
                    <a:pt x="6555" y="9000"/>
                  </a:cubicBezTo>
                  <a:cubicBezTo>
                    <a:pt x="6695" y="8880"/>
                    <a:pt x="6836" y="8760"/>
                    <a:pt x="6969" y="8640"/>
                  </a:cubicBezTo>
                  <a:cubicBezTo>
                    <a:pt x="7103" y="8520"/>
                    <a:pt x="7229" y="8400"/>
                    <a:pt x="7367" y="8220"/>
                  </a:cubicBezTo>
                  <a:cubicBezTo>
                    <a:pt x="7505" y="8040"/>
                    <a:pt x="7655" y="7800"/>
                    <a:pt x="7803" y="7620"/>
                  </a:cubicBezTo>
                  <a:cubicBezTo>
                    <a:pt x="7951" y="7440"/>
                    <a:pt x="8097" y="7320"/>
                    <a:pt x="8245" y="7200"/>
                  </a:cubicBezTo>
                  <a:cubicBezTo>
                    <a:pt x="8393" y="7080"/>
                    <a:pt x="8543" y="6960"/>
                    <a:pt x="8688" y="6780"/>
                  </a:cubicBezTo>
                  <a:cubicBezTo>
                    <a:pt x="8834" y="6600"/>
                    <a:pt x="8975" y="6360"/>
                    <a:pt x="9127" y="6180"/>
                  </a:cubicBezTo>
                  <a:cubicBezTo>
                    <a:pt x="9280" y="6000"/>
                    <a:pt x="9445" y="5880"/>
                    <a:pt x="9607" y="5700"/>
                  </a:cubicBezTo>
                  <a:cubicBezTo>
                    <a:pt x="9770" y="5520"/>
                    <a:pt x="9930" y="5280"/>
                    <a:pt x="10092" y="5040"/>
                  </a:cubicBezTo>
                  <a:cubicBezTo>
                    <a:pt x="10255" y="4800"/>
                    <a:pt x="10420" y="4560"/>
                    <a:pt x="10577" y="4380"/>
                  </a:cubicBezTo>
                  <a:cubicBezTo>
                    <a:pt x="10735" y="4200"/>
                    <a:pt x="10885" y="4080"/>
                    <a:pt x="11050" y="3900"/>
                  </a:cubicBezTo>
                  <a:cubicBezTo>
                    <a:pt x="11215" y="3720"/>
                    <a:pt x="11394" y="3480"/>
                    <a:pt x="11567" y="3300"/>
                  </a:cubicBezTo>
                  <a:cubicBezTo>
                    <a:pt x="11739" y="3120"/>
                    <a:pt x="11904" y="3000"/>
                    <a:pt x="12073" y="2820"/>
                  </a:cubicBezTo>
                  <a:cubicBezTo>
                    <a:pt x="12243" y="2640"/>
                    <a:pt x="12418" y="2400"/>
                    <a:pt x="12585" y="2220"/>
                  </a:cubicBezTo>
                  <a:cubicBezTo>
                    <a:pt x="12752" y="2040"/>
                    <a:pt x="12912" y="1920"/>
                    <a:pt x="13085" y="1740"/>
                  </a:cubicBezTo>
                  <a:cubicBezTo>
                    <a:pt x="13257" y="1560"/>
                    <a:pt x="13441" y="1320"/>
                    <a:pt x="13623" y="1140"/>
                  </a:cubicBezTo>
                  <a:cubicBezTo>
                    <a:pt x="13805" y="960"/>
                    <a:pt x="13984" y="840"/>
                    <a:pt x="14166" y="720"/>
                  </a:cubicBezTo>
                  <a:cubicBezTo>
                    <a:pt x="14348" y="600"/>
                    <a:pt x="14532" y="480"/>
                    <a:pt x="14709" y="360"/>
                  </a:cubicBezTo>
                  <a:cubicBezTo>
                    <a:pt x="14886" y="240"/>
                    <a:pt x="15056" y="120"/>
                    <a:pt x="15332" y="60"/>
                  </a:cubicBezTo>
                  <a:cubicBezTo>
                    <a:pt x="15609" y="0"/>
                    <a:pt x="15992" y="0"/>
                    <a:pt x="16280" y="0"/>
                  </a:cubicBezTo>
                  <a:cubicBezTo>
                    <a:pt x="16569" y="0"/>
                    <a:pt x="16763" y="0"/>
                    <a:pt x="16950" y="60"/>
                  </a:cubicBezTo>
                  <a:cubicBezTo>
                    <a:pt x="17136" y="120"/>
                    <a:pt x="17316" y="240"/>
                    <a:pt x="17507" y="420"/>
                  </a:cubicBezTo>
                  <a:cubicBezTo>
                    <a:pt x="17699" y="600"/>
                    <a:pt x="17903" y="840"/>
                    <a:pt x="18099" y="1080"/>
                  </a:cubicBezTo>
                  <a:cubicBezTo>
                    <a:pt x="18295" y="1320"/>
                    <a:pt x="18485" y="1560"/>
                    <a:pt x="18768" y="1980"/>
                  </a:cubicBezTo>
                  <a:cubicBezTo>
                    <a:pt x="19052" y="2400"/>
                    <a:pt x="19430" y="3000"/>
                    <a:pt x="19721" y="3420"/>
                  </a:cubicBezTo>
                  <a:cubicBezTo>
                    <a:pt x="20012" y="3840"/>
                    <a:pt x="20216" y="4080"/>
                    <a:pt x="20415" y="4380"/>
                  </a:cubicBezTo>
                  <a:cubicBezTo>
                    <a:pt x="20614" y="4680"/>
                    <a:pt x="20808" y="5040"/>
                    <a:pt x="21004" y="5460"/>
                  </a:cubicBezTo>
                  <a:cubicBezTo>
                    <a:pt x="21200" y="5880"/>
                    <a:pt x="21399" y="6360"/>
                    <a:pt x="21598" y="6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700676" y="5013440"/>
              <a:ext cx="92895" cy="507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150" fill="norm" stroke="1" extrusionOk="0">
                  <a:moveTo>
                    <a:pt x="17144" y="7798"/>
                  </a:moveTo>
                  <a:cubicBezTo>
                    <a:pt x="18553" y="5946"/>
                    <a:pt x="19962" y="4095"/>
                    <a:pt x="20431" y="2905"/>
                  </a:cubicBezTo>
                  <a:cubicBezTo>
                    <a:pt x="20901" y="1715"/>
                    <a:pt x="20431" y="1186"/>
                    <a:pt x="19023" y="701"/>
                  </a:cubicBezTo>
                  <a:cubicBezTo>
                    <a:pt x="17614" y="216"/>
                    <a:pt x="15266" y="-225"/>
                    <a:pt x="11744" y="128"/>
                  </a:cubicBezTo>
                  <a:cubicBezTo>
                    <a:pt x="8223" y="480"/>
                    <a:pt x="3527" y="1626"/>
                    <a:pt x="1414" y="3566"/>
                  </a:cubicBezTo>
                  <a:cubicBezTo>
                    <a:pt x="-699" y="5506"/>
                    <a:pt x="-229" y="8239"/>
                    <a:pt x="1414" y="10839"/>
                  </a:cubicBezTo>
                  <a:cubicBezTo>
                    <a:pt x="3058" y="13440"/>
                    <a:pt x="5875" y="15909"/>
                    <a:pt x="7988" y="17716"/>
                  </a:cubicBezTo>
                  <a:cubicBezTo>
                    <a:pt x="10101" y="19524"/>
                    <a:pt x="11510" y="20670"/>
                    <a:pt x="11744" y="21022"/>
                  </a:cubicBezTo>
                  <a:cubicBezTo>
                    <a:pt x="11979" y="21375"/>
                    <a:pt x="11040" y="20934"/>
                    <a:pt x="10101" y="20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608626" y="5283200"/>
              <a:ext cx="239184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29" y="21600"/>
                  </a:moveTo>
                  <a:cubicBezTo>
                    <a:pt x="765" y="19543"/>
                    <a:pt x="0" y="17486"/>
                    <a:pt x="0" y="15686"/>
                  </a:cubicBezTo>
                  <a:cubicBezTo>
                    <a:pt x="0" y="13886"/>
                    <a:pt x="765" y="12343"/>
                    <a:pt x="3536" y="10286"/>
                  </a:cubicBezTo>
                  <a:cubicBezTo>
                    <a:pt x="6308" y="8229"/>
                    <a:pt x="11087" y="5657"/>
                    <a:pt x="14432" y="3857"/>
                  </a:cubicBezTo>
                  <a:cubicBezTo>
                    <a:pt x="17777" y="2057"/>
                    <a:pt x="19688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940626" y="5070317"/>
              <a:ext cx="116734" cy="448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195" fill="norm" stroke="1" extrusionOk="0">
                  <a:moveTo>
                    <a:pt x="21272" y="3157"/>
                  </a:moveTo>
                  <a:cubicBezTo>
                    <a:pt x="21272" y="2657"/>
                    <a:pt x="21272" y="2157"/>
                    <a:pt x="20693" y="1557"/>
                  </a:cubicBezTo>
                  <a:cubicBezTo>
                    <a:pt x="20115" y="957"/>
                    <a:pt x="18958" y="257"/>
                    <a:pt x="17608" y="57"/>
                  </a:cubicBezTo>
                  <a:cubicBezTo>
                    <a:pt x="16258" y="-143"/>
                    <a:pt x="14715" y="157"/>
                    <a:pt x="12593" y="1307"/>
                  </a:cubicBezTo>
                  <a:cubicBezTo>
                    <a:pt x="10472" y="2457"/>
                    <a:pt x="7772" y="4457"/>
                    <a:pt x="5265" y="7207"/>
                  </a:cubicBezTo>
                  <a:cubicBezTo>
                    <a:pt x="2758" y="9957"/>
                    <a:pt x="443" y="13457"/>
                    <a:pt x="58" y="16007"/>
                  </a:cubicBezTo>
                  <a:cubicBezTo>
                    <a:pt x="-328" y="18557"/>
                    <a:pt x="1215" y="20157"/>
                    <a:pt x="4879" y="20807"/>
                  </a:cubicBezTo>
                  <a:cubicBezTo>
                    <a:pt x="8543" y="21457"/>
                    <a:pt x="14329" y="21157"/>
                    <a:pt x="20115" y="20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1140322" y="5138061"/>
              <a:ext cx="259938" cy="343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93" fill="norm" stroke="1" extrusionOk="0">
                  <a:moveTo>
                    <a:pt x="9373" y="1128"/>
                  </a:moveTo>
                  <a:cubicBezTo>
                    <a:pt x="8676" y="733"/>
                    <a:pt x="7979" y="338"/>
                    <a:pt x="7108" y="141"/>
                  </a:cubicBezTo>
                  <a:cubicBezTo>
                    <a:pt x="6237" y="-57"/>
                    <a:pt x="5192" y="-57"/>
                    <a:pt x="4408" y="206"/>
                  </a:cubicBezTo>
                  <a:cubicBezTo>
                    <a:pt x="3624" y="470"/>
                    <a:pt x="3102" y="997"/>
                    <a:pt x="2318" y="3104"/>
                  </a:cubicBezTo>
                  <a:cubicBezTo>
                    <a:pt x="1534" y="5211"/>
                    <a:pt x="489" y="8899"/>
                    <a:pt x="140" y="11928"/>
                  </a:cubicBezTo>
                  <a:cubicBezTo>
                    <a:pt x="-208" y="14958"/>
                    <a:pt x="140" y="17328"/>
                    <a:pt x="663" y="18843"/>
                  </a:cubicBezTo>
                  <a:cubicBezTo>
                    <a:pt x="1186" y="20358"/>
                    <a:pt x="1882" y="21016"/>
                    <a:pt x="3189" y="21280"/>
                  </a:cubicBezTo>
                  <a:cubicBezTo>
                    <a:pt x="4495" y="21543"/>
                    <a:pt x="6411" y="21411"/>
                    <a:pt x="8502" y="20160"/>
                  </a:cubicBezTo>
                  <a:cubicBezTo>
                    <a:pt x="10592" y="18909"/>
                    <a:pt x="12857" y="16538"/>
                    <a:pt x="14076" y="13772"/>
                  </a:cubicBezTo>
                  <a:cubicBezTo>
                    <a:pt x="15295" y="11006"/>
                    <a:pt x="15469" y="7845"/>
                    <a:pt x="14773" y="5672"/>
                  </a:cubicBezTo>
                  <a:cubicBezTo>
                    <a:pt x="14076" y="3499"/>
                    <a:pt x="12508" y="2314"/>
                    <a:pt x="10679" y="1721"/>
                  </a:cubicBezTo>
                  <a:cubicBezTo>
                    <a:pt x="8850" y="1128"/>
                    <a:pt x="6760" y="1128"/>
                    <a:pt x="5366" y="1326"/>
                  </a:cubicBezTo>
                  <a:cubicBezTo>
                    <a:pt x="3973" y="1523"/>
                    <a:pt x="3276" y="1919"/>
                    <a:pt x="2753" y="2511"/>
                  </a:cubicBezTo>
                  <a:cubicBezTo>
                    <a:pt x="2231" y="3104"/>
                    <a:pt x="1882" y="3894"/>
                    <a:pt x="1708" y="4619"/>
                  </a:cubicBezTo>
                  <a:cubicBezTo>
                    <a:pt x="1534" y="5343"/>
                    <a:pt x="1534" y="6002"/>
                    <a:pt x="1969" y="6463"/>
                  </a:cubicBezTo>
                  <a:cubicBezTo>
                    <a:pt x="2405" y="6923"/>
                    <a:pt x="3276" y="7187"/>
                    <a:pt x="6150" y="6923"/>
                  </a:cubicBezTo>
                  <a:cubicBezTo>
                    <a:pt x="9024" y="6660"/>
                    <a:pt x="13902" y="5870"/>
                    <a:pt x="16776" y="5211"/>
                  </a:cubicBezTo>
                  <a:cubicBezTo>
                    <a:pt x="19650" y="4553"/>
                    <a:pt x="20521" y="4026"/>
                    <a:pt x="21392" y="3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1448943" y="4946650"/>
              <a:ext cx="59267" cy="682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9" fill="norm" stroke="1" extrusionOk="0">
                  <a:moveTo>
                    <a:pt x="3086" y="0"/>
                  </a:moveTo>
                  <a:cubicBezTo>
                    <a:pt x="1543" y="1672"/>
                    <a:pt x="0" y="3344"/>
                    <a:pt x="0" y="5250"/>
                  </a:cubicBezTo>
                  <a:cubicBezTo>
                    <a:pt x="0" y="7155"/>
                    <a:pt x="1543" y="9295"/>
                    <a:pt x="2700" y="11569"/>
                  </a:cubicBezTo>
                  <a:cubicBezTo>
                    <a:pt x="3857" y="13843"/>
                    <a:pt x="4629" y="16250"/>
                    <a:pt x="5014" y="17822"/>
                  </a:cubicBezTo>
                  <a:cubicBezTo>
                    <a:pt x="5400" y="19393"/>
                    <a:pt x="5400" y="20129"/>
                    <a:pt x="6557" y="20664"/>
                  </a:cubicBezTo>
                  <a:cubicBezTo>
                    <a:pt x="7714" y="21199"/>
                    <a:pt x="10029" y="21533"/>
                    <a:pt x="12729" y="21567"/>
                  </a:cubicBezTo>
                  <a:cubicBezTo>
                    <a:pt x="15429" y="21600"/>
                    <a:pt x="18514" y="21333"/>
                    <a:pt x="21600" y="21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1622509" y="5156200"/>
              <a:ext cx="317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480"/>
                    <a:pt x="0" y="8960"/>
                    <a:pt x="3600" y="12560"/>
                  </a:cubicBezTo>
                  <a:cubicBezTo>
                    <a:pt x="7200" y="16160"/>
                    <a:pt x="14400" y="18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1589325" y="5094924"/>
              <a:ext cx="195648" cy="364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355" fill="norm" stroke="1" extrusionOk="0">
                  <a:moveTo>
                    <a:pt x="4778" y="9925"/>
                  </a:moveTo>
                  <a:cubicBezTo>
                    <a:pt x="3015" y="7194"/>
                    <a:pt x="1252" y="4463"/>
                    <a:pt x="480" y="2787"/>
                  </a:cubicBezTo>
                  <a:cubicBezTo>
                    <a:pt x="-291" y="1111"/>
                    <a:pt x="-71" y="491"/>
                    <a:pt x="701" y="180"/>
                  </a:cubicBezTo>
                  <a:cubicBezTo>
                    <a:pt x="1472" y="-130"/>
                    <a:pt x="2795" y="-130"/>
                    <a:pt x="5880" y="925"/>
                  </a:cubicBezTo>
                  <a:cubicBezTo>
                    <a:pt x="8966" y="1980"/>
                    <a:pt x="13815" y="4091"/>
                    <a:pt x="16901" y="6946"/>
                  </a:cubicBezTo>
                  <a:cubicBezTo>
                    <a:pt x="19987" y="9801"/>
                    <a:pt x="21309" y="13401"/>
                    <a:pt x="19656" y="15946"/>
                  </a:cubicBezTo>
                  <a:cubicBezTo>
                    <a:pt x="18003" y="18491"/>
                    <a:pt x="13374" y="19980"/>
                    <a:pt x="10068" y="20725"/>
                  </a:cubicBezTo>
                  <a:cubicBezTo>
                    <a:pt x="6762" y="21470"/>
                    <a:pt x="4778" y="21470"/>
                    <a:pt x="4227" y="21160"/>
                  </a:cubicBezTo>
                  <a:cubicBezTo>
                    <a:pt x="3676" y="20849"/>
                    <a:pt x="4558" y="20229"/>
                    <a:pt x="5550" y="19670"/>
                  </a:cubicBezTo>
                  <a:cubicBezTo>
                    <a:pt x="6542" y="19111"/>
                    <a:pt x="7644" y="18615"/>
                    <a:pt x="8746" y="18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1813009" y="4993342"/>
              <a:ext cx="183127" cy="474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403" fill="norm" stroke="1" extrusionOk="0">
                  <a:moveTo>
                    <a:pt x="0" y="185"/>
                  </a:moveTo>
                  <a:cubicBezTo>
                    <a:pt x="1456" y="-6"/>
                    <a:pt x="2912" y="-197"/>
                    <a:pt x="5218" y="424"/>
                  </a:cubicBezTo>
                  <a:cubicBezTo>
                    <a:pt x="7524" y="1045"/>
                    <a:pt x="10679" y="2479"/>
                    <a:pt x="13712" y="4534"/>
                  </a:cubicBezTo>
                  <a:cubicBezTo>
                    <a:pt x="16746" y="6589"/>
                    <a:pt x="19658" y="9265"/>
                    <a:pt x="20629" y="11798"/>
                  </a:cubicBezTo>
                  <a:cubicBezTo>
                    <a:pt x="21600" y="14330"/>
                    <a:pt x="20629" y="16720"/>
                    <a:pt x="17960" y="18297"/>
                  </a:cubicBezTo>
                  <a:cubicBezTo>
                    <a:pt x="15290" y="19874"/>
                    <a:pt x="10921" y="20638"/>
                    <a:pt x="6553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2534472" y="5092700"/>
              <a:ext cx="358038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218" fill="norm" stroke="1" extrusionOk="0">
                  <a:moveTo>
                    <a:pt x="14250" y="0"/>
                  </a:moveTo>
                  <a:cubicBezTo>
                    <a:pt x="13614" y="4205"/>
                    <a:pt x="12979" y="8411"/>
                    <a:pt x="11454" y="12042"/>
                  </a:cubicBezTo>
                  <a:cubicBezTo>
                    <a:pt x="9930" y="15674"/>
                    <a:pt x="7516" y="18733"/>
                    <a:pt x="5610" y="20166"/>
                  </a:cubicBezTo>
                  <a:cubicBezTo>
                    <a:pt x="3704" y="21600"/>
                    <a:pt x="2306" y="21409"/>
                    <a:pt x="1353" y="20453"/>
                  </a:cubicBezTo>
                  <a:cubicBezTo>
                    <a:pt x="400" y="19497"/>
                    <a:pt x="-108" y="17777"/>
                    <a:pt x="19" y="16057"/>
                  </a:cubicBezTo>
                  <a:cubicBezTo>
                    <a:pt x="146" y="14336"/>
                    <a:pt x="908" y="12616"/>
                    <a:pt x="2243" y="11373"/>
                  </a:cubicBezTo>
                  <a:cubicBezTo>
                    <a:pt x="3577" y="10131"/>
                    <a:pt x="5483" y="9366"/>
                    <a:pt x="7833" y="10322"/>
                  </a:cubicBezTo>
                  <a:cubicBezTo>
                    <a:pt x="10184" y="11278"/>
                    <a:pt x="12979" y="13954"/>
                    <a:pt x="15330" y="16057"/>
                  </a:cubicBezTo>
                  <a:cubicBezTo>
                    <a:pt x="17680" y="18159"/>
                    <a:pt x="19586" y="19688"/>
                    <a:pt x="21492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4384234" y="4933633"/>
              <a:ext cx="121176" cy="521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439" fill="norm" stroke="1" extrusionOk="0">
                  <a:moveTo>
                    <a:pt x="18762" y="5239"/>
                  </a:moveTo>
                  <a:cubicBezTo>
                    <a:pt x="19861" y="4194"/>
                    <a:pt x="20959" y="3149"/>
                    <a:pt x="20959" y="2234"/>
                  </a:cubicBezTo>
                  <a:cubicBezTo>
                    <a:pt x="20959" y="1320"/>
                    <a:pt x="19861" y="536"/>
                    <a:pt x="17481" y="187"/>
                  </a:cubicBezTo>
                  <a:cubicBezTo>
                    <a:pt x="15101" y="-161"/>
                    <a:pt x="11440" y="-74"/>
                    <a:pt x="7962" y="884"/>
                  </a:cubicBezTo>
                  <a:cubicBezTo>
                    <a:pt x="4484" y="1842"/>
                    <a:pt x="1190" y="3671"/>
                    <a:pt x="274" y="5979"/>
                  </a:cubicBezTo>
                  <a:cubicBezTo>
                    <a:pt x="-641" y="8287"/>
                    <a:pt x="823" y="11074"/>
                    <a:pt x="3386" y="13731"/>
                  </a:cubicBezTo>
                  <a:cubicBezTo>
                    <a:pt x="5949" y="16387"/>
                    <a:pt x="9610" y="18913"/>
                    <a:pt x="13271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4340309" y="5194300"/>
              <a:ext cx="2540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" y="18720"/>
                    <a:pt x="720" y="15840"/>
                    <a:pt x="4320" y="12240"/>
                  </a:cubicBezTo>
                  <a:cubicBezTo>
                    <a:pt x="7920" y="8640"/>
                    <a:pt x="1476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4656679" y="5027235"/>
              <a:ext cx="178932" cy="34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055" fill="norm" stroke="1" extrusionOk="0">
                  <a:moveTo>
                    <a:pt x="21482" y="511"/>
                  </a:moveTo>
                  <a:cubicBezTo>
                    <a:pt x="18178" y="120"/>
                    <a:pt x="14875" y="-270"/>
                    <a:pt x="11698" y="250"/>
                  </a:cubicBezTo>
                  <a:cubicBezTo>
                    <a:pt x="8522" y="771"/>
                    <a:pt x="5473" y="2202"/>
                    <a:pt x="3313" y="4870"/>
                  </a:cubicBezTo>
                  <a:cubicBezTo>
                    <a:pt x="1153" y="7537"/>
                    <a:pt x="-118" y="11441"/>
                    <a:pt x="9" y="14434"/>
                  </a:cubicBezTo>
                  <a:cubicBezTo>
                    <a:pt x="136" y="17426"/>
                    <a:pt x="1661" y="19508"/>
                    <a:pt x="4837" y="20419"/>
                  </a:cubicBezTo>
                  <a:cubicBezTo>
                    <a:pt x="8014" y="21330"/>
                    <a:pt x="12842" y="21070"/>
                    <a:pt x="17670" y="20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4868625" y="5024518"/>
              <a:ext cx="297185" cy="313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0669" fill="norm" stroke="1" extrusionOk="0">
                  <a:moveTo>
                    <a:pt x="10786" y="8252"/>
                  </a:moveTo>
                  <a:cubicBezTo>
                    <a:pt x="8822" y="7555"/>
                    <a:pt x="6858" y="6858"/>
                    <a:pt x="4819" y="7485"/>
                  </a:cubicBezTo>
                  <a:cubicBezTo>
                    <a:pt x="2780" y="8112"/>
                    <a:pt x="665" y="10063"/>
                    <a:pt x="137" y="12363"/>
                  </a:cubicBezTo>
                  <a:cubicBezTo>
                    <a:pt x="-392" y="14662"/>
                    <a:pt x="665" y="17310"/>
                    <a:pt x="2478" y="18982"/>
                  </a:cubicBezTo>
                  <a:cubicBezTo>
                    <a:pt x="4291" y="20654"/>
                    <a:pt x="6858" y="21351"/>
                    <a:pt x="9124" y="19818"/>
                  </a:cubicBezTo>
                  <a:cubicBezTo>
                    <a:pt x="11390" y="18285"/>
                    <a:pt x="13353" y="14523"/>
                    <a:pt x="13580" y="10899"/>
                  </a:cubicBezTo>
                  <a:cubicBezTo>
                    <a:pt x="13807" y="7276"/>
                    <a:pt x="12296" y="3792"/>
                    <a:pt x="10408" y="1911"/>
                  </a:cubicBezTo>
                  <a:cubicBezTo>
                    <a:pt x="8520" y="30"/>
                    <a:pt x="6254" y="-249"/>
                    <a:pt x="4744" y="169"/>
                  </a:cubicBezTo>
                  <a:cubicBezTo>
                    <a:pt x="3233" y="587"/>
                    <a:pt x="2478" y="1702"/>
                    <a:pt x="2629" y="3305"/>
                  </a:cubicBezTo>
                  <a:cubicBezTo>
                    <a:pt x="2780" y="4907"/>
                    <a:pt x="3837" y="6997"/>
                    <a:pt x="6632" y="8530"/>
                  </a:cubicBezTo>
                  <a:cubicBezTo>
                    <a:pt x="9426" y="10063"/>
                    <a:pt x="13958" y="11039"/>
                    <a:pt x="16677" y="11387"/>
                  </a:cubicBezTo>
                  <a:cubicBezTo>
                    <a:pt x="19395" y="11736"/>
                    <a:pt x="20302" y="11457"/>
                    <a:pt x="21208" y="11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5216609" y="4933950"/>
              <a:ext cx="130416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5" h="21600" fill="norm" stroke="1" extrusionOk="0">
                  <a:moveTo>
                    <a:pt x="0" y="0"/>
                  </a:moveTo>
                  <a:cubicBezTo>
                    <a:pt x="6314" y="2268"/>
                    <a:pt x="12628" y="4537"/>
                    <a:pt x="16449" y="6953"/>
                  </a:cubicBezTo>
                  <a:cubicBezTo>
                    <a:pt x="20271" y="9370"/>
                    <a:pt x="21600" y="11934"/>
                    <a:pt x="19440" y="14400"/>
                  </a:cubicBezTo>
                  <a:cubicBezTo>
                    <a:pt x="17280" y="16866"/>
                    <a:pt x="11631" y="19233"/>
                    <a:pt x="59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5445209" y="5289550"/>
              <a:ext cx="38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3081271" y="4939760"/>
              <a:ext cx="95339" cy="413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9" h="21518" fill="norm" stroke="1" extrusionOk="0">
                  <a:moveTo>
                    <a:pt x="9820" y="6310"/>
                  </a:moveTo>
                  <a:cubicBezTo>
                    <a:pt x="13420" y="4987"/>
                    <a:pt x="17020" y="3665"/>
                    <a:pt x="18820" y="2673"/>
                  </a:cubicBezTo>
                  <a:cubicBezTo>
                    <a:pt x="20620" y="1681"/>
                    <a:pt x="20620" y="1020"/>
                    <a:pt x="19495" y="579"/>
                  </a:cubicBezTo>
                  <a:cubicBezTo>
                    <a:pt x="18370" y="138"/>
                    <a:pt x="16120" y="-82"/>
                    <a:pt x="12970" y="28"/>
                  </a:cubicBezTo>
                  <a:cubicBezTo>
                    <a:pt x="9820" y="138"/>
                    <a:pt x="5770" y="579"/>
                    <a:pt x="3070" y="2287"/>
                  </a:cubicBezTo>
                  <a:cubicBezTo>
                    <a:pt x="370" y="3996"/>
                    <a:pt x="-980" y="6971"/>
                    <a:pt x="820" y="10112"/>
                  </a:cubicBezTo>
                  <a:cubicBezTo>
                    <a:pt x="2620" y="13253"/>
                    <a:pt x="7570" y="16559"/>
                    <a:pt x="10495" y="18487"/>
                  </a:cubicBezTo>
                  <a:cubicBezTo>
                    <a:pt x="13420" y="20416"/>
                    <a:pt x="14320" y="20967"/>
                    <a:pt x="15220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3008556" y="5175250"/>
              <a:ext cx="214154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2366" y="21600"/>
                  </a:moveTo>
                  <a:cubicBezTo>
                    <a:pt x="1307" y="20057"/>
                    <a:pt x="249" y="18514"/>
                    <a:pt x="37" y="16714"/>
                  </a:cubicBezTo>
                  <a:cubicBezTo>
                    <a:pt x="-175" y="14914"/>
                    <a:pt x="460" y="12857"/>
                    <a:pt x="3531" y="10543"/>
                  </a:cubicBezTo>
                  <a:cubicBezTo>
                    <a:pt x="6601" y="8229"/>
                    <a:pt x="12107" y="5657"/>
                    <a:pt x="15496" y="3857"/>
                  </a:cubicBezTo>
                  <a:cubicBezTo>
                    <a:pt x="18884" y="2057"/>
                    <a:pt x="20154" y="1029"/>
                    <a:pt x="214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3313726" y="4973865"/>
              <a:ext cx="105834" cy="423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21600" y="1520"/>
                  </a:moveTo>
                  <a:cubicBezTo>
                    <a:pt x="21600" y="983"/>
                    <a:pt x="21600" y="445"/>
                    <a:pt x="20304" y="177"/>
                  </a:cubicBezTo>
                  <a:cubicBezTo>
                    <a:pt x="19008" y="-92"/>
                    <a:pt x="16416" y="-92"/>
                    <a:pt x="13824" y="445"/>
                  </a:cubicBezTo>
                  <a:cubicBezTo>
                    <a:pt x="11232" y="983"/>
                    <a:pt x="8640" y="2057"/>
                    <a:pt x="5832" y="4475"/>
                  </a:cubicBezTo>
                  <a:cubicBezTo>
                    <a:pt x="3024" y="6893"/>
                    <a:pt x="0" y="10654"/>
                    <a:pt x="0" y="13609"/>
                  </a:cubicBezTo>
                  <a:cubicBezTo>
                    <a:pt x="0" y="16565"/>
                    <a:pt x="3024" y="18714"/>
                    <a:pt x="6480" y="19896"/>
                  </a:cubicBezTo>
                  <a:cubicBezTo>
                    <a:pt x="9936" y="21078"/>
                    <a:pt x="13824" y="21293"/>
                    <a:pt x="17712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3502109" y="5047219"/>
              <a:ext cx="133811" cy="302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1164" fill="norm" stroke="1" extrusionOk="0">
                  <a:moveTo>
                    <a:pt x="2945" y="2735"/>
                  </a:moveTo>
                  <a:cubicBezTo>
                    <a:pt x="1636" y="5694"/>
                    <a:pt x="327" y="8653"/>
                    <a:pt x="491" y="11316"/>
                  </a:cubicBezTo>
                  <a:cubicBezTo>
                    <a:pt x="655" y="13979"/>
                    <a:pt x="2291" y="16346"/>
                    <a:pt x="3600" y="17973"/>
                  </a:cubicBezTo>
                  <a:cubicBezTo>
                    <a:pt x="4909" y="19601"/>
                    <a:pt x="5891" y="20488"/>
                    <a:pt x="6545" y="20488"/>
                  </a:cubicBezTo>
                  <a:cubicBezTo>
                    <a:pt x="7200" y="20488"/>
                    <a:pt x="7527" y="19601"/>
                    <a:pt x="6382" y="17012"/>
                  </a:cubicBezTo>
                  <a:cubicBezTo>
                    <a:pt x="5236" y="14423"/>
                    <a:pt x="2618" y="10132"/>
                    <a:pt x="1309" y="7469"/>
                  </a:cubicBezTo>
                  <a:cubicBezTo>
                    <a:pt x="0" y="4806"/>
                    <a:pt x="0" y="3771"/>
                    <a:pt x="0" y="2661"/>
                  </a:cubicBezTo>
                  <a:cubicBezTo>
                    <a:pt x="0" y="1551"/>
                    <a:pt x="0" y="368"/>
                    <a:pt x="1309" y="72"/>
                  </a:cubicBezTo>
                  <a:cubicBezTo>
                    <a:pt x="2618" y="-224"/>
                    <a:pt x="5236" y="368"/>
                    <a:pt x="9000" y="2291"/>
                  </a:cubicBezTo>
                  <a:cubicBezTo>
                    <a:pt x="12764" y="4214"/>
                    <a:pt x="17673" y="7469"/>
                    <a:pt x="19636" y="10354"/>
                  </a:cubicBezTo>
                  <a:cubicBezTo>
                    <a:pt x="21600" y="13239"/>
                    <a:pt x="20618" y="15754"/>
                    <a:pt x="18327" y="17529"/>
                  </a:cubicBezTo>
                  <a:cubicBezTo>
                    <a:pt x="16036" y="19305"/>
                    <a:pt x="12436" y="20340"/>
                    <a:pt x="9164" y="20858"/>
                  </a:cubicBezTo>
                  <a:cubicBezTo>
                    <a:pt x="5891" y="21376"/>
                    <a:pt x="2945" y="21376"/>
                    <a:pt x="2945" y="19749"/>
                  </a:cubicBezTo>
                  <a:cubicBezTo>
                    <a:pt x="2945" y="18121"/>
                    <a:pt x="5891" y="14866"/>
                    <a:pt x="8836" y="11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3761909" y="4965700"/>
              <a:ext cx="64051" cy="56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600" fill="norm" stroke="1" extrusionOk="0">
                  <a:moveTo>
                    <a:pt x="21084" y="0"/>
                  </a:moveTo>
                  <a:cubicBezTo>
                    <a:pt x="16207" y="647"/>
                    <a:pt x="11329" y="1294"/>
                    <a:pt x="7497" y="2993"/>
                  </a:cubicBezTo>
                  <a:cubicBezTo>
                    <a:pt x="3665" y="4692"/>
                    <a:pt x="878" y="7443"/>
                    <a:pt x="181" y="10112"/>
                  </a:cubicBezTo>
                  <a:cubicBezTo>
                    <a:pt x="-516" y="12782"/>
                    <a:pt x="878" y="15371"/>
                    <a:pt x="2968" y="17272"/>
                  </a:cubicBezTo>
                  <a:cubicBezTo>
                    <a:pt x="5058" y="19173"/>
                    <a:pt x="7845" y="20387"/>
                    <a:pt x="106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3862260" y="5104796"/>
              <a:ext cx="230400" cy="304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280" fill="norm" stroke="1" extrusionOk="0">
                  <a:moveTo>
                    <a:pt x="9003" y="4480"/>
                  </a:moveTo>
                  <a:cubicBezTo>
                    <a:pt x="8021" y="4036"/>
                    <a:pt x="7039" y="3593"/>
                    <a:pt x="6156" y="3593"/>
                  </a:cubicBezTo>
                  <a:cubicBezTo>
                    <a:pt x="5272" y="3593"/>
                    <a:pt x="4487" y="4036"/>
                    <a:pt x="3407" y="6034"/>
                  </a:cubicBezTo>
                  <a:cubicBezTo>
                    <a:pt x="2327" y="8031"/>
                    <a:pt x="952" y="11582"/>
                    <a:pt x="363" y="14171"/>
                  </a:cubicBezTo>
                  <a:cubicBezTo>
                    <a:pt x="-226" y="16760"/>
                    <a:pt x="-30" y="18387"/>
                    <a:pt x="461" y="19497"/>
                  </a:cubicBezTo>
                  <a:cubicBezTo>
                    <a:pt x="952" y="20606"/>
                    <a:pt x="1738" y="21198"/>
                    <a:pt x="3112" y="21272"/>
                  </a:cubicBezTo>
                  <a:cubicBezTo>
                    <a:pt x="4487" y="21346"/>
                    <a:pt x="6450" y="20902"/>
                    <a:pt x="8807" y="19201"/>
                  </a:cubicBezTo>
                  <a:cubicBezTo>
                    <a:pt x="11163" y="17499"/>
                    <a:pt x="13912" y="14541"/>
                    <a:pt x="15483" y="11730"/>
                  </a:cubicBezTo>
                  <a:cubicBezTo>
                    <a:pt x="17054" y="8919"/>
                    <a:pt x="17447" y="6256"/>
                    <a:pt x="16858" y="4258"/>
                  </a:cubicBezTo>
                  <a:cubicBezTo>
                    <a:pt x="16269" y="2261"/>
                    <a:pt x="14698" y="930"/>
                    <a:pt x="12832" y="338"/>
                  </a:cubicBezTo>
                  <a:cubicBezTo>
                    <a:pt x="10967" y="-254"/>
                    <a:pt x="8807" y="-106"/>
                    <a:pt x="7039" y="1078"/>
                  </a:cubicBezTo>
                  <a:cubicBezTo>
                    <a:pt x="5272" y="2261"/>
                    <a:pt x="3898" y="4480"/>
                    <a:pt x="3996" y="6478"/>
                  </a:cubicBezTo>
                  <a:cubicBezTo>
                    <a:pt x="4094" y="8475"/>
                    <a:pt x="5665" y="10250"/>
                    <a:pt x="8807" y="11064"/>
                  </a:cubicBezTo>
                  <a:cubicBezTo>
                    <a:pt x="11949" y="11878"/>
                    <a:pt x="16661" y="11730"/>
                    <a:pt x="21374" y="11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4060909" y="5003800"/>
              <a:ext cx="130657" cy="55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4114" y="0"/>
                  </a:moveTo>
                  <a:cubicBezTo>
                    <a:pt x="3429" y="414"/>
                    <a:pt x="2743" y="828"/>
                    <a:pt x="4457" y="1903"/>
                  </a:cubicBezTo>
                  <a:cubicBezTo>
                    <a:pt x="6171" y="2979"/>
                    <a:pt x="10286" y="4717"/>
                    <a:pt x="13886" y="6952"/>
                  </a:cubicBezTo>
                  <a:cubicBezTo>
                    <a:pt x="17486" y="9186"/>
                    <a:pt x="20571" y="11917"/>
                    <a:pt x="21086" y="14110"/>
                  </a:cubicBezTo>
                  <a:cubicBezTo>
                    <a:pt x="21600" y="16303"/>
                    <a:pt x="19543" y="17959"/>
                    <a:pt x="15600" y="19117"/>
                  </a:cubicBezTo>
                  <a:cubicBezTo>
                    <a:pt x="11657" y="20276"/>
                    <a:pt x="5829" y="20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5908759" y="5149850"/>
              <a:ext cx="152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5927809" y="5302250"/>
              <a:ext cx="146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3114759" y="5620391"/>
              <a:ext cx="791067" cy="30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0917" fill="norm" stroke="1" extrusionOk="0">
                  <a:moveTo>
                    <a:pt x="0" y="8204"/>
                  </a:moveTo>
                  <a:cubicBezTo>
                    <a:pt x="1843" y="5324"/>
                    <a:pt x="3686" y="2444"/>
                    <a:pt x="5645" y="1004"/>
                  </a:cubicBezTo>
                  <a:cubicBezTo>
                    <a:pt x="7603" y="-436"/>
                    <a:pt x="9677" y="-436"/>
                    <a:pt x="11750" y="1724"/>
                  </a:cubicBezTo>
                  <a:cubicBezTo>
                    <a:pt x="13824" y="3884"/>
                    <a:pt x="15898" y="8204"/>
                    <a:pt x="17338" y="11084"/>
                  </a:cubicBezTo>
                  <a:cubicBezTo>
                    <a:pt x="18778" y="13964"/>
                    <a:pt x="19584" y="15404"/>
                    <a:pt x="20246" y="16844"/>
                  </a:cubicBezTo>
                  <a:cubicBezTo>
                    <a:pt x="20909" y="18284"/>
                    <a:pt x="21427" y="19724"/>
                    <a:pt x="21514" y="20444"/>
                  </a:cubicBezTo>
                  <a:cubicBezTo>
                    <a:pt x="21600" y="21164"/>
                    <a:pt x="21254" y="21164"/>
                    <a:pt x="20851" y="19724"/>
                  </a:cubicBezTo>
                  <a:cubicBezTo>
                    <a:pt x="20448" y="18284"/>
                    <a:pt x="19987" y="15404"/>
                    <a:pt x="19526" y="12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3333782" y="5645150"/>
              <a:ext cx="492178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fill="norm" stroke="1" extrusionOk="0">
                  <a:moveTo>
                    <a:pt x="1532" y="0"/>
                  </a:moveTo>
                  <a:cubicBezTo>
                    <a:pt x="790" y="900"/>
                    <a:pt x="49" y="1800"/>
                    <a:pt x="2" y="2250"/>
                  </a:cubicBezTo>
                  <a:cubicBezTo>
                    <a:pt x="-44" y="2700"/>
                    <a:pt x="605" y="2700"/>
                    <a:pt x="2691" y="3600"/>
                  </a:cubicBezTo>
                  <a:cubicBezTo>
                    <a:pt x="4777" y="4500"/>
                    <a:pt x="8299" y="6300"/>
                    <a:pt x="11683" y="9450"/>
                  </a:cubicBezTo>
                  <a:cubicBezTo>
                    <a:pt x="15067" y="12600"/>
                    <a:pt x="18311" y="17100"/>
                    <a:pt x="215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8888463" y="0"/>
              <a:ext cx="1658166" cy="1568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71" fill="norm" stroke="1" extrusionOk="0">
                  <a:moveTo>
                    <a:pt x="20865" y="699"/>
                  </a:moveTo>
                  <a:cubicBezTo>
                    <a:pt x="20782" y="524"/>
                    <a:pt x="20699" y="349"/>
                    <a:pt x="20438" y="218"/>
                  </a:cubicBezTo>
                  <a:cubicBezTo>
                    <a:pt x="20177" y="87"/>
                    <a:pt x="19736" y="0"/>
                    <a:pt x="19049" y="0"/>
                  </a:cubicBezTo>
                  <a:cubicBezTo>
                    <a:pt x="18361" y="0"/>
                    <a:pt x="17425" y="87"/>
                    <a:pt x="16435" y="204"/>
                  </a:cubicBezTo>
                  <a:cubicBezTo>
                    <a:pt x="15444" y="320"/>
                    <a:pt x="14398" y="466"/>
                    <a:pt x="13311" y="597"/>
                  </a:cubicBezTo>
                  <a:cubicBezTo>
                    <a:pt x="12225" y="728"/>
                    <a:pt x="11096" y="844"/>
                    <a:pt x="10065" y="946"/>
                  </a:cubicBezTo>
                  <a:cubicBezTo>
                    <a:pt x="9033" y="1048"/>
                    <a:pt x="8097" y="1135"/>
                    <a:pt x="7148" y="1237"/>
                  </a:cubicBezTo>
                  <a:cubicBezTo>
                    <a:pt x="6199" y="1339"/>
                    <a:pt x="5236" y="1456"/>
                    <a:pt x="4465" y="1587"/>
                  </a:cubicBezTo>
                  <a:cubicBezTo>
                    <a:pt x="3695" y="1718"/>
                    <a:pt x="3117" y="1863"/>
                    <a:pt x="2745" y="1980"/>
                  </a:cubicBezTo>
                  <a:cubicBezTo>
                    <a:pt x="2374" y="2096"/>
                    <a:pt x="2209" y="2183"/>
                    <a:pt x="2126" y="2314"/>
                  </a:cubicBezTo>
                  <a:cubicBezTo>
                    <a:pt x="2044" y="2445"/>
                    <a:pt x="2044" y="2620"/>
                    <a:pt x="2085" y="3100"/>
                  </a:cubicBezTo>
                  <a:cubicBezTo>
                    <a:pt x="2126" y="3581"/>
                    <a:pt x="2209" y="4367"/>
                    <a:pt x="2236" y="5342"/>
                  </a:cubicBezTo>
                  <a:cubicBezTo>
                    <a:pt x="2264" y="6317"/>
                    <a:pt x="2236" y="7481"/>
                    <a:pt x="2168" y="8617"/>
                  </a:cubicBezTo>
                  <a:cubicBezTo>
                    <a:pt x="2099" y="9752"/>
                    <a:pt x="1989" y="10858"/>
                    <a:pt x="1837" y="11892"/>
                  </a:cubicBezTo>
                  <a:cubicBezTo>
                    <a:pt x="1686" y="12925"/>
                    <a:pt x="1493" y="13886"/>
                    <a:pt x="1273" y="14832"/>
                  </a:cubicBezTo>
                  <a:cubicBezTo>
                    <a:pt x="1053" y="15778"/>
                    <a:pt x="805" y="16709"/>
                    <a:pt x="585" y="17699"/>
                  </a:cubicBezTo>
                  <a:cubicBezTo>
                    <a:pt x="365" y="18689"/>
                    <a:pt x="173" y="19737"/>
                    <a:pt x="76" y="20377"/>
                  </a:cubicBezTo>
                  <a:cubicBezTo>
                    <a:pt x="-20" y="21018"/>
                    <a:pt x="-20" y="21251"/>
                    <a:pt x="49" y="21396"/>
                  </a:cubicBezTo>
                  <a:cubicBezTo>
                    <a:pt x="118" y="21542"/>
                    <a:pt x="255" y="21600"/>
                    <a:pt x="750" y="21556"/>
                  </a:cubicBezTo>
                  <a:cubicBezTo>
                    <a:pt x="1246" y="21513"/>
                    <a:pt x="2099" y="21367"/>
                    <a:pt x="3021" y="21207"/>
                  </a:cubicBezTo>
                  <a:cubicBezTo>
                    <a:pt x="3942" y="21047"/>
                    <a:pt x="4933" y="20872"/>
                    <a:pt x="5910" y="20727"/>
                  </a:cubicBezTo>
                  <a:cubicBezTo>
                    <a:pt x="6886" y="20581"/>
                    <a:pt x="7850" y="20465"/>
                    <a:pt x="8813" y="20377"/>
                  </a:cubicBezTo>
                  <a:cubicBezTo>
                    <a:pt x="9776" y="20290"/>
                    <a:pt x="10739" y="20232"/>
                    <a:pt x="11784" y="20203"/>
                  </a:cubicBezTo>
                  <a:cubicBezTo>
                    <a:pt x="12830" y="20174"/>
                    <a:pt x="13958" y="20174"/>
                    <a:pt x="15114" y="20174"/>
                  </a:cubicBezTo>
                  <a:cubicBezTo>
                    <a:pt x="16269" y="20174"/>
                    <a:pt x="17453" y="20174"/>
                    <a:pt x="18402" y="20174"/>
                  </a:cubicBezTo>
                  <a:cubicBezTo>
                    <a:pt x="19351" y="20174"/>
                    <a:pt x="20067" y="20174"/>
                    <a:pt x="20493" y="20174"/>
                  </a:cubicBezTo>
                  <a:cubicBezTo>
                    <a:pt x="20920" y="20174"/>
                    <a:pt x="21057" y="20174"/>
                    <a:pt x="21140" y="20101"/>
                  </a:cubicBezTo>
                  <a:cubicBezTo>
                    <a:pt x="21222" y="20028"/>
                    <a:pt x="21250" y="19882"/>
                    <a:pt x="21250" y="19431"/>
                  </a:cubicBezTo>
                  <a:cubicBezTo>
                    <a:pt x="21250" y="18980"/>
                    <a:pt x="21222" y="18223"/>
                    <a:pt x="21195" y="17292"/>
                  </a:cubicBezTo>
                  <a:cubicBezTo>
                    <a:pt x="21167" y="16360"/>
                    <a:pt x="21140" y="15254"/>
                    <a:pt x="21154" y="14075"/>
                  </a:cubicBezTo>
                  <a:cubicBezTo>
                    <a:pt x="21167" y="12896"/>
                    <a:pt x="21222" y="11644"/>
                    <a:pt x="21305" y="10407"/>
                  </a:cubicBezTo>
                  <a:cubicBezTo>
                    <a:pt x="21387" y="9170"/>
                    <a:pt x="21497" y="7947"/>
                    <a:pt x="21539" y="6739"/>
                  </a:cubicBezTo>
                  <a:cubicBezTo>
                    <a:pt x="21580" y="5531"/>
                    <a:pt x="21552" y="4337"/>
                    <a:pt x="21387" y="3391"/>
                  </a:cubicBezTo>
                  <a:cubicBezTo>
                    <a:pt x="21222" y="2445"/>
                    <a:pt x="20920" y="1747"/>
                    <a:pt x="20617" y="1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6577034" y="4997450"/>
              <a:ext cx="125477" cy="376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600" fill="norm" stroke="1" extrusionOk="0">
                  <a:moveTo>
                    <a:pt x="21341" y="0"/>
                  </a:moveTo>
                  <a:cubicBezTo>
                    <a:pt x="17381" y="3883"/>
                    <a:pt x="13421" y="7766"/>
                    <a:pt x="9821" y="11164"/>
                  </a:cubicBezTo>
                  <a:cubicBezTo>
                    <a:pt x="6221" y="14562"/>
                    <a:pt x="2981" y="17474"/>
                    <a:pt x="1361" y="19234"/>
                  </a:cubicBezTo>
                  <a:cubicBezTo>
                    <a:pt x="-259" y="20993"/>
                    <a:pt x="-259" y="21600"/>
                    <a:pt x="461" y="21600"/>
                  </a:cubicBezTo>
                  <a:cubicBezTo>
                    <a:pt x="1181" y="21600"/>
                    <a:pt x="2621" y="20993"/>
                    <a:pt x="4061" y="20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6797759" y="4978400"/>
              <a:ext cx="31025" cy="420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549" fill="norm" stroke="1" extrusionOk="0">
                  <a:moveTo>
                    <a:pt x="0" y="0"/>
                  </a:moveTo>
                  <a:cubicBezTo>
                    <a:pt x="1440" y="2605"/>
                    <a:pt x="2880" y="5210"/>
                    <a:pt x="6480" y="8195"/>
                  </a:cubicBezTo>
                  <a:cubicBezTo>
                    <a:pt x="10080" y="11180"/>
                    <a:pt x="15840" y="14545"/>
                    <a:pt x="18720" y="16607"/>
                  </a:cubicBezTo>
                  <a:cubicBezTo>
                    <a:pt x="21600" y="18669"/>
                    <a:pt x="21600" y="19429"/>
                    <a:pt x="20160" y="20135"/>
                  </a:cubicBezTo>
                  <a:cubicBezTo>
                    <a:pt x="18720" y="20840"/>
                    <a:pt x="15840" y="21491"/>
                    <a:pt x="12960" y="21546"/>
                  </a:cubicBezTo>
                  <a:cubicBezTo>
                    <a:pt x="10080" y="21600"/>
                    <a:pt x="7200" y="21057"/>
                    <a:pt x="4320" y="20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6562809" y="4957233"/>
              <a:ext cx="381001" cy="71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5247"/>
                    <a:pt x="6480" y="8894"/>
                    <a:pt x="9780" y="5082"/>
                  </a:cubicBezTo>
                  <a:cubicBezTo>
                    <a:pt x="13080" y="1271"/>
                    <a:pt x="16440" y="0"/>
                    <a:pt x="18420" y="0"/>
                  </a:cubicBezTo>
                  <a:cubicBezTo>
                    <a:pt x="20400" y="0"/>
                    <a:pt x="21000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6429459" y="5645150"/>
              <a:ext cx="190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057"/>
                    <a:pt x="14400" y="4114"/>
                    <a:pt x="18000" y="7714"/>
                  </a:cubicBezTo>
                  <a:cubicBezTo>
                    <a:pt x="21600" y="11314"/>
                    <a:pt x="21600" y="164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6442159" y="54991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6499309" y="5613400"/>
              <a:ext cx="139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6562809" y="5689600"/>
              <a:ext cx="1079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6759659" y="5581650"/>
              <a:ext cx="127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6619959" y="4733838"/>
              <a:ext cx="146051" cy="149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2" fill="norm" stroke="1" extrusionOk="0">
                  <a:moveTo>
                    <a:pt x="0" y="5862"/>
                  </a:moveTo>
                  <a:cubicBezTo>
                    <a:pt x="0" y="4362"/>
                    <a:pt x="0" y="2862"/>
                    <a:pt x="470" y="2712"/>
                  </a:cubicBezTo>
                  <a:cubicBezTo>
                    <a:pt x="939" y="2562"/>
                    <a:pt x="1878" y="3762"/>
                    <a:pt x="2661" y="6162"/>
                  </a:cubicBezTo>
                  <a:cubicBezTo>
                    <a:pt x="3443" y="8562"/>
                    <a:pt x="4070" y="12162"/>
                    <a:pt x="4383" y="15162"/>
                  </a:cubicBezTo>
                  <a:cubicBezTo>
                    <a:pt x="4696" y="18162"/>
                    <a:pt x="4696" y="20562"/>
                    <a:pt x="4696" y="21012"/>
                  </a:cubicBezTo>
                  <a:cubicBezTo>
                    <a:pt x="4696" y="21462"/>
                    <a:pt x="4696" y="19962"/>
                    <a:pt x="5009" y="16662"/>
                  </a:cubicBezTo>
                  <a:cubicBezTo>
                    <a:pt x="5322" y="13362"/>
                    <a:pt x="5948" y="8262"/>
                    <a:pt x="6887" y="4962"/>
                  </a:cubicBezTo>
                  <a:cubicBezTo>
                    <a:pt x="7826" y="1662"/>
                    <a:pt x="9078" y="162"/>
                    <a:pt x="11113" y="12"/>
                  </a:cubicBezTo>
                  <a:cubicBezTo>
                    <a:pt x="13148" y="-138"/>
                    <a:pt x="15965" y="1062"/>
                    <a:pt x="17843" y="4812"/>
                  </a:cubicBezTo>
                  <a:cubicBezTo>
                    <a:pt x="19722" y="8562"/>
                    <a:pt x="20661" y="14862"/>
                    <a:pt x="21600" y="21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7216741" y="5101166"/>
              <a:ext cx="254120" cy="272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05" fill="norm" stroke="1" extrusionOk="0">
                  <a:moveTo>
                    <a:pt x="5322" y="4320"/>
                  </a:moveTo>
                  <a:cubicBezTo>
                    <a:pt x="5499" y="5151"/>
                    <a:pt x="5676" y="5982"/>
                    <a:pt x="6738" y="6729"/>
                  </a:cubicBezTo>
                  <a:cubicBezTo>
                    <a:pt x="7800" y="7477"/>
                    <a:pt x="9748" y="8142"/>
                    <a:pt x="11518" y="7809"/>
                  </a:cubicBezTo>
                  <a:cubicBezTo>
                    <a:pt x="13289" y="7477"/>
                    <a:pt x="14882" y="6148"/>
                    <a:pt x="15767" y="5068"/>
                  </a:cubicBezTo>
                  <a:cubicBezTo>
                    <a:pt x="16653" y="3988"/>
                    <a:pt x="16830" y="3157"/>
                    <a:pt x="16299" y="2160"/>
                  </a:cubicBezTo>
                  <a:cubicBezTo>
                    <a:pt x="15767" y="1163"/>
                    <a:pt x="14528" y="0"/>
                    <a:pt x="13023" y="0"/>
                  </a:cubicBezTo>
                  <a:cubicBezTo>
                    <a:pt x="11518" y="0"/>
                    <a:pt x="9748" y="1163"/>
                    <a:pt x="7535" y="3323"/>
                  </a:cubicBezTo>
                  <a:cubicBezTo>
                    <a:pt x="5322" y="5483"/>
                    <a:pt x="2666" y="8640"/>
                    <a:pt x="1249" y="11382"/>
                  </a:cubicBezTo>
                  <a:cubicBezTo>
                    <a:pt x="-167" y="14123"/>
                    <a:pt x="-344" y="16449"/>
                    <a:pt x="541" y="18194"/>
                  </a:cubicBezTo>
                  <a:cubicBezTo>
                    <a:pt x="1426" y="19938"/>
                    <a:pt x="3374" y="21102"/>
                    <a:pt x="6649" y="21351"/>
                  </a:cubicBezTo>
                  <a:cubicBezTo>
                    <a:pt x="9925" y="21600"/>
                    <a:pt x="14528" y="20935"/>
                    <a:pt x="17184" y="20354"/>
                  </a:cubicBezTo>
                  <a:cubicBezTo>
                    <a:pt x="19840" y="19772"/>
                    <a:pt x="20548" y="19274"/>
                    <a:pt x="21256" y="18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7337509" y="487680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7549176" y="4739725"/>
              <a:ext cx="194734" cy="236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209" fill="norm" stroke="1" extrusionOk="0">
                  <a:moveTo>
                    <a:pt x="10220" y="2607"/>
                  </a:moveTo>
                  <a:cubicBezTo>
                    <a:pt x="8594" y="2418"/>
                    <a:pt x="6968" y="2228"/>
                    <a:pt x="5226" y="3933"/>
                  </a:cubicBezTo>
                  <a:cubicBezTo>
                    <a:pt x="3484" y="5639"/>
                    <a:pt x="1626" y="9239"/>
                    <a:pt x="697" y="12081"/>
                  </a:cubicBezTo>
                  <a:cubicBezTo>
                    <a:pt x="-232" y="14923"/>
                    <a:pt x="-232" y="17007"/>
                    <a:pt x="697" y="18523"/>
                  </a:cubicBezTo>
                  <a:cubicBezTo>
                    <a:pt x="1626" y="20039"/>
                    <a:pt x="3484" y="20986"/>
                    <a:pt x="5691" y="21176"/>
                  </a:cubicBezTo>
                  <a:cubicBezTo>
                    <a:pt x="7897" y="21365"/>
                    <a:pt x="10452" y="20797"/>
                    <a:pt x="12891" y="18144"/>
                  </a:cubicBezTo>
                  <a:cubicBezTo>
                    <a:pt x="15329" y="15491"/>
                    <a:pt x="17652" y="10754"/>
                    <a:pt x="17884" y="7344"/>
                  </a:cubicBezTo>
                  <a:cubicBezTo>
                    <a:pt x="18116" y="3933"/>
                    <a:pt x="16258" y="1849"/>
                    <a:pt x="14633" y="807"/>
                  </a:cubicBezTo>
                  <a:cubicBezTo>
                    <a:pt x="13007" y="-235"/>
                    <a:pt x="11613" y="-235"/>
                    <a:pt x="10103" y="618"/>
                  </a:cubicBezTo>
                  <a:cubicBezTo>
                    <a:pt x="8594" y="1470"/>
                    <a:pt x="6968" y="3176"/>
                    <a:pt x="5923" y="4502"/>
                  </a:cubicBezTo>
                  <a:cubicBezTo>
                    <a:pt x="4878" y="5828"/>
                    <a:pt x="4413" y="6776"/>
                    <a:pt x="4762" y="7439"/>
                  </a:cubicBezTo>
                  <a:cubicBezTo>
                    <a:pt x="5110" y="8102"/>
                    <a:pt x="6271" y="8481"/>
                    <a:pt x="9174" y="8386"/>
                  </a:cubicBezTo>
                  <a:cubicBezTo>
                    <a:pt x="12078" y="8291"/>
                    <a:pt x="16723" y="7723"/>
                    <a:pt x="21368" y="7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7832809" y="4762500"/>
              <a:ext cx="1460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04" y="1271"/>
                    <a:pt x="5009" y="2541"/>
                    <a:pt x="8296" y="5506"/>
                  </a:cubicBezTo>
                  <a:cubicBezTo>
                    <a:pt x="11583" y="8471"/>
                    <a:pt x="15652" y="13129"/>
                    <a:pt x="17687" y="15988"/>
                  </a:cubicBezTo>
                  <a:cubicBezTo>
                    <a:pt x="19722" y="18847"/>
                    <a:pt x="19722" y="19906"/>
                    <a:pt x="20035" y="20541"/>
                  </a:cubicBezTo>
                  <a:cubicBezTo>
                    <a:pt x="20348" y="21176"/>
                    <a:pt x="20974" y="213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7887697" y="4735554"/>
              <a:ext cx="103863" cy="242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64" fill="norm" stroke="1" extrusionOk="0">
                  <a:moveTo>
                    <a:pt x="21198" y="136"/>
                  </a:moveTo>
                  <a:cubicBezTo>
                    <a:pt x="19038" y="-50"/>
                    <a:pt x="16878" y="-236"/>
                    <a:pt x="14502" y="974"/>
                  </a:cubicBezTo>
                  <a:cubicBezTo>
                    <a:pt x="12126" y="2185"/>
                    <a:pt x="9534" y="4792"/>
                    <a:pt x="6942" y="7585"/>
                  </a:cubicBezTo>
                  <a:cubicBezTo>
                    <a:pt x="4350" y="10378"/>
                    <a:pt x="1758" y="13357"/>
                    <a:pt x="678" y="15685"/>
                  </a:cubicBezTo>
                  <a:cubicBezTo>
                    <a:pt x="-402" y="18012"/>
                    <a:pt x="30" y="19688"/>
                    <a:pt x="462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8042359" y="4959350"/>
              <a:ext cx="6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8055059" y="4845050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8156659" y="4655255"/>
              <a:ext cx="177272" cy="1015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63" fill="norm" stroke="1" extrusionOk="0">
                  <a:moveTo>
                    <a:pt x="9148" y="119"/>
                  </a:moveTo>
                  <a:cubicBezTo>
                    <a:pt x="10419" y="29"/>
                    <a:pt x="11689" y="-60"/>
                    <a:pt x="13595" y="52"/>
                  </a:cubicBezTo>
                  <a:cubicBezTo>
                    <a:pt x="15501" y="164"/>
                    <a:pt x="18042" y="477"/>
                    <a:pt x="19567" y="1058"/>
                  </a:cubicBezTo>
                  <a:cubicBezTo>
                    <a:pt x="21092" y="1639"/>
                    <a:pt x="21600" y="2489"/>
                    <a:pt x="21092" y="3495"/>
                  </a:cubicBezTo>
                  <a:cubicBezTo>
                    <a:pt x="20584" y="4501"/>
                    <a:pt x="19059" y="5664"/>
                    <a:pt x="17534" y="6626"/>
                  </a:cubicBezTo>
                  <a:cubicBezTo>
                    <a:pt x="16009" y="7587"/>
                    <a:pt x="14485" y="8347"/>
                    <a:pt x="13468" y="8951"/>
                  </a:cubicBezTo>
                  <a:cubicBezTo>
                    <a:pt x="12452" y="9555"/>
                    <a:pt x="11944" y="10002"/>
                    <a:pt x="11181" y="10315"/>
                  </a:cubicBezTo>
                  <a:cubicBezTo>
                    <a:pt x="10419" y="10628"/>
                    <a:pt x="9402" y="10807"/>
                    <a:pt x="8894" y="11120"/>
                  </a:cubicBezTo>
                  <a:cubicBezTo>
                    <a:pt x="8386" y="11433"/>
                    <a:pt x="8386" y="11880"/>
                    <a:pt x="9275" y="12864"/>
                  </a:cubicBezTo>
                  <a:cubicBezTo>
                    <a:pt x="10165" y="13848"/>
                    <a:pt x="11944" y="15369"/>
                    <a:pt x="12833" y="16733"/>
                  </a:cubicBezTo>
                  <a:cubicBezTo>
                    <a:pt x="13722" y="18097"/>
                    <a:pt x="13722" y="19304"/>
                    <a:pt x="12706" y="20109"/>
                  </a:cubicBezTo>
                  <a:cubicBezTo>
                    <a:pt x="11689" y="20914"/>
                    <a:pt x="9656" y="21316"/>
                    <a:pt x="7369" y="21428"/>
                  </a:cubicBezTo>
                  <a:cubicBezTo>
                    <a:pt x="5082" y="21540"/>
                    <a:pt x="2541" y="21361"/>
                    <a:pt x="0" y="21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6284153" y="4626992"/>
              <a:ext cx="215157" cy="1141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524" fill="norm" stroke="1" extrusionOk="0">
                  <a:moveTo>
                    <a:pt x="21317" y="760"/>
                  </a:moveTo>
                  <a:cubicBezTo>
                    <a:pt x="19639" y="520"/>
                    <a:pt x="17962" y="280"/>
                    <a:pt x="16494" y="141"/>
                  </a:cubicBezTo>
                  <a:cubicBezTo>
                    <a:pt x="15026" y="1"/>
                    <a:pt x="13767" y="-39"/>
                    <a:pt x="12719" y="41"/>
                  </a:cubicBezTo>
                  <a:cubicBezTo>
                    <a:pt x="11670" y="121"/>
                    <a:pt x="10832" y="320"/>
                    <a:pt x="9888" y="899"/>
                  </a:cubicBezTo>
                  <a:cubicBezTo>
                    <a:pt x="8944" y="1478"/>
                    <a:pt x="7896" y="2436"/>
                    <a:pt x="7896" y="3554"/>
                  </a:cubicBezTo>
                  <a:cubicBezTo>
                    <a:pt x="7896" y="4672"/>
                    <a:pt x="8944" y="5950"/>
                    <a:pt x="9468" y="7088"/>
                  </a:cubicBezTo>
                  <a:cubicBezTo>
                    <a:pt x="9993" y="8226"/>
                    <a:pt x="9993" y="9224"/>
                    <a:pt x="9678" y="9823"/>
                  </a:cubicBezTo>
                  <a:cubicBezTo>
                    <a:pt x="9364" y="10422"/>
                    <a:pt x="8734" y="10621"/>
                    <a:pt x="8105" y="10821"/>
                  </a:cubicBezTo>
                  <a:cubicBezTo>
                    <a:pt x="7476" y="11021"/>
                    <a:pt x="6847" y="11220"/>
                    <a:pt x="6113" y="11260"/>
                  </a:cubicBezTo>
                  <a:cubicBezTo>
                    <a:pt x="5379" y="11300"/>
                    <a:pt x="4540" y="11180"/>
                    <a:pt x="4750" y="11100"/>
                  </a:cubicBezTo>
                  <a:cubicBezTo>
                    <a:pt x="4960" y="11021"/>
                    <a:pt x="6218" y="10981"/>
                    <a:pt x="7057" y="11060"/>
                  </a:cubicBezTo>
                  <a:cubicBezTo>
                    <a:pt x="7896" y="11140"/>
                    <a:pt x="8315" y="11340"/>
                    <a:pt x="7686" y="11899"/>
                  </a:cubicBezTo>
                  <a:cubicBezTo>
                    <a:pt x="7057" y="12458"/>
                    <a:pt x="5379" y="13376"/>
                    <a:pt x="3806" y="14394"/>
                  </a:cubicBezTo>
                  <a:cubicBezTo>
                    <a:pt x="2234" y="15412"/>
                    <a:pt x="766" y="16530"/>
                    <a:pt x="241" y="17628"/>
                  </a:cubicBezTo>
                  <a:cubicBezTo>
                    <a:pt x="-283" y="18726"/>
                    <a:pt x="136" y="19804"/>
                    <a:pt x="661" y="20463"/>
                  </a:cubicBezTo>
                  <a:cubicBezTo>
                    <a:pt x="1185" y="21122"/>
                    <a:pt x="1814" y="21361"/>
                    <a:pt x="2863" y="21461"/>
                  </a:cubicBezTo>
                  <a:cubicBezTo>
                    <a:pt x="3911" y="21561"/>
                    <a:pt x="5379" y="21521"/>
                    <a:pt x="6847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8740859" y="5149850"/>
              <a:ext cx="1841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72" y="4275"/>
                    <a:pt x="7945" y="8550"/>
                    <a:pt x="10924" y="11925"/>
                  </a:cubicBezTo>
                  <a:cubicBezTo>
                    <a:pt x="13903" y="15300"/>
                    <a:pt x="15890" y="17775"/>
                    <a:pt x="17503" y="19238"/>
                  </a:cubicBezTo>
                  <a:cubicBezTo>
                    <a:pt x="19117" y="20700"/>
                    <a:pt x="20359" y="211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8763815" y="5146362"/>
              <a:ext cx="142145" cy="295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93" fill="norm" stroke="1" extrusionOk="0">
                  <a:moveTo>
                    <a:pt x="21331" y="712"/>
                  </a:moveTo>
                  <a:cubicBezTo>
                    <a:pt x="20060" y="253"/>
                    <a:pt x="18790" y="-207"/>
                    <a:pt x="17678" y="99"/>
                  </a:cubicBezTo>
                  <a:cubicBezTo>
                    <a:pt x="16566" y="406"/>
                    <a:pt x="15613" y="1478"/>
                    <a:pt x="13390" y="4082"/>
                  </a:cubicBezTo>
                  <a:cubicBezTo>
                    <a:pt x="11166" y="6687"/>
                    <a:pt x="7672" y="10823"/>
                    <a:pt x="5131" y="13580"/>
                  </a:cubicBezTo>
                  <a:cubicBezTo>
                    <a:pt x="2590" y="16338"/>
                    <a:pt x="1002" y="17716"/>
                    <a:pt x="366" y="18789"/>
                  </a:cubicBezTo>
                  <a:cubicBezTo>
                    <a:pt x="-269" y="19861"/>
                    <a:pt x="49" y="20627"/>
                    <a:pt x="366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9313304" y="4983639"/>
              <a:ext cx="278456" cy="445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224" fill="norm" stroke="1" extrusionOk="0">
                  <a:moveTo>
                    <a:pt x="1400" y="6109"/>
                  </a:moveTo>
                  <a:cubicBezTo>
                    <a:pt x="745" y="5100"/>
                    <a:pt x="91" y="4090"/>
                    <a:pt x="9" y="3131"/>
                  </a:cubicBezTo>
                  <a:cubicBezTo>
                    <a:pt x="-73" y="2172"/>
                    <a:pt x="418" y="1264"/>
                    <a:pt x="1482" y="658"/>
                  </a:cubicBezTo>
                  <a:cubicBezTo>
                    <a:pt x="2545" y="53"/>
                    <a:pt x="4182" y="-250"/>
                    <a:pt x="6227" y="255"/>
                  </a:cubicBezTo>
                  <a:cubicBezTo>
                    <a:pt x="8272" y="759"/>
                    <a:pt x="10727" y="2071"/>
                    <a:pt x="13100" y="4343"/>
                  </a:cubicBezTo>
                  <a:cubicBezTo>
                    <a:pt x="15472" y="6614"/>
                    <a:pt x="17763" y="9843"/>
                    <a:pt x="19154" y="12670"/>
                  </a:cubicBezTo>
                  <a:cubicBezTo>
                    <a:pt x="20545" y="15496"/>
                    <a:pt x="21036" y="17918"/>
                    <a:pt x="21282" y="19382"/>
                  </a:cubicBezTo>
                  <a:cubicBezTo>
                    <a:pt x="21527" y="20845"/>
                    <a:pt x="21527" y="21350"/>
                    <a:pt x="21527" y="21199"/>
                  </a:cubicBezTo>
                  <a:cubicBezTo>
                    <a:pt x="21527" y="21047"/>
                    <a:pt x="21527" y="20240"/>
                    <a:pt x="21527" y="19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9360714" y="5175250"/>
              <a:ext cx="173896" cy="279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22" fill="norm" stroke="1" extrusionOk="0">
                  <a:moveTo>
                    <a:pt x="21380" y="0"/>
                  </a:moveTo>
                  <a:cubicBezTo>
                    <a:pt x="20079" y="0"/>
                    <a:pt x="18778" y="0"/>
                    <a:pt x="17476" y="887"/>
                  </a:cubicBezTo>
                  <a:cubicBezTo>
                    <a:pt x="16175" y="1773"/>
                    <a:pt x="14874" y="3546"/>
                    <a:pt x="12922" y="6206"/>
                  </a:cubicBezTo>
                  <a:cubicBezTo>
                    <a:pt x="10970" y="8866"/>
                    <a:pt x="8368" y="12412"/>
                    <a:pt x="6676" y="14507"/>
                  </a:cubicBezTo>
                  <a:cubicBezTo>
                    <a:pt x="4985" y="16603"/>
                    <a:pt x="4204" y="17248"/>
                    <a:pt x="3033" y="18296"/>
                  </a:cubicBezTo>
                  <a:cubicBezTo>
                    <a:pt x="1862" y="19343"/>
                    <a:pt x="300" y="20794"/>
                    <a:pt x="40" y="21197"/>
                  </a:cubicBezTo>
                  <a:cubicBezTo>
                    <a:pt x="-220" y="21600"/>
                    <a:pt x="821" y="20955"/>
                    <a:pt x="1862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9808675" y="5104468"/>
              <a:ext cx="240285" cy="248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0933" fill="norm" stroke="1" extrusionOk="0">
                  <a:moveTo>
                    <a:pt x="6730" y="5434"/>
                  </a:moveTo>
                  <a:cubicBezTo>
                    <a:pt x="7677" y="5970"/>
                    <a:pt x="8625" y="6505"/>
                    <a:pt x="9572" y="6505"/>
                  </a:cubicBezTo>
                  <a:cubicBezTo>
                    <a:pt x="10520" y="6505"/>
                    <a:pt x="11467" y="5970"/>
                    <a:pt x="12320" y="5345"/>
                  </a:cubicBezTo>
                  <a:cubicBezTo>
                    <a:pt x="13172" y="4720"/>
                    <a:pt x="13930" y="4006"/>
                    <a:pt x="14404" y="3114"/>
                  </a:cubicBezTo>
                  <a:cubicBezTo>
                    <a:pt x="14877" y="2221"/>
                    <a:pt x="15067" y="1150"/>
                    <a:pt x="14688" y="525"/>
                  </a:cubicBezTo>
                  <a:cubicBezTo>
                    <a:pt x="14309" y="-99"/>
                    <a:pt x="13362" y="-278"/>
                    <a:pt x="11372" y="615"/>
                  </a:cubicBezTo>
                  <a:cubicBezTo>
                    <a:pt x="9383" y="1507"/>
                    <a:pt x="6351" y="3471"/>
                    <a:pt x="3983" y="6238"/>
                  </a:cubicBezTo>
                  <a:cubicBezTo>
                    <a:pt x="1614" y="9005"/>
                    <a:pt x="-91" y="12575"/>
                    <a:pt x="4" y="15342"/>
                  </a:cubicBezTo>
                  <a:cubicBezTo>
                    <a:pt x="98" y="18109"/>
                    <a:pt x="1993" y="20072"/>
                    <a:pt x="5404" y="20697"/>
                  </a:cubicBezTo>
                  <a:cubicBezTo>
                    <a:pt x="8814" y="21322"/>
                    <a:pt x="13741" y="20608"/>
                    <a:pt x="16677" y="19715"/>
                  </a:cubicBezTo>
                  <a:cubicBezTo>
                    <a:pt x="19614" y="18823"/>
                    <a:pt x="20562" y="17752"/>
                    <a:pt x="21509" y="16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9896559" y="4914900"/>
              <a:ext cx="1905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5600"/>
                    <a:pt x="12000" y="9600"/>
                    <a:pt x="15600" y="6000"/>
                  </a:cubicBezTo>
                  <a:cubicBezTo>
                    <a:pt x="19200" y="2400"/>
                    <a:pt x="204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10153646" y="4703931"/>
              <a:ext cx="200115" cy="318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11" fill="norm" stroke="1" extrusionOk="0">
                  <a:moveTo>
                    <a:pt x="8536" y="4785"/>
                  </a:moveTo>
                  <a:cubicBezTo>
                    <a:pt x="6262" y="4643"/>
                    <a:pt x="3989" y="4500"/>
                    <a:pt x="2397" y="4074"/>
                  </a:cubicBezTo>
                  <a:cubicBezTo>
                    <a:pt x="805" y="3648"/>
                    <a:pt x="-104" y="2937"/>
                    <a:pt x="10" y="2156"/>
                  </a:cubicBezTo>
                  <a:cubicBezTo>
                    <a:pt x="123" y="1374"/>
                    <a:pt x="1260" y="522"/>
                    <a:pt x="2965" y="166"/>
                  </a:cubicBezTo>
                  <a:cubicBezTo>
                    <a:pt x="4671" y="-189"/>
                    <a:pt x="6944" y="-47"/>
                    <a:pt x="9332" y="1303"/>
                  </a:cubicBezTo>
                  <a:cubicBezTo>
                    <a:pt x="11719" y="2653"/>
                    <a:pt x="14220" y="5211"/>
                    <a:pt x="16267" y="8764"/>
                  </a:cubicBezTo>
                  <a:cubicBezTo>
                    <a:pt x="18313" y="12316"/>
                    <a:pt x="19904" y="16864"/>
                    <a:pt x="21496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10204294" y="4863615"/>
              <a:ext cx="117717" cy="165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389" fill="norm" stroke="1" extrusionOk="0">
                  <a:moveTo>
                    <a:pt x="21451" y="2523"/>
                  </a:moveTo>
                  <a:cubicBezTo>
                    <a:pt x="20294" y="1430"/>
                    <a:pt x="19137" y="336"/>
                    <a:pt x="17594" y="62"/>
                  </a:cubicBezTo>
                  <a:cubicBezTo>
                    <a:pt x="16051" y="-211"/>
                    <a:pt x="14122" y="336"/>
                    <a:pt x="11230" y="3207"/>
                  </a:cubicBezTo>
                  <a:cubicBezTo>
                    <a:pt x="8337" y="6078"/>
                    <a:pt x="4480" y="11273"/>
                    <a:pt x="2358" y="14554"/>
                  </a:cubicBezTo>
                  <a:cubicBezTo>
                    <a:pt x="237" y="17835"/>
                    <a:pt x="-149" y="19202"/>
                    <a:pt x="44" y="20022"/>
                  </a:cubicBezTo>
                  <a:cubicBezTo>
                    <a:pt x="237" y="20842"/>
                    <a:pt x="1008" y="21116"/>
                    <a:pt x="1780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10394770" y="4766580"/>
              <a:ext cx="282840" cy="257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210" fill="norm" stroke="1" extrusionOk="0">
                  <a:moveTo>
                    <a:pt x="9934" y="1754"/>
                  </a:moveTo>
                  <a:cubicBezTo>
                    <a:pt x="9450" y="1057"/>
                    <a:pt x="8967" y="361"/>
                    <a:pt x="8322" y="99"/>
                  </a:cubicBezTo>
                  <a:cubicBezTo>
                    <a:pt x="7677" y="-162"/>
                    <a:pt x="6871" y="12"/>
                    <a:pt x="5582" y="1580"/>
                  </a:cubicBezTo>
                  <a:cubicBezTo>
                    <a:pt x="4292" y="3148"/>
                    <a:pt x="2519" y="6109"/>
                    <a:pt x="1471" y="8722"/>
                  </a:cubicBezTo>
                  <a:cubicBezTo>
                    <a:pt x="424" y="11335"/>
                    <a:pt x="101" y="13599"/>
                    <a:pt x="21" y="15254"/>
                  </a:cubicBezTo>
                  <a:cubicBezTo>
                    <a:pt x="-60" y="16909"/>
                    <a:pt x="101" y="17954"/>
                    <a:pt x="504" y="18825"/>
                  </a:cubicBezTo>
                  <a:cubicBezTo>
                    <a:pt x="907" y="19696"/>
                    <a:pt x="1552" y="20393"/>
                    <a:pt x="3003" y="20828"/>
                  </a:cubicBezTo>
                  <a:cubicBezTo>
                    <a:pt x="4453" y="21264"/>
                    <a:pt x="6710" y="21438"/>
                    <a:pt x="8806" y="20741"/>
                  </a:cubicBezTo>
                  <a:cubicBezTo>
                    <a:pt x="10901" y="20044"/>
                    <a:pt x="12836" y="18477"/>
                    <a:pt x="14044" y="15951"/>
                  </a:cubicBezTo>
                  <a:cubicBezTo>
                    <a:pt x="15253" y="13425"/>
                    <a:pt x="15737" y="9941"/>
                    <a:pt x="15576" y="7415"/>
                  </a:cubicBezTo>
                  <a:cubicBezTo>
                    <a:pt x="15415" y="4890"/>
                    <a:pt x="14609" y="3322"/>
                    <a:pt x="13803" y="2364"/>
                  </a:cubicBezTo>
                  <a:cubicBezTo>
                    <a:pt x="12997" y="1406"/>
                    <a:pt x="12191" y="1057"/>
                    <a:pt x="11385" y="883"/>
                  </a:cubicBezTo>
                  <a:cubicBezTo>
                    <a:pt x="10579" y="709"/>
                    <a:pt x="9773" y="709"/>
                    <a:pt x="8806" y="1580"/>
                  </a:cubicBezTo>
                  <a:cubicBezTo>
                    <a:pt x="7839" y="2451"/>
                    <a:pt x="6710" y="4193"/>
                    <a:pt x="6388" y="5412"/>
                  </a:cubicBezTo>
                  <a:cubicBezTo>
                    <a:pt x="6065" y="6632"/>
                    <a:pt x="6549" y="7328"/>
                    <a:pt x="8322" y="7938"/>
                  </a:cubicBezTo>
                  <a:cubicBezTo>
                    <a:pt x="10095" y="8548"/>
                    <a:pt x="13158" y="9070"/>
                    <a:pt x="15576" y="9506"/>
                  </a:cubicBezTo>
                  <a:cubicBezTo>
                    <a:pt x="17994" y="9941"/>
                    <a:pt x="19767" y="10290"/>
                    <a:pt x="21540" y="10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5565859" y="6534150"/>
              <a:ext cx="1841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5553159" y="6642100"/>
              <a:ext cx="1778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43" y="10800"/>
                    <a:pt x="6686" y="21600"/>
                    <a:pt x="10286" y="21600"/>
                  </a:cubicBezTo>
                  <a:cubicBezTo>
                    <a:pt x="13886" y="21600"/>
                    <a:pt x="17743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6266096" y="6285869"/>
              <a:ext cx="264964" cy="459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32" fill="norm" stroke="1" extrusionOk="0">
                  <a:moveTo>
                    <a:pt x="2430" y="6243"/>
                  </a:moveTo>
                  <a:cubicBezTo>
                    <a:pt x="1573" y="5947"/>
                    <a:pt x="716" y="5651"/>
                    <a:pt x="288" y="4961"/>
                  </a:cubicBezTo>
                  <a:cubicBezTo>
                    <a:pt x="-141" y="4270"/>
                    <a:pt x="-141" y="3185"/>
                    <a:pt x="630" y="2248"/>
                  </a:cubicBezTo>
                  <a:cubicBezTo>
                    <a:pt x="1402" y="1311"/>
                    <a:pt x="2945" y="522"/>
                    <a:pt x="4145" y="177"/>
                  </a:cubicBezTo>
                  <a:cubicBezTo>
                    <a:pt x="5345" y="-168"/>
                    <a:pt x="6202" y="-69"/>
                    <a:pt x="7659" y="1016"/>
                  </a:cubicBezTo>
                  <a:cubicBezTo>
                    <a:pt x="9116" y="2100"/>
                    <a:pt x="11173" y="4172"/>
                    <a:pt x="13145" y="6637"/>
                  </a:cubicBezTo>
                  <a:cubicBezTo>
                    <a:pt x="15116" y="9103"/>
                    <a:pt x="17002" y="11964"/>
                    <a:pt x="18116" y="14331"/>
                  </a:cubicBezTo>
                  <a:cubicBezTo>
                    <a:pt x="19230" y="16698"/>
                    <a:pt x="19573" y="18572"/>
                    <a:pt x="20002" y="19755"/>
                  </a:cubicBezTo>
                  <a:cubicBezTo>
                    <a:pt x="20430" y="20939"/>
                    <a:pt x="20945" y="21432"/>
                    <a:pt x="21202" y="21432"/>
                  </a:cubicBezTo>
                  <a:cubicBezTo>
                    <a:pt x="21459" y="21432"/>
                    <a:pt x="21459" y="20939"/>
                    <a:pt x="21459" y="20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6277059" y="6553200"/>
              <a:ext cx="1587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56" y="3600"/>
                    <a:pt x="14112" y="7200"/>
                    <a:pt x="10512" y="10800"/>
                  </a:cubicBezTo>
                  <a:cubicBezTo>
                    <a:pt x="6912" y="14400"/>
                    <a:pt x="3456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6876983" y="6462047"/>
              <a:ext cx="333527" cy="261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0839" fill="norm" stroke="1" extrusionOk="0">
                  <a:moveTo>
                    <a:pt x="4289" y="7774"/>
                  </a:moveTo>
                  <a:cubicBezTo>
                    <a:pt x="4425" y="8617"/>
                    <a:pt x="4561" y="9461"/>
                    <a:pt x="5172" y="9883"/>
                  </a:cubicBezTo>
                  <a:cubicBezTo>
                    <a:pt x="5783" y="10305"/>
                    <a:pt x="6870" y="10305"/>
                    <a:pt x="8161" y="9461"/>
                  </a:cubicBezTo>
                  <a:cubicBezTo>
                    <a:pt x="9451" y="8617"/>
                    <a:pt x="10946" y="6930"/>
                    <a:pt x="11625" y="5242"/>
                  </a:cubicBezTo>
                  <a:cubicBezTo>
                    <a:pt x="12304" y="3555"/>
                    <a:pt x="12168" y="1867"/>
                    <a:pt x="11625" y="855"/>
                  </a:cubicBezTo>
                  <a:cubicBezTo>
                    <a:pt x="11081" y="-158"/>
                    <a:pt x="10131" y="-495"/>
                    <a:pt x="8229" y="1108"/>
                  </a:cubicBezTo>
                  <a:cubicBezTo>
                    <a:pt x="6327" y="2711"/>
                    <a:pt x="3474" y="6255"/>
                    <a:pt x="1844" y="9208"/>
                  </a:cubicBezTo>
                  <a:cubicBezTo>
                    <a:pt x="214" y="12161"/>
                    <a:pt x="-194" y="14524"/>
                    <a:pt x="78" y="16296"/>
                  </a:cubicBezTo>
                  <a:cubicBezTo>
                    <a:pt x="349" y="18068"/>
                    <a:pt x="1300" y="19249"/>
                    <a:pt x="3542" y="20008"/>
                  </a:cubicBezTo>
                  <a:cubicBezTo>
                    <a:pt x="5783" y="20767"/>
                    <a:pt x="9315" y="21105"/>
                    <a:pt x="12508" y="20599"/>
                  </a:cubicBezTo>
                  <a:cubicBezTo>
                    <a:pt x="15700" y="20093"/>
                    <a:pt x="18553" y="18742"/>
                    <a:pt x="21406" y="17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7089859" y="6241486"/>
              <a:ext cx="1397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600" y="11375"/>
                    <a:pt x="7200" y="2735"/>
                    <a:pt x="10800" y="575"/>
                  </a:cubicBezTo>
                  <a:cubicBezTo>
                    <a:pt x="14400" y="-1585"/>
                    <a:pt x="180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7306293" y="6125633"/>
              <a:ext cx="158218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600" fill="norm" stroke="1" extrusionOk="0">
                  <a:moveTo>
                    <a:pt x="11159" y="2348"/>
                  </a:moveTo>
                  <a:cubicBezTo>
                    <a:pt x="10295" y="1174"/>
                    <a:pt x="9431" y="0"/>
                    <a:pt x="8423" y="0"/>
                  </a:cubicBezTo>
                  <a:cubicBezTo>
                    <a:pt x="7415" y="0"/>
                    <a:pt x="6263" y="1174"/>
                    <a:pt x="4823" y="3522"/>
                  </a:cubicBezTo>
                  <a:cubicBezTo>
                    <a:pt x="3383" y="5870"/>
                    <a:pt x="1655" y="9391"/>
                    <a:pt x="791" y="12209"/>
                  </a:cubicBezTo>
                  <a:cubicBezTo>
                    <a:pt x="-73" y="15026"/>
                    <a:pt x="-73" y="17139"/>
                    <a:pt x="71" y="18783"/>
                  </a:cubicBezTo>
                  <a:cubicBezTo>
                    <a:pt x="215" y="20426"/>
                    <a:pt x="503" y="21600"/>
                    <a:pt x="2375" y="21600"/>
                  </a:cubicBezTo>
                  <a:cubicBezTo>
                    <a:pt x="4247" y="21600"/>
                    <a:pt x="7703" y="20426"/>
                    <a:pt x="10727" y="17609"/>
                  </a:cubicBezTo>
                  <a:cubicBezTo>
                    <a:pt x="13751" y="14791"/>
                    <a:pt x="16343" y="10330"/>
                    <a:pt x="17495" y="7513"/>
                  </a:cubicBezTo>
                  <a:cubicBezTo>
                    <a:pt x="18647" y="4696"/>
                    <a:pt x="18359" y="3522"/>
                    <a:pt x="16919" y="2348"/>
                  </a:cubicBezTo>
                  <a:cubicBezTo>
                    <a:pt x="15479" y="1174"/>
                    <a:pt x="12887" y="0"/>
                    <a:pt x="10583" y="0"/>
                  </a:cubicBezTo>
                  <a:cubicBezTo>
                    <a:pt x="8279" y="0"/>
                    <a:pt x="6263" y="1174"/>
                    <a:pt x="4967" y="2348"/>
                  </a:cubicBezTo>
                  <a:cubicBezTo>
                    <a:pt x="3671" y="3522"/>
                    <a:pt x="3095" y="4696"/>
                    <a:pt x="3527" y="5400"/>
                  </a:cubicBezTo>
                  <a:cubicBezTo>
                    <a:pt x="3959" y="6104"/>
                    <a:pt x="5399" y="6339"/>
                    <a:pt x="8567" y="6104"/>
                  </a:cubicBezTo>
                  <a:cubicBezTo>
                    <a:pt x="11735" y="5870"/>
                    <a:pt x="16631" y="5165"/>
                    <a:pt x="21527" y="4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7503846" y="6076950"/>
              <a:ext cx="132115" cy="219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22" fill="norm" stroke="1" extrusionOk="0">
                  <a:moveTo>
                    <a:pt x="13171" y="0"/>
                  </a:moveTo>
                  <a:cubicBezTo>
                    <a:pt x="11457" y="206"/>
                    <a:pt x="9743" y="411"/>
                    <a:pt x="7857" y="2057"/>
                  </a:cubicBezTo>
                  <a:cubicBezTo>
                    <a:pt x="5971" y="3703"/>
                    <a:pt x="3914" y="6789"/>
                    <a:pt x="2543" y="9669"/>
                  </a:cubicBezTo>
                  <a:cubicBezTo>
                    <a:pt x="1171" y="12549"/>
                    <a:pt x="486" y="15223"/>
                    <a:pt x="143" y="17280"/>
                  </a:cubicBezTo>
                  <a:cubicBezTo>
                    <a:pt x="-200" y="19337"/>
                    <a:pt x="-200" y="20777"/>
                    <a:pt x="3400" y="21189"/>
                  </a:cubicBezTo>
                  <a:cubicBezTo>
                    <a:pt x="7000" y="21600"/>
                    <a:pt x="14200" y="20983"/>
                    <a:pt x="21400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7696549" y="6062727"/>
              <a:ext cx="155312" cy="172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267" fill="norm" stroke="1" extrusionOk="0">
                  <a:moveTo>
                    <a:pt x="4780" y="7214"/>
                  </a:moveTo>
                  <a:cubicBezTo>
                    <a:pt x="3321" y="7474"/>
                    <a:pt x="1861" y="7734"/>
                    <a:pt x="986" y="7214"/>
                  </a:cubicBezTo>
                  <a:cubicBezTo>
                    <a:pt x="110" y="6694"/>
                    <a:pt x="-182" y="5392"/>
                    <a:pt x="110" y="4091"/>
                  </a:cubicBezTo>
                  <a:cubicBezTo>
                    <a:pt x="402" y="2790"/>
                    <a:pt x="1277" y="1489"/>
                    <a:pt x="2445" y="708"/>
                  </a:cubicBezTo>
                  <a:cubicBezTo>
                    <a:pt x="3613" y="-73"/>
                    <a:pt x="5072" y="-333"/>
                    <a:pt x="6677" y="578"/>
                  </a:cubicBezTo>
                  <a:cubicBezTo>
                    <a:pt x="8283" y="1489"/>
                    <a:pt x="10034" y="3571"/>
                    <a:pt x="12515" y="7214"/>
                  </a:cubicBezTo>
                  <a:cubicBezTo>
                    <a:pt x="14996" y="10857"/>
                    <a:pt x="18207" y="16062"/>
                    <a:pt x="21418" y="21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7718501" y="6140450"/>
              <a:ext cx="107960" cy="145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243" fill="norm" stroke="1" extrusionOk="0">
                  <a:moveTo>
                    <a:pt x="21186" y="0"/>
                  </a:moveTo>
                  <a:cubicBezTo>
                    <a:pt x="19109" y="0"/>
                    <a:pt x="17032" y="0"/>
                    <a:pt x="14748" y="1389"/>
                  </a:cubicBezTo>
                  <a:cubicBezTo>
                    <a:pt x="12463" y="2777"/>
                    <a:pt x="9971" y="5554"/>
                    <a:pt x="7686" y="8331"/>
                  </a:cubicBezTo>
                  <a:cubicBezTo>
                    <a:pt x="5401" y="11109"/>
                    <a:pt x="3324" y="13886"/>
                    <a:pt x="1871" y="16200"/>
                  </a:cubicBezTo>
                  <a:cubicBezTo>
                    <a:pt x="417" y="18514"/>
                    <a:pt x="-414" y="20366"/>
                    <a:pt x="209" y="20983"/>
                  </a:cubicBezTo>
                  <a:cubicBezTo>
                    <a:pt x="832" y="21600"/>
                    <a:pt x="2909" y="20983"/>
                    <a:pt x="4363" y="20520"/>
                  </a:cubicBezTo>
                  <a:cubicBezTo>
                    <a:pt x="5817" y="20057"/>
                    <a:pt x="6648" y="19749"/>
                    <a:pt x="7478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7921709" y="6140450"/>
              <a:ext cx="1079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06" y="21600"/>
                    <a:pt x="11012" y="21600"/>
                    <a:pt x="14612" y="18000"/>
                  </a:cubicBezTo>
                  <a:cubicBezTo>
                    <a:pt x="18212" y="14400"/>
                    <a:pt x="19906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7969832" y="6076950"/>
              <a:ext cx="21728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1067"/>
                    <a:pt x="4448" y="2133"/>
                    <a:pt x="1502" y="5733"/>
                  </a:cubicBezTo>
                  <a:cubicBezTo>
                    <a:pt x="-1443" y="9333"/>
                    <a:pt x="521" y="15467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8107582" y="6038850"/>
              <a:ext cx="176079" cy="198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302" fill="norm" stroke="1" extrusionOk="0">
                  <a:moveTo>
                    <a:pt x="18305" y="0"/>
                  </a:moveTo>
                  <a:cubicBezTo>
                    <a:pt x="13420" y="2501"/>
                    <a:pt x="8534" y="5002"/>
                    <a:pt x="5448" y="6821"/>
                  </a:cubicBezTo>
                  <a:cubicBezTo>
                    <a:pt x="2362" y="8640"/>
                    <a:pt x="1077" y="9777"/>
                    <a:pt x="1205" y="10345"/>
                  </a:cubicBezTo>
                  <a:cubicBezTo>
                    <a:pt x="1334" y="10914"/>
                    <a:pt x="2877" y="10914"/>
                    <a:pt x="4420" y="10914"/>
                  </a:cubicBezTo>
                  <a:cubicBezTo>
                    <a:pt x="5962" y="10914"/>
                    <a:pt x="7505" y="10914"/>
                    <a:pt x="8920" y="11027"/>
                  </a:cubicBezTo>
                  <a:cubicBezTo>
                    <a:pt x="10334" y="11141"/>
                    <a:pt x="11620" y="11368"/>
                    <a:pt x="11877" y="11937"/>
                  </a:cubicBezTo>
                  <a:cubicBezTo>
                    <a:pt x="12134" y="12505"/>
                    <a:pt x="11362" y="13415"/>
                    <a:pt x="9434" y="14552"/>
                  </a:cubicBezTo>
                  <a:cubicBezTo>
                    <a:pt x="7505" y="15688"/>
                    <a:pt x="4420" y="17053"/>
                    <a:pt x="2491" y="18189"/>
                  </a:cubicBezTo>
                  <a:cubicBezTo>
                    <a:pt x="562" y="19326"/>
                    <a:pt x="-209" y="20236"/>
                    <a:pt x="48" y="20804"/>
                  </a:cubicBezTo>
                  <a:cubicBezTo>
                    <a:pt x="305" y="21373"/>
                    <a:pt x="1591" y="21600"/>
                    <a:pt x="5320" y="20691"/>
                  </a:cubicBezTo>
                  <a:cubicBezTo>
                    <a:pt x="9048" y="19781"/>
                    <a:pt x="15220" y="17735"/>
                    <a:pt x="21391" y="15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8321759" y="6070600"/>
              <a:ext cx="1333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8340809" y="6021527"/>
              <a:ext cx="114301" cy="264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21600" y="1917"/>
                  </a:moveTo>
                  <a:cubicBezTo>
                    <a:pt x="21600" y="1060"/>
                    <a:pt x="21600" y="203"/>
                    <a:pt x="20800" y="31"/>
                  </a:cubicBezTo>
                  <a:cubicBezTo>
                    <a:pt x="20000" y="-140"/>
                    <a:pt x="18400" y="374"/>
                    <a:pt x="16600" y="1917"/>
                  </a:cubicBezTo>
                  <a:cubicBezTo>
                    <a:pt x="14800" y="3460"/>
                    <a:pt x="12800" y="6031"/>
                    <a:pt x="10000" y="9460"/>
                  </a:cubicBezTo>
                  <a:cubicBezTo>
                    <a:pt x="7200" y="12889"/>
                    <a:pt x="3600" y="17174"/>
                    <a:pt x="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8499559" y="6210300"/>
              <a:ext cx="19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8522514" y="6153150"/>
              <a:ext cx="27846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21600"/>
                  </a:moveTo>
                  <a:cubicBezTo>
                    <a:pt x="4868" y="14400"/>
                    <a:pt x="-1303" y="7200"/>
                    <a:pt x="240" y="3600"/>
                  </a:cubicBezTo>
                  <a:cubicBezTo>
                    <a:pt x="1783" y="0"/>
                    <a:pt x="11040" y="0"/>
                    <a:pt x="202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8588459" y="6019800"/>
              <a:ext cx="70277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0" h="21600" fill="norm" stroke="1" extrusionOk="0">
                  <a:moveTo>
                    <a:pt x="1851" y="0"/>
                  </a:moveTo>
                  <a:cubicBezTo>
                    <a:pt x="8640" y="2400"/>
                    <a:pt x="15429" y="4800"/>
                    <a:pt x="18514" y="7275"/>
                  </a:cubicBezTo>
                  <a:cubicBezTo>
                    <a:pt x="21600" y="9750"/>
                    <a:pt x="20983" y="12300"/>
                    <a:pt x="17280" y="14700"/>
                  </a:cubicBezTo>
                  <a:cubicBezTo>
                    <a:pt x="13577" y="17100"/>
                    <a:pt x="6789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9161018" y="6452410"/>
              <a:ext cx="346268" cy="386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38" fill="norm" stroke="1" extrusionOk="0">
                  <a:moveTo>
                    <a:pt x="18786" y="2068"/>
                  </a:moveTo>
                  <a:cubicBezTo>
                    <a:pt x="18917" y="1481"/>
                    <a:pt x="19048" y="895"/>
                    <a:pt x="19506" y="484"/>
                  </a:cubicBezTo>
                  <a:cubicBezTo>
                    <a:pt x="19964" y="73"/>
                    <a:pt x="20750" y="-162"/>
                    <a:pt x="21142" y="131"/>
                  </a:cubicBezTo>
                  <a:cubicBezTo>
                    <a:pt x="21535" y="425"/>
                    <a:pt x="21535" y="1247"/>
                    <a:pt x="20946" y="2538"/>
                  </a:cubicBezTo>
                  <a:cubicBezTo>
                    <a:pt x="20357" y="3829"/>
                    <a:pt x="19179" y="5590"/>
                    <a:pt x="17084" y="7703"/>
                  </a:cubicBezTo>
                  <a:cubicBezTo>
                    <a:pt x="14990" y="9816"/>
                    <a:pt x="11979" y="12281"/>
                    <a:pt x="9230" y="13631"/>
                  </a:cubicBezTo>
                  <a:cubicBezTo>
                    <a:pt x="6480" y="14981"/>
                    <a:pt x="3993" y="15216"/>
                    <a:pt x="2488" y="15099"/>
                  </a:cubicBezTo>
                  <a:cubicBezTo>
                    <a:pt x="982" y="14981"/>
                    <a:pt x="459" y="14512"/>
                    <a:pt x="197" y="13984"/>
                  </a:cubicBezTo>
                  <a:cubicBezTo>
                    <a:pt x="-65" y="13455"/>
                    <a:pt x="-65" y="12868"/>
                    <a:pt x="197" y="12399"/>
                  </a:cubicBezTo>
                  <a:cubicBezTo>
                    <a:pt x="459" y="11929"/>
                    <a:pt x="982" y="11577"/>
                    <a:pt x="2030" y="11342"/>
                  </a:cubicBezTo>
                  <a:cubicBezTo>
                    <a:pt x="3077" y="11108"/>
                    <a:pt x="4648" y="10990"/>
                    <a:pt x="6939" y="11695"/>
                  </a:cubicBezTo>
                  <a:cubicBezTo>
                    <a:pt x="9230" y="12399"/>
                    <a:pt x="12240" y="13925"/>
                    <a:pt x="14728" y="15686"/>
                  </a:cubicBezTo>
                  <a:cubicBezTo>
                    <a:pt x="17215" y="17447"/>
                    <a:pt x="19179" y="19442"/>
                    <a:pt x="21142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10056252" y="6481632"/>
              <a:ext cx="316559" cy="275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120" fill="norm" stroke="1" extrusionOk="0">
                  <a:moveTo>
                    <a:pt x="800" y="5004"/>
                  </a:moveTo>
                  <a:cubicBezTo>
                    <a:pt x="368" y="5654"/>
                    <a:pt x="-64" y="6303"/>
                    <a:pt x="8" y="7359"/>
                  </a:cubicBezTo>
                  <a:cubicBezTo>
                    <a:pt x="80" y="8415"/>
                    <a:pt x="656" y="9876"/>
                    <a:pt x="2168" y="10445"/>
                  </a:cubicBezTo>
                  <a:cubicBezTo>
                    <a:pt x="3680" y="11013"/>
                    <a:pt x="6128" y="10688"/>
                    <a:pt x="8072" y="9227"/>
                  </a:cubicBezTo>
                  <a:cubicBezTo>
                    <a:pt x="10016" y="7765"/>
                    <a:pt x="11456" y="5166"/>
                    <a:pt x="12104" y="3461"/>
                  </a:cubicBezTo>
                  <a:cubicBezTo>
                    <a:pt x="12752" y="1756"/>
                    <a:pt x="12608" y="944"/>
                    <a:pt x="12176" y="457"/>
                  </a:cubicBezTo>
                  <a:cubicBezTo>
                    <a:pt x="11744" y="-31"/>
                    <a:pt x="11024" y="-193"/>
                    <a:pt x="9584" y="294"/>
                  </a:cubicBezTo>
                  <a:cubicBezTo>
                    <a:pt x="8144" y="781"/>
                    <a:pt x="5984" y="1918"/>
                    <a:pt x="4184" y="4273"/>
                  </a:cubicBezTo>
                  <a:cubicBezTo>
                    <a:pt x="2384" y="6628"/>
                    <a:pt x="944" y="10201"/>
                    <a:pt x="440" y="13043"/>
                  </a:cubicBezTo>
                  <a:cubicBezTo>
                    <a:pt x="-64" y="15885"/>
                    <a:pt x="368" y="17996"/>
                    <a:pt x="2240" y="19377"/>
                  </a:cubicBezTo>
                  <a:cubicBezTo>
                    <a:pt x="4112" y="20757"/>
                    <a:pt x="7424" y="21407"/>
                    <a:pt x="10880" y="21001"/>
                  </a:cubicBezTo>
                  <a:cubicBezTo>
                    <a:pt x="14336" y="20595"/>
                    <a:pt x="17936" y="19133"/>
                    <a:pt x="21536" y="17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10245809" y="6108700"/>
              <a:ext cx="139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10525209" y="5949932"/>
              <a:ext cx="183849" cy="309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085" fill="norm" stroke="1" extrusionOk="0">
                  <a:moveTo>
                    <a:pt x="8737" y="6049"/>
                  </a:moveTo>
                  <a:cubicBezTo>
                    <a:pt x="7766" y="5617"/>
                    <a:pt x="6796" y="5185"/>
                    <a:pt x="5582" y="5473"/>
                  </a:cubicBezTo>
                  <a:cubicBezTo>
                    <a:pt x="4369" y="5761"/>
                    <a:pt x="2912" y="6769"/>
                    <a:pt x="1820" y="9001"/>
                  </a:cubicBezTo>
                  <a:cubicBezTo>
                    <a:pt x="728" y="11233"/>
                    <a:pt x="0" y="14689"/>
                    <a:pt x="0" y="17065"/>
                  </a:cubicBezTo>
                  <a:cubicBezTo>
                    <a:pt x="0" y="19441"/>
                    <a:pt x="728" y="20737"/>
                    <a:pt x="2548" y="21025"/>
                  </a:cubicBezTo>
                  <a:cubicBezTo>
                    <a:pt x="4369" y="21313"/>
                    <a:pt x="7281" y="20593"/>
                    <a:pt x="10557" y="18217"/>
                  </a:cubicBezTo>
                  <a:cubicBezTo>
                    <a:pt x="13834" y="15841"/>
                    <a:pt x="17474" y="11809"/>
                    <a:pt x="19416" y="8785"/>
                  </a:cubicBezTo>
                  <a:cubicBezTo>
                    <a:pt x="21357" y="5761"/>
                    <a:pt x="21600" y="3745"/>
                    <a:pt x="20144" y="2233"/>
                  </a:cubicBezTo>
                  <a:cubicBezTo>
                    <a:pt x="18688" y="721"/>
                    <a:pt x="15533" y="-287"/>
                    <a:pt x="12135" y="73"/>
                  </a:cubicBezTo>
                  <a:cubicBezTo>
                    <a:pt x="8737" y="433"/>
                    <a:pt x="5097" y="2161"/>
                    <a:pt x="3276" y="3529"/>
                  </a:cubicBezTo>
                  <a:cubicBezTo>
                    <a:pt x="1456" y="4897"/>
                    <a:pt x="1456" y="5905"/>
                    <a:pt x="3519" y="6625"/>
                  </a:cubicBezTo>
                  <a:cubicBezTo>
                    <a:pt x="5582" y="7345"/>
                    <a:pt x="9708" y="7777"/>
                    <a:pt x="12378" y="7849"/>
                  </a:cubicBezTo>
                  <a:cubicBezTo>
                    <a:pt x="15047" y="7921"/>
                    <a:pt x="16261" y="7633"/>
                    <a:pt x="17474" y="7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10801196" y="5911850"/>
              <a:ext cx="111365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600" fill="norm" stroke="1" extrusionOk="0">
                  <a:moveTo>
                    <a:pt x="21045" y="0"/>
                  </a:moveTo>
                  <a:cubicBezTo>
                    <a:pt x="18645" y="0"/>
                    <a:pt x="16245" y="0"/>
                    <a:pt x="13045" y="1059"/>
                  </a:cubicBezTo>
                  <a:cubicBezTo>
                    <a:pt x="9845" y="2118"/>
                    <a:pt x="5845" y="4235"/>
                    <a:pt x="3245" y="6635"/>
                  </a:cubicBezTo>
                  <a:cubicBezTo>
                    <a:pt x="645" y="9035"/>
                    <a:pt x="-555" y="11718"/>
                    <a:pt x="245" y="14259"/>
                  </a:cubicBezTo>
                  <a:cubicBezTo>
                    <a:pt x="1045" y="16800"/>
                    <a:pt x="3845" y="19200"/>
                    <a:pt x="6445" y="20400"/>
                  </a:cubicBezTo>
                  <a:cubicBezTo>
                    <a:pt x="9045" y="21600"/>
                    <a:pt x="11445" y="21600"/>
                    <a:pt x="138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11005868" y="5952492"/>
              <a:ext cx="159448" cy="283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408" fill="norm" stroke="1" extrusionOk="0">
                  <a:moveTo>
                    <a:pt x="8562" y="3648"/>
                  </a:moveTo>
                  <a:cubicBezTo>
                    <a:pt x="7177" y="3648"/>
                    <a:pt x="5792" y="3648"/>
                    <a:pt x="4408" y="3568"/>
                  </a:cubicBezTo>
                  <a:cubicBezTo>
                    <a:pt x="3023" y="3488"/>
                    <a:pt x="1638" y="3328"/>
                    <a:pt x="808" y="2688"/>
                  </a:cubicBezTo>
                  <a:cubicBezTo>
                    <a:pt x="-23" y="2048"/>
                    <a:pt x="-300" y="928"/>
                    <a:pt x="392" y="368"/>
                  </a:cubicBezTo>
                  <a:cubicBezTo>
                    <a:pt x="1085" y="-192"/>
                    <a:pt x="2746" y="-192"/>
                    <a:pt x="5238" y="928"/>
                  </a:cubicBezTo>
                  <a:cubicBezTo>
                    <a:pt x="7731" y="2048"/>
                    <a:pt x="11054" y="4288"/>
                    <a:pt x="13962" y="7408"/>
                  </a:cubicBezTo>
                  <a:cubicBezTo>
                    <a:pt x="16869" y="10528"/>
                    <a:pt x="19362" y="14528"/>
                    <a:pt x="20331" y="17008"/>
                  </a:cubicBezTo>
                  <a:cubicBezTo>
                    <a:pt x="21300" y="19488"/>
                    <a:pt x="20746" y="20448"/>
                    <a:pt x="20192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11007809" y="6064199"/>
              <a:ext cx="139701" cy="2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21600" y="634"/>
                  </a:moveTo>
                  <a:cubicBezTo>
                    <a:pt x="19964" y="214"/>
                    <a:pt x="18327" y="-205"/>
                    <a:pt x="17018" y="110"/>
                  </a:cubicBezTo>
                  <a:cubicBezTo>
                    <a:pt x="15709" y="424"/>
                    <a:pt x="14727" y="1473"/>
                    <a:pt x="11945" y="4409"/>
                  </a:cubicBezTo>
                  <a:cubicBezTo>
                    <a:pt x="9164" y="7345"/>
                    <a:pt x="4582" y="12168"/>
                    <a:pt x="2291" y="15313"/>
                  </a:cubicBezTo>
                  <a:cubicBezTo>
                    <a:pt x="0" y="18459"/>
                    <a:pt x="0" y="19927"/>
                    <a:pt x="0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11211009" y="6083300"/>
              <a:ext cx="139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11260587" y="6038850"/>
              <a:ext cx="13924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717"/>
                    <a:pt x="1783" y="9434"/>
                    <a:pt x="240" y="13034"/>
                  </a:cubicBezTo>
                  <a:cubicBezTo>
                    <a:pt x="-1303" y="16634"/>
                    <a:pt x="4868" y="19117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11411957" y="5975350"/>
              <a:ext cx="141953" cy="193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53" fill="norm" stroke="1" extrusionOk="0">
                  <a:moveTo>
                    <a:pt x="21303" y="0"/>
                  </a:moveTo>
                  <a:cubicBezTo>
                    <a:pt x="15585" y="2113"/>
                    <a:pt x="9868" y="4226"/>
                    <a:pt x="6374" y="5635"/>
                  </a:cubicBezTo>
                  <a:cubicBezTo>
                    <a:pt x="2879" y="7043"/>
                    <a:pt x="1609" y="7748"/>
                    <a:pt x="815" y="8687"/>
                  </a:cubicBezTo>
                  <a:cubicBezTo>
                    <a:pt x="21" y="9626"/>
                    <a:pt x="-297" y="10800"/>
                    <a:pt x="338" y="11387"/>
                  </a:cubicBezTo>
                  <a:cubicBezTo>
                    <a:pt x="974" y="11974"/>
                    <a:pt x="2562" y="11974"/>
                    <a:pt x="4150" y="12091"/>
                  </a:cubicBezTo>
                  <a:cubicBezTo>
                    <a:pt x="5738" y="12209"/>
                    <a:pt x="7327" y="12443"/>
                    <a:pt x="8121" y="13148"/>
                  </a:cubicBezTo>
                  <a:cubicBezTo>
                    <a:pt x="8915" y="13852"/>
                    <a:pt x="8915" y="15026"/>
                    <a:pt x="8121" y="15848"/>
                  </a:cubicBezTo>
                  <a:cubicBezTo>
                    <a:pt x="7327" y="16670"/>
                    <a:pt x="5738" y="17139"/>
                    <a:pt x="4150" y="17961"/>
                  </a:cubicBezTo>
                  <a:cubicBezTo>
                    <a:pt x="2562" y="18783"/>
                    <a:pt x="974" y="19957"/>
                    <a:pt x="1132" y="20661"/>
                  </a:cubicBezTo>
                  <a:cubicBezTo>
                    <a:pt x="1291" y="21365"/>
                    <a:pt x="3197" y="21600"/>
                    <a:pt x="5738" y="21365"/>
                  </a:cubicBezTo>
                  <a:cubicBezTo>
                    <a:pt x="8279" y="21130"/>
                    <a:pt x="11456" y="20426"/>
                    <a:pt x="14632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11636459" y="5988050"/>
              <a:ext cx="1270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950"/>
                    <a:pt x="10800" y="9900"/>
                    <a:pt x="14400" y="13500"/>
                  </a:cubicBezTo>
                  <a:cubicBezTo>
                    <a:pt x="18000" y="17100"/>
                    <a:pt x="1980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11636459" y="5962650"/>
              <a:ext cx="1460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96" y="1145"/>
                    <a:pt x="16591" y="2291"/>
                    <a:pt x="13148" y="5318"/>
                  </a:cubicBezTo>
                  <a:cubicBezTo>
                    <a:pt x="9704" y="8345"/>
                    <a:pt x="5322" y="13255"/>
                    <a:pt x="2974" y="16282"/>
                  </a:cubicBezTo>
                  <a:cubicBezTo>
                    <a:pt x="626" y="19309"/>
                    <a:pt x="313" y="204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11814259" y="6159500"/>
              <a:ext cx="127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11826959" y="60452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11871409" y="5949950"/>
              <a:ext cx="72798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1600" fill="norm" stroke="1" extrusionOk="0">
                  <a:moveTo>
                    <a:pt x="14400" y="0"/>
                  </a:moveTo>
                  <a:cubicBezTo>
                    <a:pt x="18000" y="2905"/>
                    <a:pt x="21600" y="5811"/>
                    <a:pt x="20400" y="9095"/>
                  </a:cubicBezTo>
                  <a:cubicBezTo>
                    <a:pt x="19200" y="12379"/>
                    <a:pt x="13200" y="16042"/>
                    <a:pt x="9000" y="18189"/>
                  </a:cubicBezTo>
                  <a:cubicBezTo>
                    <a:pt x="4800" y="20337"/>
                    <a:pt x="2400" y="209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289009" y="7156450"/>
              <a:ext cx="106045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646"/>
                  </a:moveTo>
                  <a:cubicBezTo>
                    <a:pt x="22" y="6092"/>
                    <a:pt x="43" y="5538"/>
                    <a:pt x="110" y="5446"/>
                  </a:cubicBezTo>
                  <a:cubicBezTo>
                    <a:pt x="177" y="5354"/>
                    <a:pt x="289" y="5723"/>
                    <a:pt x="433" y="5908"/>
                  </a:cubicBezTo>
                  <a:cubicBezTo>
                    <a:pt x="578" y="6092"/>
                    <a:pt x="754" y="6092"/>
                    <a:pt x="925" y="5815"/>
                  </a:cubicBezTo>
                  <a:cubicBezTo>
                    <a:pt x="1095" y="5538"/>
                    <a:pt x="1259" y="4985"/>
                    <a:pt x="1416" y="4523"/>
                  </a:cubicBezTo>
                  <a:cubicBezTo>
                    <a:pt x="1574" y="4062"/>
                    <a:pt x="1725" y="3692"/>
                    <a:pt x="1880" y="3323"/>
                  </a:cubicBezTo>
                  <a:cubicBezTo>
                    <a:pt x="2035" y="2954"/>
                    <a:pt x="2194" y="2585"/>
                    <a:pt x="2363" y="2215"/>
                  </a:cubicBezTo>
                  <a:cubicBezTo>
                    <a:pt x="2531" y="1846"/>
                    <a:pt x="2708" y="1477"/>
                    <a:pt x="2889" y="1292"/>
                  </a:cubicBezTo>
                  <a:cubicBezTo>
                    <a:pt x="3070" y="1108"/>
                    <a:pt x="3255" y="1108"/>
                    <a:pt x="3415" y="1015"/>
                  </a:cubicBezTo>
                  <a:cubicBezTo>
                    <a:pt x="3574" y="923"/>
                    <a:pt x="3708" y="738"/>
                    <a:pt x="3887" y="554"/>
                  </a:cubicBezTo>
                  <a:cubicBezTo>
                    <a:pt x="4066" y="369"/>
                    <a:pt x="4290" y="185"/>
                    <a:pt x="4477" y="92"/>
                  </a:cubicBezTo>
                  <a:cubicBezTo>
                    <a:pt x="4665" y="0"/>
                    <a:pt x="4816" y="0"/>
                    <a:pt x="4975" y="0"/>
                  </a:cubicBezTo>
                  <a:cubicBezTo>
                    <a:pt x="5135" y="0"/>
                    <a:pt x="5303" y="0"/>
                    <a:pt x="5471" y="0"/>
                  </a:cubicBezTo>
                  <a:cubicBezTo>
                    <a:pt x="5639" y="0"/>
                    <a:pt x="5807" y="0"/>
                    <a:pt x="5978" y="0"/>
                  </a:cubicBezTo>
                  <a:cubicBezTo>
                    <a:pt x="6148" y="0"/>
                    <a:pt x="6320" y="0"/>
                    <a:pt x="6497" y="0"/>
                  </a:cubicBezTo>
                  <a:cubicBezTo>
                    <a:pt x="6674" y="0"/>
                    <a:pt x="6855" y="0"/>
                    <a:pt x="7036" y="92"/>
                  </a:cubicBezTo>
                  <a:cubicBezTo>
                    <a:pt x="7217" y="185"/>
                    <a:pt x="7398" y="369"/>
                    <a:pt x="7536" y="462"/>
                  </a:cubicBezTo>
                  <a:cubicBezTo>
                    <a:pt x="7674" y="554"/>
                    <a:pt x="7769" y="554"/>
                    <a:pt x="7866" y="646"/>
                  </a:cubicBezTo>
                  <a:cubicBezTo>
                    <a:pt x="7963" y="738"/>
                    <a:pt x="8062" y="923"/>
                    <a:pt x="8207" y="1108"/>
                  </a:cubicBezTo>
                  <a:cubicBezTo>
                    <a:pt x="8351" y="1292"/>
                    <a:pt x="8541" y="1477"/>
                    <a:pt x="8685" y="1662"/>
                  </a:cubicBezTo>
                  <a:cubicBezTo>
                    <a:pt x="8830" y="1846"/>
                    <a:pt x="8929" y="2031"/>
                    <a:pt x="9030" y="2123"/>
                  </a:cubicBezTo>
                  <a:cubicBezTo>
                    <a:pt x="9131" y="2215"/>
                    <a:pt x="9235" y="2215"/>
                    <a:pt x="9334" y="2308"/>
                  </a:cubicBezTo>
                  <a:cubicBezTo>
                    <a:pt x="9433" y="2400"/>
                    <a:pt x="9528" y="2585"/>
                    <a:pt x="9629" y="2769"/>
                  </a:cubicBezTo>
                  <a:cubicBezTo>
                    <a:pt x="9731" y="2954"/>
                    <a:pt x="9839" y="3138"/>
                    <a:pt x="9942" y="3323"/>
                  </a:cubicBezTo>
                  <a:cubicBezTo>
                    <a:pt x="10046" y="3508"/>
                    <a:pt x="10145" y="3692"/>
                    <a:pt x="10255" y="3877"/>
                  </a:cubicBezTo>
                  <a:cubicBezTo>
                    <a:pt x="10365" y="4062"/>
                    <a:pt x="10485" y="4246"/>
                    <a:pt x="10651" y="4615"/>
                  </a:cubicBezTo>
                  <a:cubicBezTo>
                    <a:pt x="10817" y="4985"/>
                    <a:pt x="11029" y="5538"/>
                    <a:pt x="11182" y="5908"/>
                  </a:cubicBezTo>
                  <a:cubicBezTo>
                    <a:pt x="11335" y="6277"/>
                    <a:pt x="11429" y="6462"/>
                    <a:pt x="11533" y="6646"/>
                  </a:cubicBezTo>
                  <a:cubicBezTo>
                    <a:pt x="11636" y="6831"/>
                    <a:pt x="11749" y="7015"/>
                    <a:pt x="11858" y="7292"/>
                  </a:cubicBezTo>
                  <a:cubicBezTo>
                    <a:pt x="11968" y="7569"/>
                    <a:pt x="12076" y="7938"/>
                    <a:pt x="12184" y="8215"/>
                  </a:cubicBezTo>
                  <a:cubicBezTo>
                    <a:pt x="12292" y="8492"/>
                    <a:pt x="12400" y="8677"/>
                    <a:pt x="12507" y="8954"/>
                  </a:cubicBezTo>
                  <a:cubicBezTo>
                    <a:pt x="12615" y="9231"/>
                    <a:pt x="12723" y="9600"/>
                    <a:pt x="12885" y="9969"/>
                  </a:cubicBezTo>
                  <a:cubicBezTo>
                    <a:pt x="13046" y="10338"/>
                    <a:pt x="13262" y="10708"/>
                    <a:pt x="13428" y="10985"/>
                  </a:cubicBezTo>
                  <a:cubicBezTo>
                    <a:pt x="13594" y="11262"/>
                    <a:pt x="13710" y="11446"/>
                    <a:pt x="13885" y="11723"/>
                  </a:cubicBezTo>
                  <a:cubicBezTo>
                    <a:pt x="14059" y="12000"/>
                    <a:pt x="14292" y="12369"/>
                    <a:pt x="14521" y="12646"/>
                  </a:cubicBezTo>
                  <a:cubicBezTo>
                    <a:pt x="14749" y="12923"/>
                    <a:pt x="14973" y="13108"/>
                    <a:pt x="15144" y="13200"/>
                  </a:cubicBezTo>
                  <a:cubicBezTo>
                    <a:pt x="15314" y="13292"/>
                    <a:pt x="15430" y="13292"/>
                    <a:pt x="15543" y="13292"/>
                  </a:cubicBezTo>
                  <a:cubicBezTo>
                    <a:pt x="15655" y="13292"/>
                    <a:pt x="15762" y="13292"/>
                    <a:pt x="15874" y="13385"/>
                  </a:cubicBezTo>
                  <a:cubicBezTo>
                    <a:pt x="15987" y="13477"/>
                    <a:pt x="16103" y="13662"/>
                    <a:pt x="16278" y="13754"/>
                  </a:cubicBezTo>
                  <a:cubicBezTo>
                    <a:pt x="16452" y="13846"/>
                    <a:pt x="16685" y="13846"/>
                    <a:pt x="16860" y="13846"/>
                  </a:cubicBezTo>
                  <a:cubicBezTo>
                    <a:pt x="17034" y="13846"/>
                    <a:pt x="17151" y="13846"/>
                    <a:pt x="17256" y="13846"/>
                  </a:cubicBezTo>
                  <a:cubicBezTo>
                    <a:pt x="17362" y="13846"/>
                    <a:pt x="17457" y="13846"/>
                    <a:pt x="17618" y="13938"/>
                  </a:cubicBezTo>
                  <a:cubicBezTo>
                    <a:pt x="17780" y="14031"/>
                    <a:pt x="18009" y="14215"/>
                    <a:pt x="18229" y="14400"/>
                  </a:cubicBezTo>
                  <a:cubicBezTo>
                    <a:pt x="18448" y="14585"/>
                    <a:pt x="18660" y="14769"/>
                    <a:pt x="18869" y="14954"/>
                  </a:cubicBezTo>
                  <a:cubicBezTo>
                    <a:pt x="19078" y="15138"/>
                    <a:pt x="19285" y="15323"/>
                    <a:pt x="19479" y="15508"/>
                  </a:cubicBezTo>
                  <a:cubicBezTo>
                    <a:pt x="19673" y="15692"/>
                    <a:pt x="19854" y="15877"/>
                    <a:pt x="20069" y="16246"/>
                  </a:cubicBezTo>
                  <a:cubicBezTo>
                    <a:pt x="20285" y="16615"/>
                    <a:pt x="20535" y="17169"/>
                    <a:pt x="20727" y="17723"/>
                  </a:cubicBezTo>
                  <a:cubicBezTo>
                    <a:pt x="20919" y="18277"/>
                    <a:pt x="21052" y="18831"/>
                    <a:pt x="21188" y="19477"/>
                  </a:cubicBezTo>
                  <a:cubicBezTo>
                    <a:pt x="21324" y="20123"/>
                    <a:pt x="21462" y="208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656764" y="7454900"/>
              <a:ext cx="330746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fill="norm" stroke="1" extrusionOk="0">
                  <a:moveTo>
                    <a:pt x="17371" y="0"/>
                  </a:moveTo>
                  <a:cubicBezTo>
                    <a:pt x="16545" y="3312"/>
                    <a:pt x="15720" y="6624"/>
                    <a:pt x="14481" y="9432"/>
                  </a:cubicBezTo>
                  <a:cubicBezTo>
                    <a:pt x="13243" y="12240"/>
                    <a:pt x="11592" y="14544"/>
                    <a:pt x="10148" y="15984"/>
                  </a:cubicBezTo>
                  <a:cubicBezTo>
                    <a:pt x="8703" y="17424"/>
                    <a:pt x="7465" y="18000"/>
                    <a:pt x="6020" y="18000"/>
                  </a:cubicBezTo>
                  <a:cubicBezTo>
                    <a:pt x="4576" y="18000"/>
                    <a:pt x="2925" y="17424"/>
                    <a:pt x="1824" y="16488"/>
                  </a:cubicBezTo>
                  <a:cubicBezTo>
                    <a:pt x="723" y="15552"/>
                    <a:pt x="173" y="14256"/>
                    <a:pt x="36" y="13248"/>
                  </a:cubicBezTo>
                  <a:cubicBezTo>
                    <a:pt x="-102" y="12240"/>
                    <a:pt x="173" y="11520"/>
                    <a:pt x="655" y="11088"/>
                  </a:cubicBezTo>
                  <a:cubicBezTo>
                    <a:pt x="1136" y="10656"/>
                    <a:pt x="1824" y="10512"/>
                    <a:pt x="3062" y="10440"/>
                  </a:cubicBezTo>
                  <a:cubicBezTo>
                    <a:pt x="4301" y="10368"/>
                    <a:pt x="6089" y="10368"/>
                    <a:pt x="8015" y="11376"/>
                  </a:cubicBezTo>
                  <a:cubicBezTo>
                    <a:pt x="9941" y="12384"/>
                    <a:pt x="12005" y="14400"/>
                    <a:pt x="13656" y="16128"/>
                  </a:cubicBezTo>
                  <a:cubicBezTo>
                    <a:pt x="15307" y="17856"/>
                    <a:pt x="16545" y="19296"/>
                    <a:pt x="17508" y="20232"/>
                  </a:cubicBezTo>
                  <a:cubicBezTo>
                    <a:pt x="18471" y="21168"/>
                    <a:pt x="19159" y="21600"/>
                    <a:pt x="19778" y="21600"/>
                  </a:cubicBezTo>
                  <a:cubicBezTo>
                    <a:pt x="20397" y="21600"/>
                    <a:pt x="20948" y="21168"/>
                    <a:pt x="21498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1489159" y="7460977"/>
              <a:ext cx="133351" cy="362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21600" y="1147"/>
                  </a:moveTo>
                  <a:cubicBezTo>
                    <a:pt x="21600" y="519"/>
                    <a:pt x="21600" y="-109"/>
                    <a:pt x="21429" y="17"/>
                  </a:cubicBezTo>
                  <a:cubicBezTo>
                    <a:pt x="21257" y="142"/>
                    <a:pt x="20914" y="1021"/>
                    <a:pt x="19029" y="3407"/>
                  </a:cubicBezTo>
                  <a:cubicBezTo>
                    <a:pt x="17143" y="5793"/>
                    <a:pt x="13714" y="9686"/>
                    <a:pt x="10286" y="12951"/>
                  </a:cubicBezTo>
                  <a:cubicBezTo>
                    <a:pt x="6857" y="16217"/>
                    <a:pt x="3429" y="18854"/>
                    <a:pt x="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1717759" y="7473950"/>
              <a:ext cx="1905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61"/>
                    <a:pt x="7200" y="8522"/>
                    <a:pt x="3600" y="12122"/>
                  </a:cubicBezTo>
                  <a:cubicBezTo>
                    <a:pt x="0" y="15722"/>
                    <a:pt x="0" y="18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1433753" y="7416800"/>
              <a:ext cx="455457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1118" y="21600"/>
                  </a:moveTo>
                  <a:cubicBezTo>
                    <a:pt x="618" y="20250"/>
                    <a:pt x="118" y="18900"/>
                    <a:pt x="18" y="17325"/>
                  </a:cubicBezTo>
                  <a:cubicBezTo>
                    <a:pt x="-82" y="15750"/>
                    <a:pt x="218" y="13950"/>
                    <a:pt x="1568" y="11475"/>
                  </a:cubicBezTo>
                  <a:cubicBezTo>
                    <a:pt x="2918" y="9000"/>
                    <a:pt x="5318" y="5850"/>
                    <a:pt x="8518" y="3600"/>
                  </a:cubicBezTo>
                  <a:cubicBezTo>
                    <a:pt x="11718" y="1350"/>
                    <a:pt x="15718" y="0"/>
                    <a:pt x="18018" y="0"/>
                  </a:cubicBezTo>
                  <a:cubicBezTo>
                    <a:pt x="20318" y="0"/>
                    <a:pt x="20918" y="1350"/>
                    <a:pt x="21518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1412959" y="7988300"/>
              <a:ext cx="127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1463759" y="78676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1539959" y="7950200"/>
              <a:ext cx="76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1527259" y="8020050"/>
              <a:ext cx="698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1749509" y="7887063"/>
              <a:ext cx="88901" cy="169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9" fill="norm" stroke="1" extrusionOk="0">
                  <a:moveTo>
                    <a:pt x="1543" y="7671"/>
                  </a:moveTo>
                  <a:cubicBezTo>
                    <a:pt x="1543" y="11271"/>
                    <a:pt x="1543" y="14871"/>
                    <a:pt x="1286" y="17313"/>
                  </a:cubicBezTo>
                  <a:cubicBezTo>
                    <a:pt x="1029" y="19756"/>
                    <a:pt x="514" y="21042"/>
                    <a:pt x="257" y="20528"/>
                  </a:cubicBezTo>
                  <a:cubicBezTo>
                    <a:pt x="0" y="20013"/>
                    <a:pt x="0" y="17699"/>
                    <a:pt x="0" y="15128"/>
                  </a:cubicBezTo>
                  <a:cubicBezTo>
                    <a:pt x="0" y="12556"/>
                    <a:pt x="0" y="9728"/>
                    <a:pt x="771" y="7156"/>
                  </a:cubicBezTo>
                  <a:cubicBezTo>
                    <a:pt x="1543" y="4585"/>
                    <a:pt x="3086" y="2271"/>
                    <a:pt x="5143" y="985"/>
                  </a:cubicBezTo>
                  <a:cubicBezTo>
                    <a:pt x="7200" y="-301"/>
                    <a:pt x="9771" y="-558"/>
                    <a:pt x="12600" y="1628"/>
                  </a:cubicBezTo>
                  <a:cubicBezTo>
                    <a:pt x="15429" y="3813"/>
                    <a:pt x="18514" y="8442"/>
                    <a:pt x="21600" y="13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1857459" y="7943850"/>
              <a:ext cx="1206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1959059" y="7874000"/>
              <a:ext cx="1" cy="1143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2041609" y="7867650"/>
              <a:ext cx="63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1571709" y="7207250"/>
              <a:ext cx="1206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274"/>
                  </a:moveTo>
                  <a:cubicBezTo>
                    <a:pt x="0" y="6442"/>
                    <a:pt x="0" y="10611"/>
                    <a:pt x="189" y="13642"/>
                  </a:cubicBezTo>
                  <a:cubicBezTo>
                    <a:pt x="379" y="16674"/>
                    <a:pt x="758" y="18568"/>
                    <a:pt x="947" y="18568"/>
                  </a:cubicBezTo>
                  <a:cubicBezTo>
                    <a:pt x="1137" y="18568"/>
                    <a:pt x="1137" y="16674"/>
                    <a:pt x="1516" y="13642"/>
                  </a:cubicBezTo>
                  <a:cubicBezTo>
                    <a:pt x="1895" y="10611"/>
                    <a:pt x="2653" y="6442"/>
                    <a:pt x="3789" y="3789"/>
                  </a:cubicBezTo>
                  <a:cubicBezTo>
                    <a:pt x="4926" y="1137"/>
                    <a:pt x="6442" y="0"/>
                    <a:pt x="7958" y="0"/>
                  </a:cubicBezTo>
                  <a:cubicBezTo>
                    <a:pt x="9474" y="0"/>
                    <a:pt x="10989" y="1137"/>
                    <a:pt x="13263" y="4926"/>
                  </a:cubicBezTo>
                  <a:cubicBezTo>
                    <a:pt x="15537" y="8716"/>
                    <a:pt x="18568" y="151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1730459" y="7258050"/>
              <a:ext cx="1079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1787609" y="7200900"/>
              <a:ext cx="63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1882859" y="7208954"/>
              <a:ext cx="190501" cy="144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2565"/>
                  </a:moveTo>
                  <a:cubicBezTo>
                    <a:pt x="1200" y="2878"/>
                    <a:pt x="2400" y="3191"/>
                    <a:pt x="3120" y="4131"/>
                  </a:cubicBezTo>
                  <a:cubicBezTo>
                    <a:pt x="3840" y="5070"/>
                    <a:pt x="4080" y="6635"/>
                    <a:pt x="3840" y="8513"/>
                  </a:cubicBezTo>
                  <a:cubicBezTo>
                    <a:pt x="3600" y="10391"/>
                    <a:pt x="2880" y="12583"/>
                    <a:pt x="2520" y="12896"/>
                  </a:cubicBezTo>
                  <a:cubicBezTo>
                    <a:pt x="2160" y="13209"/>
                    <a:pt x="2160" y="11644"/>
                    <a:pt x="2400" y="10078"/>
                  </a:cubicBezTo>
                  <a:cubicBezTo>
                    <a:pt x="2640" y="8513"/>
                    <a:pt x="3120" y="6948"/>
                    <a:pt x="3600" y="5383"/>
                  </a:cubicBezTo>
                  <a:cubicBezTo>
                    <a:pt x="4080" y="3818"/>
                    <a:pt x="4560" y="2252"/>
                    <a:pt x="5400" y="1939"/>
                  </a:cubicBezTo>
                  <a:cubicBezTo>
                    <a:pt x="6240" y="1626"/>
                    <a:pt x="7440" y="2565"/>
                    <a:pt x="8160" y="3818"/>
                  </a:cubicBezTo>
                  <a:cubicBezTo>
                    <a:pt x="8880" y="5070"/>
                    <a:pt x="9120" y="6635"/>
                    <a:pt x="9840" y="6948"/>
                  </a:cubicBezTo>
                  <a:cubicBezTo>
                    <a:pt x="10560" y="7261"/>
                    <a:pt x="11760" y="6322"/>
                    <a:pt x="12720" y="5226"/>
                  </a:cubicBezTo>
                  <a:cubicBezTo>
                    <a:pt x="13680" y="4131"/>
                    <a:pt x="14400" y="2878"/>
                    <a:pt x="15360" y="1783"/>
                  </a:cubicBezTo>
                  <a:cubicBezTo>
                    <a:pt x="16320" y="687"/>
                    <a:pt x="17520" y="-252"/>
                    <a:pt x="18360" y="61"/>
                  </a:cubicBezTo>
                  <a:cubicBezTo>
                    <a:pt x="19200" y="374"/>
                    <a:pt x="19680" y="1939"/>
                    <a:pt x="20160" y="5696"/>
                  </a:cubicBezTo>
                  <a:cubicBezTo>
                    <a:pt x="20640" y="9452"/>
                    <a:pt x="21120" y="15400"/>
                    <a:pt x="21600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2371378" y="7565938"/>
              <a:ext cx="273482" cy="285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392" fill="norm" stroke="1" extrusionOk="0">
                  <a:moveTo>
                    <a:pt x="2487" y="8345"/>
                  </a:moveTo>
                  <a:cubicBezTo>
                    <a:pt x="3142" y="9139"/>
                    <a:pt x="3797" y="9933"/>
                    <a:pt x="5678" y="9615"/>
                  </a:cubicBezTo>
                  <a:cubicBezTo>
                    <a:pt x="7560" y="9298"/>
                    <a:pt x="10669" y="7868"/>
                    <a:pt x="12551" y="6359"/>
                  </a:cubicBezTo>
                  <a:cubicBezTo>
                    <a:pt x="14433" y="4851"/>
                    <a:pt x="15087" y="3262"/>
                    <a:pt x="15251" y="2071"/>
                  </a:cubicBezTo>
                  <a:cubicBezTo>
                    <a:pt x="15415" y="880"/>
                    <a:pt x="15087" y="86"/>
                    <a:pt x="13451" y="6"/>
                  </a:cubicBezTo>
                  <a:cubicBezTo>
                    <a:pt x="11815" y="-73"/>
                    <a:pt x="8869" y="562"/>
                    <a:pt x="6251" y="2865"/>
                  </a:cubicBezTo>
                  <a:cubicBezTo>
                    <a:pt x="3633" y="5168"/>
                    <a:pt x="1342" y="9139"/>
                    <a:pt x="442" y="12315"/>
                  </a:cubicBezTo>
                  <a:cubicBezTo>
                    <a:pt x="-458" y="15492"/>
                    <a:pt x="33" y="17874"/>
                    <a:pt x="1751" y="19383"/>
                  </a:cubicBezTo>
                  <a:cubicBezTo>
                    <a:pt x="3469" y="20892"/>
                    <a:pt x="6415" y="21527"/>
                    <a:pt x="9851" y="21368"/>
                  </a:cubicBezTo>
                  <a:cubicBezTo>
                    <a:pt x="13287" y="21209"/>
                    <a:pt x="17215" y="20256"/>
                    <a:pt x="21142" y="19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2619459" y="7391400"/>
              <a:ext cx="177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6200"/>
                    <a:pt x="6171" y="10800"/>
                    <a:pt x="9771" y="7200"/>
                  </a:cubicBezTo>
                  <a:cubicBezTo>
                    <a:pt x="13371" y="3600"/>
                    <a:pt x="1748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2889100" y="7253436"/>
              <a:ext cx="149797" cy="231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281" fill="norm" stroke="1" extrusionOk="0">
                  <a:moveTo>
                    <a:pt x="13792" y="2175"/>
                  </a:moveTo>
                  <a:cubicBezTo>
                    <a:pt x="13496" y="1202"/>
                    <a:pt x="13200" y="229"/>
                    <a:pt x="12460" y="35"/>
                  </a:cubicBezTo>
                  <a:cubicBezTo>
                    <a:pt x="11721" y="-160"/>
                    <a:pt x="10537" y="424"/>
                    <a:pt x="8614" y="2662"/>
                  </a:cubicBezTo>
                  <a:cubicBezTo>
                    <a:pt x="6690" y="4899"/>
                    <a:pt x="4027" y="8791"/>
                    <a:pt x="2400" y="11808"/>
                  </a:cubicBezTo>
                  <a:cubicBezTo>
                    <a:pt x="773" y="14824"/>
                    <a:pt x="181" y="16964"/>
                    <a:pt x="33" y="18521"/>
                  </a:cubicBezTo>
                  <a:cubicBezTo>
                    <a:pt x="-115" y="20078"/>
                    <a:pt x="181" y="21051"/>
                    <a:pt x="2104" y="21245"/>
                  </a:cubicBezTo>
                  <a:cubicBezTo>
                    <a:pt x="4027" y="21440"/>
                    <a:pt x="7578" y="20856"/>
                    <a:pt x="11129" y="19008"/>
                  </a:cubicBezTo>
                  <a:cubicBezTo>
                    <a:pt x="14680" y="17159"/>
                    <a:pt x="18230" y="14045"/>
                    <a:pt x="19858" y="11224"/>
                  </a:cubicBezTo>
                  <a:cubicBezTo>
                    <a:pt x="21485" y="8402"/>
                    <a:pt x="21189" y="5872"/>
                    <a:pt x="19562" y="4024"/>
                  </a:cubicBezTo>
                  <a:cubicBezTo>
                    <a:pt x="17934" y="2175"/>
                    <a:pt x="14975" y="1008"/>
                    <a:pt x="11721" y="1397"/>
                  </a:cubicBezTo>
                  <a:cubicBezTo>
                    <a:pt x="8466" y="1786"/>
                    <a:pt x="4915" y="3732"/>
                    <a:pt x="3436" y="5678"/>
                  </a:cubicBezTo>
                  <a:cubicBezTo>
                    <a:pt x="1956" y="7624"/>
                    <a:pt x="2548" y="9570"/>
                    <a:pt x="5507" y="10835"/>
                  </a:cubicBezTo>
                  <a:cubicBezTo>
                    <a:pt x="8466" y="12099"/>
                    <a:pt x="13792" y="12683"/>
                    <a:pt x="19118" y="13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3121109" y="7251700"/>
              <a:ext cx="1270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3102059" y="7245350"/>
              <a:ext cx="1587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96" y="1543"/>
                    <a:pt x="16992" y="3086"/>
                    <a:pt x="13392" y="6686"/>
                  </a:cubicBezTo>
                  <a:cubicBezTo>
                    <a:pt x="9792" y="10286"/>
                    <a:pt x="4896" y="159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3286209" y="7429500"/>
              <a:ext cx="12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3311559" y="7308850"/>
              <a:ext cx="254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21600"/>
                  </a:moveTo>
                  <a:cubicBezTo>
                    <a:pt x="1701" y="14400"/>
                    <a:pt x="-1622" y="7200"/>
                    <a:pt x="870" y="3600"/>
                  </a:cubicBezTo>
                  <a:cubicBezTo>
                    <a:pt x="3363" y="0"/>
                    <a:pt x="11670" y="0"/>
                    <a:pt x="199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3317959" y="7192392"/>
              <a:ext cx="226900" cy="922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52" fill="norm" stroke="1" extrusionOk="0">
                  <a:moveTo>
                    <a:pt x="15000" y="941"/>
                  </a:moveTo>
                  <a:cubicBezTo>
                    <a:pt x="15400" y="644"/>
                    <a:pt x="15800" y="347"/>
                    <a:pt x="16500" y="174"/>
                  </a:cubicBezTo>
                  <a:cubicBezTo>
                    <a:pt x="17200" y="1"/>
                    <a:pt x="18200" y="-48"/>
                    <a:pt x="19100" y="51"/>
                  </a:cubicBezTo>
                  <a:cubicBezTo>
                    <a:pt x="20000" y="150"/>
                    <a:pt x="20800" y="397"/>
                    <a:pt x="21200" y="1114"/>
                  </a:cubicBezTo>
                  <a:cubicBezTo>
                    <a:pt x="21600" y="1830"/>
                    <a:pt x="21600" y="3017"/>
                    <a:pt x="20400" y="4401"/>
                  </a:cubicBezTo>
                  <a:cubicBezTo>
                    <a:pt x="19200" y="5784"/>
                    <a:pt x="16800" y="7366"/>
                    <a:pt x="15100" y="8701"/>
                  </a:cubicBezTo>
                  <a:cubicBezTo>
                    <a:pt x="13400" y="10035"/>
                    <a:pt x="12400" y="11123"/>
                    <a:pt x="12400" y="12235"/>
                  </a:cubicBezTo>
                  <a:cubicBezTo>
                    <a:pt x="12400" y="13347"/>
                    <a:pt x="13400" y="14484"/>
                    <a:pt x="14000" y="15522"/>
                  </a:cubicBezTo>
                  <a:cubicBezTo>
                    <a:pt x="14600" y="16560"/>
                    <a:pt x="14800" y="17499"/>
                    <a:pt x="12400" y="18487"/>
                  </a:cubicBezTo>
                  <a:cubicBezTo>
                    <a:pt x="10000" y="19476"/>
                    <a:pt x="5000" y="20514"/>
                    <a:pt x="0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1175893" y="7281568"/>
              <a:ext cx="173567" cy="890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8956" y="967"/>
                  </a:moveTo>
                  <a:cubicBezTo>
                    <a:pt x="8429" y="660"/>
                    <a:pt x="7902" y="352"/>
                    <a:pt x="6980" y="173"/>
                  </a:cubicBezTo>
                  <a:cubicBezTo>
                    <a:pt x="6059" y="-6"/>
                    <a:pt x="4741" y="-57"/>
                    <a:pt x="3951" y="71"/>
                  </a:cubicBezTo>
                  <a:cubicBezTo>
                    <a:pt x="3161" y="199"/>
                    <a:pt x="2898" y="506"/>
                    <a:pt x="3424" y="1325"/>
                  </a:cubicBezTo>
                  <a:cubicBezTo>
                    <a:pt x="3951" y="2144"/>
                    <a:pt x="5268" y="3475"/>
                    <a:pt x="6980" y="4857"/>
                  </a:cubicBezTo>
                  <a:cubicBezTo>
                    <a:pt x="8693" y="6239"/>
                    <a:pt x="10800" y="7672"/>
                    <a:pt x="11063" y="8670"/>
                  </a:cubicBezTo>
                  <a:cubicBezTo>
                    <a:pt x="11327" y="9668"/>
                    <a:pt x="9746" y="10231"/>
                    <a:pt x="8298" y="10589"/>
                  </a:cubicBezTo>
                  <a:cubicBezTo>
                    <a:pt x="6849" y="10948"/>
                    <a:pt x="5532" y="11101"/>
                    <a:pt x="3820" y="11306"/>
                  </a:cubicBezTo>
                  <a:cubicBezTo>
                    <a:pt x="2107" y="11511"/>
                    <a:pt x="0" y="11767"/>
                    <a:pt x="0" y="11895"/>
                  </a:cubicBezTo>
                  <a:cubicBezTo>
                    <a:pt x="0" y="12023"/>
                    <a:pt x="2107" y="12023"/>
                    <a:pt x="4215" y="12202"/>
                  </a:cubicBezTo>
                  <a:cubicBezTo>
                    <a:pt x="6322" y="12381"/>
                    <a:pt x="8429" y="12739"/>
                    <a:pt x="9878" y="13200"/>
                  </a:cubicBezTo>
                  <a:cubicBezTo>
                    <a:pt x="11327" y="13661"/>
                    <a:pt x="12117" y="14224"/>
                    <a:pt x="11327" y="15145"/>
                  </a:cubicBezTo>
                  <a:cubicBezTo>
                    <a:pt x="10537" y="16066"/>
                    <a:pt x="8166" y="17346"/>
                    <a:pt x="6322" y="18216"/>
                  </a:cubicBezTo>
                  <a:cubicBezTo>
                    <a:pt x="4478" y="19086"/>
                    <a:pt x="3161" y="19547"/>
                    <a:pt x="2371" y="19956"/>
                  </a:cubicBezTo>
                  <a:cubicBezTo>
                    <a:pt x="1580" y="20366"/>
                    <a:pt x="1317" y="20724"/>
                    <a:pt x="4610" y="20980"/>
                  </a:cubicBezTo>
                  <a:cubicBezTo>
                    <a:pt x="7902" y="21236"/>
                    <a:pt x="14751" y="21389"/>
                    <a:pt x="2160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3717374" y="790575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3989744" y="7664450"/>
              <a:ext cx="337866" cy="305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531" fill="norm" stroke="1" extrusionOk="0">
                  <a:moveTo>
                    <a:pt x="1283" y="6703"/>
                  </a:moveTo>
                  <a:cubicBezTo>
                    <a:pt x="1150" y="7448"/>
                    <a:pt x="1016" y="8193"/>
                    <a:pt x="1483" y="9012"/>
                  </a:cubicBezTo>
                  <a:cubicBezTo>
                    <a:pt x="1950" y="9832"/>
                    <a:pt x="3016" y="10726"/>
                    <a:pt x="4816" y="10651"/>
                  </a:cubicBezTo>
                  <a:cubicBezTo>
                    <a:pt x="6616" y="10577"/>
                    <a:pt x="9150" y="9534"/>
                    <a:pt x="10750" y="8044"/>
                  </a:cubicBezTo>
                  <a:cubicBezTo>
                    <a:pt x="12350" y="6554"/>
                    <a:pt x="13016" y="4618"/>
                    <a:pt x="13016" y="2979"/>
                  </a:cubicBezTo>
                  <a:cubicBezTo>
                    <a:pt x="13016" y="1341"/>
                    <a:pt x="12350" y="0"/>
                    <a:pt x="10683" y="0"/>
                  </a:cubicBezTo>
                  <a:cubicBezTo>
                    <a:pt x="9016" y="0"/>
                    <a:pt x="6350" y="1341"/>
                    <a:pt x="4283" y="4022"/>
                  </a:cubicBezTo>
                  <a:cubicBezTo>
                    <a:pt x="2216" y="6703"/>
                    <a:pt x="750" y="10726"/>
                    <a:pt x="216" y="13556"/>
                  </a:cubicBezTo>
                  <a:cubicBezTo>
                    <a:pt x="-317" y="16386"/>
                    <a:pt x="83" y="18025"/>
                    <a:pt x="2016" y="19291"/>
                  </a:cubicBezTo>
                  <a:cubicBezTo>
                    <a:pt x="3950" y="20557"/>
                    <a:pt x="7416" y="21451"/>
                    <a:pt x="10883" y="21526"/>
                  </a:cubicBezTo>
                  <a:cubicBezTo>
                    <a:pt x="14350" y="21600"/>
                    <a:pt x="17816" y="20855"/>
                    <a:pt x="21283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4143459" y="7372350"/>
              <a:ext cx="2222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69" y="14400"/>
                    <a:pt x="4937" y="7200"/>
                    <a:pt x="8537" y="3600"/>
                  </a:cubicBezTo>
                  <a:cubicBezTo>
                    <a:pt x="12137" y="0"/>
                    <a:pt x="1686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4439353" y="7229227"/>
              <a:ext cx="176870" cy="289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108" fill="norm" stroke="1" extrusionOk="0">
                  <a:moveTo>
                    <a:pt x="15196" y="4878"/>
                  </a:moveTo>
                  <a:cubicBezTo>
                    <a:pt x="15196" y="4107"/>
                    <a:pt x="15196" y="3336"/>
                    <a:pt x="14824" y="2641"/>
                  </a:cubicBezTo>
                  <a:cubicBezTo>
                    <a:pt x="14452" y="1947"/>
                    <a:pt x="13707" y="1330"/>
                    <a:pt x="12093" y="1484"/>
                  </a:cubicBezTo>
                  <a:cubicBezTo>
                    <a:pt x="10479" y="1638"/>
                    <a:pt x="7996" y="2564"/>
                    <a:pt x="5638" y="4878"/>
                  </a:cubicBezTo>
                  <a:cubicBezTo>
                    <a:pt x="3279" y="7193"/>
                    <a:pt x="1045" y="10896"/>
                    <a:pt x="300" y="13827"/>
                  </a:cubicBezTo>
                  <a:cubicBezTo>
                    <a:pt x="-445" y="16758"/>
                    <a:pt x="300" y="18918"/>
                    <a:pt x="1417" y="20076"/>
                  </a:cubicBezTo>
                  <a:cubicBezTo>
                    <a:pt x="2534" y="21233"/>
                    <a:pt x="4024" y="21387"/>
                    <a:pt x="6507" y="20693"/>
                  </a:cubicBezTo>
                  <a:cubicBezTo>
                    <a:pt x="8989" y="19998"/>
                    <a:pt x="12465" y="18456"/>
                    <a:pt x="15196" y="15678"/>
                  </a:cubicBezTo>
                  <a:cubicBezTo>
                    <a:pt x="17927" y="12901"/>
                    <a:pt x="19914" y="8890"/>
                    <a:pt x="20534" y="6190"/>
                  </a:cubicBezTo>
                  <a:cubicBezTo>
                    <a:pt x="21155" y="3490"/>
                    <a:pt x="20410" y="2101"/>
                    <a:pt x="18300" y="1176"/>
                  </a:cubicBezTo>
                  <a:cubicBezTo>
                    <a:pt x="16189" y="250"/>
                    <a:pt x="12714" y="-213"/>
                    <a:pt x="9858" y="96"/>
                  </a:cubicBezTo>
                  <a:cubicBezTo>
                    <a:pt x="7003" y="404"/>
                    <a:pt x="4769" y="1484"/>
                    <a:pt x="3776" y="2873"/>
                  </a:cubicBezTo>
                  <a:cubicBezTo>
                    <a:pt x="2783" y="4261"/>
                    <a:pt x="3031" y="5958"/>
                    <a:pt x="4893" y="7656"/>
                  </a:cubicBezTo>
                  <a:cubicBezTo>
                    <a:pt x="6755" y="9353"/>
                    <a:pt x="10231" y="11050"/>
                    <a:pt x="13707" y="12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4688992" y="7225041"/>
              <a:ext cx="126863" cy="293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1383" fill="norm" stroke="1" extrusionOk="0">
                  <a:moveTo>
                    <a:pt x="19328" y="2869"/>
                  </a:moveTo>
                  <a:cubicBezTo>
                    <a:pt x="20003" y="1789"/>
                    <a:pt x="20678" y="709"/>
                    <a:pt x="19834" y="246"/>
                  </a:cubicBezTo>
                  <a:cubicBezTo>
                    <a:pt x="18991" y="-217"/>
                    <a:pt x="16628" y="-63"/>
                    <a:pt x="13590" y="1017"/>
                  </a:cubicBezTo>
                  <a:cubicBezTo>
                    <a:pt x="10553" y="2097"/>
                    <a:pt x="6841" y="4103"/>
                    <a:pt x="3972" y="6417"/>
                  </a:cubicBezTo>
                  <a:cubicBezTo>
                    <a:pt x="1103" y="8732"/>
                    <a:pt x="-922" y="11354"/>
                    <a:pt x="428" y="13900"/>
                  </a:cubicBezTo>
                  <a:cubicBezTo>
                    <a:pt x="1778" y="16446"/>
                    <a:pt x="6503" y="18914"/>
                    <a:pt x="11228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4954248" y="7270765"/>
              <a:ext cx="167112" cy="266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29" fill="norm" stroke="1" extrusionOk="0">
                  <a:moveTo>
                    <a:pt x="8357" y="6122"/>
                  </a:moveTo>
                  <a:cubicBezTo>
                    <a:pt x="5657" y="5442"/>
                    <a:pt x="2957" y="4761"/>
                    <a:pt x="1472" y="3826"/>
                  </a:cubicBezTo>
                  <a:cubicBezTo>
                    <a:pt x="-13" y="2890"/>
                    <a:pt x="-283" y="1700"/>
                    <a:pt x="257" y="935"/>
                  </a:cubicBezTo>
                  <a:cubicBezTo>
                    <a:pt x="797" y="169"/>
                    <a:pt x="2147" y="-171"/>
                    <a:pt x="4172" y="84"/>
                  </a:cubicBezTo>
                  <a:cubicBezTo>
                    <a:pt x="6197" y="339"/>
                    <a:pt x="8897" y="1190"/>
                    <a:pt x="11867" y="3741"/>
                  </a:cubicBezTo>
                  <a:cubicBezTo>
                    <a:pt x="14837" y="6292"/>
                    <a:pt x="18077" y="10544"/>
                    <a:pt x="19697" y="13775"/>
                  </a:cubicBezTo>
                  <a:cubicBezTo>
                    <a:pt x="21317" y="17007"/>
                    <a:pt x="21317" y="19218"/>
                    <a:pt x="21317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4911809" y="7388722"/>
              <a:ext cx="171451" cy="218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21600" y="262"/>
                  </a:moveTo>
                  <a:cubicBezTo>
                    <a:pt x="20267" y="55"/>
                    <a:pt x="18933" y="-153"/>
                    <a:pt x="17867" y="159"/>
                  </a:cubicBezTo>
                  <a:cubicBezTo>
                    <a:pt x="16800" y="470"/>
                    <a:pt x="16000" y="1301"/>
                    <a:pt x="13200" y="4416"/>
                  </a:cubicBezTo>
                  <a:cubicBezTo>
                    <a:pt x="10400" y="7532"/>
                    <a:pt x="5600" y="12932"/>
                    <a:pt x="3067" y="16151"/>
                  </a:cubicBezTo>
                  <a:cubicBezTo>
                    <a:pt x="533" y="19370"/>
                    <a:pt x="267" y="20409"/>
                    <a:pt x="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5203909" y="7426043"/>
              <a:ext cx="1968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574" y="11375"/>
                    <a:pt x="11148" y="2735"/>
                    <a:pt x="14748" y="575"/>
                  </a:cubicBezTo>
                  <a:cubicBezTo>
                    <a:pt x="18348" y="-1585"/>
                    <a:pt x="1997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5305509" y="7340600"/>
              <a:ext cx="254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000"/>
                    <a:pt x="7200" y="8000"/>
                    <a:pt x="3600" y="11600"/>
                  </a:cubicBezTo>
                  <a:cubicBezTo>
                    <a:pt x="0" y="15200"/>
                    <a:pt x="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5440577" y="7334250"/>
              <a:ext cx="176083" cy="21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424" fill="norm" stroke="1" extrusionOk="0">
                  <a:moveTo>
                    <a:pt x="21391" y="0"/>
                  </a:moveTo>
                  <a:cubicBezTo>
                    <a:pt x="16505" y="1662"/>
                    <a:pt x="11620" y="3323"/>
                    <a:pt x="8405" y="4465"/>
                  </a:cubicBezTo>
                  <a:cubicBezTo>
                    <a:pt x="5191" y="5608"/>
                    <a:pt x="3648" y="6231"/>
                    <a:pt x="2362" y="6958"/>
                  </a:cubicBezTo>
                  <a:cubicBezTo>
                    <a:pt x="1077" y="7685"/>
                    <a:pt x="48" y="8515"/>
                    <a:pt x="177" y="9035"/>
                  </a:cubicBezTo>
                  <a:cubicBezTo>
                    <a:pt x="305" y="9554"/>
                    <a:pt x="1591" y="9762"/>
                    <a:pt x="3648" y="9969"/>
                  </a:cubicBezTo>
                  <a:cubicBezTo>
                    <a:pt x="5705" y="10177"/>
                    <a:pt x="8534" y="10385"/>
                    <a:pt x="10848" y="10488"/>
                  </a:cubicBezTo>
                  <a:cubicBezTo>
                    <a:pt x="13162" y="10592"/>
                    <a:pt x="14962" y="10592"/>
                    <a:pt x="14577" y="11008"/>
                  </a:cubicBezTo>
                  <a:cubicBezTo>
                    <a:pt x="14191" y="11423"/>
                    <a:pt x="11620" y="12254"/>
                    <a:pt x="9048" y="13188"/>
                  </a:cubicBezTo>
                  <a:cubicBezTo>
                    <a:pt x="6477" y="14123"/>
                    <a:pt x="3905" y="15162"/>
                    <a:pt x="2234" y="16096"/>
                  </a:cubicBezTo>
                  <a:cubicBezTo>
                    <a:pt x="562" y="17031"/>
                    <a:pt x="-209" y="17862"/>
                    <a:pt x="48" y="18796"/>
                  </a:cubicBezTo>
                  <a:cubicBezTo>
                    <a:pt x="305" y="19731"/>
                    <a:pt x="1591" y="20769"/>
                    <a:pt x="4677" y="21185"/>
                  </a:cubicBezTo>
                  <a:cubicBezTo>
                    <a:pt x="7762" y="21600"/>
                    <a:pt x="12648" y="21392"/>
                    <a:pt x="17534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5724609" y="7366000"/>
              <a:ext cx="952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720" y="5254"/>
                    <a:pt x="13440" y="10508"/>
                    <a:pt x="17040" y="14108"/>
                  </a:cubicBezTo>
                  <a:cubicBezTo>
                    <a:pt x="20640" y="17708"/>
                    <a:pt x="21120" y="196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5692859" y="7346950"/>
              <a:ext cx="1714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160"/>
                    <a:pt x="18933" y="320"/>
                    <a:pt x="16933" y="2000"/>
                  </a:cubicBezTo>
                  <a:cubicBezTo>
                    <a:pt x="14933" y="3680"/>
                    <a:pt x="12267" y="6880"/>
                    <a:pt x="9333" y="10400"/>
                  </a:cubicBezTo>
                  <a:cubicBezTo>
                    <a:pt x="6400" y="13920"/>
                    <a:pt x="3200" y="177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5877009" y="7518400"/>
              <a:ext cx="127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5908759" y="7429500"/>
              <a:ext cx="1" cy="190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5953209" y="7334250"/>
              <a:ext cx="104776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2" h="21600" fill="norm" stroke="1" extrusionOk="0">
                  <a:moveTo>
                    <a:pt x="12462" y="0"/>
                  </a:moveTo>
                  <a:cubicBezTo>
                    <a:pt x="14954" y="1333"/>
                    <a:pt x="17446" y="2667"/>
                    <a:pt x="19108" y="4733"/>
                  </a:cubicBezTo>
                  <a:cubicBezTo>
                    <a:pt x="20769" y="6800"/>
                    <a:pt x="21600" y="9600"/>
                    <a:pt x="18277" y="12533"/>
                  </a:cubicBezTo>
                  <a:cubicBezTo>
                    <a:pt x="14954" y="15467"/>
                    <a:pt x="7477" y="185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5362659" y="7664450"/>
              <a:ext cx="190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5369009" y="7600950"/>
              <a:ext cx="1" cy="6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5451559" y="7658100"/>
              <a:ext cx="25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5413459" y="7734300"/>
              <a:ext cx="825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5553159" y="7689850"/>
              <a:ext cx="444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5490085" y="7183569"/>
              <a:ext cx="94825" cy="11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292" fill="norm" stroke="1" extrusionOk="0">
                  <a:moveTo>
                    <a:pt x="1344" y="5376"/>
                  </a:moveTo>
                  <a:cubicBezTo>
                    <a:pt x="864" y="7271"/>
                    <a:pt x="384" y="9166"/>
                    <a:pt x="144" y="11629"/>
                  </a:cubicBezTo>
                  <a:cubicBezTo>
                    <a:pt x="-96" y="14092"/>
                    <a:pt x="-96" y="17124"/>
                    <a:pt x="624" y="17692"/>
                  </a:cubicBezTo>
                  <a:cubicBezTo>
                    <a:pt x="1344" y="18260"/>
                    <a:pt x="2784" y="16366"/>
                    <a:pt x="4464" y="13334"/>
                  </a:cubicBezTo>
                  <a:cubicBezTo>
                    <a:pt x="6144" y="10303"/>
                    <a:pt x="8064" y="6134"/>
                    <a:pt x="10224" y="3481"/>
                  </a:cubicBezTo>
                  <a:cubicBezTo>
                    <a:pt x="12384" y="829"/>
                    <a:pt x="14784" y="-308"/>
                    <a:pt x="16704" y="71"/>
                  </a:cubicBezTo>
                  <a:cubicBezTo>
                    <a:pt x="18624" y="450"/>
                    <a:pt x="20064" y="2345"/>
                    <a:pt x="20784" y="6134"/>
                  </a:cubicBezTo>
                  <a:cubicBezTo>
                    <a:pt x="21504" y="9924"/>
                    <a:pt x="21504" y="15608"/>
                    <a:pt x="21504" y="21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2923703" y="4590777"/>
              <a:ext cx="51357" cy="1232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535" fill="norm" stroke="1" extrusionOk="0">
                  <a:moveTo>
                    <a:pt x="20963" y="338"/>
                  </a:moveTo>
                  <a:cubicBezTo>
                    <a:pt x="17507" y="153"/>
                    <a:pt x="14051" y="-32"/>
                    <a:pt x="11027" y="5"/>
                  </a:cubicBezTo>
                  <a:cubicBezTo>
                    <a:pt x="8003" y="42"/>
                    <a:pt x="5411" y="301"/>
                    <a:pt x="3251" y="1096"/>
                  </a:cubicBezTo>
                  <a:cubicBezTo>
                    <a:pt x="1091" y="1891"/>
                    <a:pt x="-637" y="3223"/>
                    <a:pt x="227" y="4499"/>
                  </a:cubicBezTo>
                  <a:cubicBezTo>
                    <a:pt x="1091" y="5775"/>
                    <a:pt x="4547" y="6995"/>
                    <a:pt x="6707" y="8290"/>
                  </a:cubicBezTo>
                  <a:cubicBezTo>
                    <a:pt x="8867" y="9584"/>
                    <a:pt x="9731" y="10953"/>
                    <a:pt x="10163" y="12414"/>
                  </a:cubicBezTo>
                  <a:cubicBezTo>
                    <a:pt x="10595" y="13875"/>
                    <a:pt x="10595" y="15428"/>
                    <a:pt x="10595" y="16908"/>
                  </a:cubicBezTo>
                  <a:cubicBezTo>
                    <a:pt x="10595" y="18387"/>
                    <a:pt x="10595" y="19793"/>
                    <a:pt x="10595" y="20588"/>
                  </a:cubicBezTo>
                  <a:cubicBezTo>
                    <a:pt x="10595" y="21383"/>
                    <a:pt x="10595" y="21568"/>
                    <a:pt x="11459" y="21531"/>
                  </a:cubicBezTo>
                  <a:cubicBezTo>
                    <a:pt x="12323" y="21494"/>
                    <a:pt x="14051" y="21235"/>
                    <a:pt x="15779" y="20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2775333" y="4623543"/>
              <a:ext cx="1481419" cy="1201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510" fill="norm" stroke="1" extrusionOk="0">
                  <a:moveTo>
                    <a:pt x="1335" y="2147"/>
                  </a:moveTo>
                  <a:cubicBezTo>
                    <a:pt x="1365" y="1957"/>
                    <a:pt x="1396" y="1768"/>
                    <a:pt x="1488" y="1673"/>
                  </a:cubicBezTo>
                  <a:cubicBezTo>
                    <a:pt x="1581" y="1578"/>
                    <a:pt x="1735" y="1578"/>
                    <a:pt x="2350" y="1541"/>
                  </a:cubicBezTo>
                  <a:cubicBezTo>
                    <a:pt x="2965" y="1503"/>
                    <a:pt x="4042" y="1427"/>
                    <a:pt x="5150" y="1332"/>
                  </a:cubicBezTo>
                  <a:cubicBezTo>
                    <a:pt x="6258" y="1237"/>
                    <a:pt x="7396" y="1124"/>
                    <a:pt x="8581" y="1010"/>
                  </a:cubicBezTo>
                  <a:cubicBezTo>
                    <a:pt x="9765" y="896"/>
                    <a:pt x="10996" y="783"/>
                    <a:pt x="12058" y="688"/>
                  </a:cubicBezTo>
                  <a:cubicBezTo>
                    <a:pt x="13119" y="593"/>
                    <a:pt x="14012" y="517"/>
                    <a:pt x="14812" y="423"/>
                  </a:cubicBezTo>
                  <a:cubicBezTo>
                    <a:pt x="15612" y="328"/>
                    <a:pt x="16319" y="214"/>
                    <a:pt x="16842" y="120"/>
                  </a:cubicBezTo>
                  <a:cubicBezTo>
                    <a:pt x="17365" y="25"/>
                    <a:pt x="17704" y="-51"/>
                    <a:pt x="17981" y="44"/>
                  </a:cubicBezTo>
                  <a:cubicBezTo>
                    <a:pt x="18258" y="138"/>
                    <a:pt x="18473" y="404"/>
                    <a:pt x="18735" y="1067"/>
                  </a:cubicBezTo>
                  <a:cubicBezTo>
                    <a:pt x="18996" y="1730"/>
                    <a:pt x="19304" y="2791"/>
                    <a:pt x="19612" y="3947"/>
                  </a:cubicBezTo>
                  <a:cubicBezTo>
                    <a:pt x="19919" y="5103"/>
                    <a:pt x="20227" y="6353"/>
                    <a:pt x="20488" y="7585"/>
                  </a:cubicBezTo>
                  <a:cubicBezTo>
                    <a:pt x="20750" y="8816"/>
                    <a:pt x="20965" y="10029"/>
                    <a:pt x="21073" y="11374"/>
                  </a:cubicBezTo>
                  <a:cubicBezTo>
                    <a:pt x="21181" y="12720"/>
                    <a:pt x="21181" y="14197"/>
                    <a:pt x="21196" y="15410"/>
                  </a:cubicBezTo>
                  <a:cubicBezTo>
                    <a:pt x="21212" y="16623"/>
                    <a:pt x="21242" y="17570"/>
                    <a:pt x="21304" y="18461"/>
                  </a:cubicBezTo>
                  <a:cubicBezTo>
                    <a:pt x="21365" y="19351"/>
                    <a:pt x="21458" y="20185"/>
                    <a:pt x="21504" y="20696"/>
                  </a:cubicBezTo>
                  <a:cubicBezTo>
                    <a:pt x="21550" y="21208"/>
                    <a:pt x="21550" y="21397"/>
                    <a:pt x="21473" y="21473"/>
                  </a:cubicBezTo>
                  <a:cubicBezTo>
                    <a:pt x="21396" y="21549"/>
                    <a:pt x="21242" y="21511"/>
                    <a:pt x="20627" y="21341"/>
                  </a:cubicBezTo>
                  <a:cubicBezTo>
                    <a:pt x="20012" y="21170"/>
                    <a:pt x="18935" y="20867"/>
                    <a:pt x="17796" y="20583"/>
                  </a:cubicBezTo>
                  <a:cubicBezTo>
                    <a:pt x="16658" y="20298"/>
                    <a:pt x="15458" y="20033"/>
                    <a:pt x="14258" y="19787"/>
                  </a:cubicBezTo>
                  <a:cubicBezTo>
                    <a:pt x="13058" y="19541"/>
                    <a:pt x="11858" y="19313"/>
                    <a:pt x="10704" y="19124"/>
                  </a:cubicBezTo>
                  <a:cubicBezTo>
                    <a:pt x="9550" y="18934"/>
                    <a:pt x="8442" y="18783"/>
                    <a:pt x="7335" y="18631"/>
                  </a:cubicBezTo>
                  <a:cubicBezTo>
                    <a:pt x="6227" y="18480"/>
                    <a:pt x="5119" y="18328"/>
                    <a:pt x="3950" y="18233"/>
                  </a:cubicBezTo>
                  <a:cubicBezTo>
                    <a:pt x="2781" y="18138"/>
                    <a:pt x="1550" y="18101"/>
                    <a:pt x="842" y="18082"/>
                  </a:cubicBezTo>
                  <a:cubicBezTo>
                    <a:pt x="135" y="18063"/>
                    <a:pt x="-50" y="18063"/>
                    <a:pt x="12" y="18120"/>
                  </a:cubicBezTo>
                  <a:cubicBezTo>
                    <a:pt x="73" y="18176"/>
                    <a:pt x="381" y="18290"/>
                    <a:pt x="688" y="18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4345435" y="4670338"/>
              <a:ext cx="64725" cy="991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528" fill="norm" stroke="1" extrusionOk="0">
                  <a:moveTo>
                    <a:pt x="8764" y="485"/>
                  </a:moveTo>
                  <a:cubicBezTo>
                    <a:pt x="8067" y="255"/>
                    <a:pt x="7371" y="25"/>
                    <a:pt x="5977" y="2"/>
                  </a:cubicBezTo>
                  <a:cubicBezTo>
                    <a:pt x="4583" y="-21"/>
                    <a:pt x="2493" y="163"/>
                    <a:pt x="1796" y="829"/>
                  </a:cubicBezTo>
                  <a:cubicBezTo>
                    <a:pt x="1100" y="1496"/>
                    <a:pt x="1796" y="2645"/>
                    <a:pt x="2841" y="4046"/>
                  </a:cubicBezTo>
                  <a:cubicBezTo>
                    <a:pt x="3887" y="5448"/>
                    <a:pt x="5280" y="7102"/>
                    <a:pt x="5629" y="8826"/>
                  </a:cubicBezTo>
                  <a:cubicBezTo>
                    <a:pt x="5977" y="10549"/>
                    <a:pt x="5280" y="12342"/>
                    <a:pt x="3887" y="14065"/>
                  </a:cubicBezTo>
                  <a:cubicBezTo>
                    <a:pt x="2493" y="15788"/>
                    <a:pt x="403" y="17443"/>
                    <a:pt x="54" y="18523"/>
                  </a:cubicBezTo>
                  <a:cubicBezTo>
                    <a:pt x="-294" y="19603"/>
                    <a:pt x="1100" y="20108"/>
                    <a:pt x="2145" y="20476"/>
                  </a:cubicBezTo>
                  <a:cubicBezTo>
                    <a:pt x="3190" y="20844"/>
                    <a:pt x="3887" y="21073"/>
                    <a:pt x="5629" y="21257"/>
                  </a:cubicBezTo>
                  <a:cubicBezTo>
                    <a:pt x="7371" y="21441"/>
                    <a:pt x="10158" y="21579"/>
                    <a:pt x="12945" y="21510"/>
                  </a:cubicBezTo>
                  <a:cubicBezTo>
                    <a:pt x="15732" y="21441"/>
                    <a:pt x="18519" y="21165"/>
                    <a:pt x="21306" y="20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4295859" y="4585426"/>
              <a:ext cx="1408612" cy="1151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53" fill="norm" stroke="1" extrusionOk="0">
                  <a:moveTo>
                    <a:pt x="0" y="2007"/>
                  </a:moveTo>
                  <a:cubicBezTo>
                    <a:pt x="778" y="1888"/>
                    <a:pt x="1557" y="1769"/>
                    <a:pt x="2546" y="1670"/>
                  </a:cubicBezTo>
                  <a:cubicBezTo>
                    <a:pt x="3535" y="1571"/>
                    <a:pt x="4735" y="1492"/>
                    <a:pt x="5951" y="1373"/>
                  </a:cubicBezTo>
                  <a:cubicBezTo>
                    <a:pt x="7168" y="1254"/>
                    <a:pt x="8400" y="1096"/>
                    <a:pt x="9681" y="937"/>
                  </a:cubicBezTo>
                  <a:cubicBezTo>
                    <a:pt x="10962" y="779"/>
                    <a:pt x="12292" y="620"/>
                    <a:pt x="13622" y="501"/>
                  </a:cubicBezTo>
                  <a:cubicBezTo>
                    <a:pt x="14951" y="382"/>
                    <a:pt x="16281" y="303"/>
                    <a:pt x="17481" y="224"/>
                  </a:cubicBezTo>
                  <a:cubicBezTo>
                    <a:pt x="18681" y="145"/>
                    <a:pt x="19751" y="65"/>
                    <a:pt x="20368" y="26"/>
                  </a:cubicBezTo>
                  <a:cubicBezTo>
                    <a:pt x="20984" y="-14"/>
                    <a:pt x="21146" y="-14"/>
                    <a:pt x="21276" y="65"/>
                  </a:cubicBezTo>
                  <a:cubicBezTo>
                    <a:pt x="21405" y="145"/>
                    <a:pt x="21503" y="303"/>
                    <a:pt x="21551" y="759"/>
                  </a:cubicBezTo>
                  <a:cubicBezTo>
                    <a:pt x="21600" y="1215"/>
                    <a:pt x="21600" y="1968"/>
                    <a:pt x="21503" y="3117"/>
                  </a:cubicBezTo>
                  <a:cubicBezTo>
                    <a:pt x="21405" y="4266"/>
                    <a:pt x="21211" y="5812"/>
                    <a:pt x="21081" y="7219"/>
                  </a:cubicBezTo>
                  <a:cubicBezTo>
                    <a:pt x="20951" y="8626"/>
                    <a:pt x="20886" y="9894"/>
                    <a:pt x="20822" y="11202"/>
                  </a:cubicBezTo>
                  <a:cubicBezTo>
                    <a:pt x="20757" y="12510"/>
                    <a:pt x="20692" y="13858"/>
                    <a:pt x="20514" y="15205"/>
                  </a:cubicBezTo>
                  <a:cubicBezTo>
                    <a:pt x="20335" y="16553"/>
                    <a:pt x="20043" y="17900"/>
                    <a:pt x="19784" y="18911"/>
                  </a:cubicBezTo>
                  <a:cubicBezTo>
                    <a:pt x="19524" y="19921"/>
                    <a:pt x="19297" y="20595"/>
                    <a:pt x="19022" y="21011"/>
                  </a:cubicBezTo>
                  <a:cubicBezTo>
                    <a:pt x="18746" y="21427"/>
                    <a:pt x="18422" y="21586"/>
                    <a:pt x="17708" y="21546"/>
                  </a:cubicBezTo>
                  <a:cubicBezTo>
                    <a:pt x="16995" y="21507"/>
                    <a:pt x="15892" y="21269"/>
                    <a:pt x="14692" y="21071"/>
                  </a:cubicBezTo>
                  <a:cubicBezTo>
                    <a:pt x="13492" y="20873"/>
                    <a:pt x="12195" y="20714"/>
                    <a:pt x="10800" y="20595"/>
                  </a:cubicBezTo>
                  <a:cubicBezTo>
                    <a:pt x="9405" y="20476"/>
                    <a:pt x="7914" y="20397"/>
                    <a:pt x="6519" y="20338"/>
                  </a:cubicBezTo>
                  <a:cubicBezTo>
                    <a:pt x="5124" y="20278"/>
                    <a:pt x="3827" y="20238"/>
                    <a:pt x="2773" y="20238"/>
                  </a:cubicBezTo>
                  <a:cubicBezTo>
                    <a:pt x="1719" y="20238"/>
                    <a:pt x="908" y="20278"/>
                    <a:pt x="97" y="20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2918504" y="5797550"/>
              <a:ext cx="1204173" cy="92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600" fill="norm" stroke="1" extrusionOk="0">
                  <a:moveTo>
                    <a:pt x="1693" y="21600"/>
                  </a:moveTo>
                  <a:cubicBezTo>
                    <a:pt x="1768" y="19862"/>
                    <a:pt x="1844" y="18124"/>
                    <a:pt x="2005" y="17007"/>
                  </a:cubicBezTo>
                  <a:cubicBezTo>
                    <a:pt x="2166" y="15890"/>
                    <a:pt x="2412" y="15393"/>
                    <a:pt x="2942" y="14897"/>
                  </a:cubicBezTo>
                  <a:cubicBezTo>
                    <a:pt x="3472" y="14400"/>
                    <a:pt x="4286" y="13903"/>
                    <a:pt x="5081" y="13655"/>
                  </a:cubicBezTo>
                  <a:cubicBezTo>
                    <a:pt x="5876" y="13407"/>
                    <a:pt x="6653" y="13407"/>
                    <a:pt x="7372" y="13283"/>
                  </a:cubicBezTo>
                  <a:cubicBezTo>
                    <a:pt x="8091" y="13159"/>
                    <a:pt x="8754" y="12910"/>
                    <a:pt x="9464" y="12786"/>
                  </a:cubicBezTo>
                  <a:cubicBezTo>
                    <a:pt x="10174" y="12662"/>
                    <a:pt x="10931" y="12662"/>
                    <a:pt x="11698" y="12662"/>
                  </a:cubicBezTo>
                  <a:cubicBezTo>
                    <a:pt x="12464" y="12662"/>
                    <a:pt x="13240" y="12662"/>
                    <a:pt x="13979" y="12538"/>
                  </a:cubicBezTo>
                  <a:cubicBezTo>
                    <a:pt x="14717" y="12414"/>
                    <a:pt x="15418" y="12166"/>
                    <a:pt x="16090" y="12041"/>
                  </a:cubicBezTo>
                  <a:cubicBezTo>
                    <a:pt x="16762" y="11917"/>
                    <a:pt x="17405" y="11917"/>
                    <a:pt x="18077" y="11669"/>
                  </a:cubicBezTo>
                  <a:cubicBezTo>
                    <a:pt x="18749" y="11421"/>
                    <a:pt x="19450" y="10924"/>
                    <a:pt x="19961" y="10552"/>
                  </a:cubicBezTo>
                  <a:cubicBezTo>
                    <a:pt x="20472" y="10179"/>
                    <a:pt x="20794" y="9931"/>
                    <a:pt x="21049" y="9434"/>
                  </a:cubicBezTo>
                  <a:cubicBezTo>
                    <a:pt x="21305" y="8938"/>
                    <a:pt x="21494" y="8193"/>
                    <a:pt x="21532" y="7697"/>
                  </a:cubicBezTo>
                  <a:cubicBezTo>
                    <a:pt x="21570" y="7200"/>
                    <a:pt x="21456" y="6952"/>
                    <a:pt x="21059" y="6703"/>
                  </a:cubicBezTo>
                  <a:cubicBezTo>
                    <a:pt x="20661" y="6455"/>
                    <a:pt x="19980" y="6207"/>
                    <a:pt x="19327" y="5959"/>
                  </a:cubicBezTo>
                  <a:cubicBezTo>
                    <a:pt x="18674" y="5710"/>
                    <a:pt x="18049" y="5462"/>
                    <a:pt x="17320" y="5338"/>
                  </a:cubicBezTo>
                  <a:cubicBezTo>
                    <a:pt x="16591" y="5214"/>
                    <a:pt x="15758" y="5214"/>
                    <a:pt x="15048" y="5214"/>
                  </a:cubicBezTo>
                  <a:cubicBezTo>
                    <a:pt x="14338" y="5214"/>
                    <a:pt x="13752" y="5214"/>
                    <a:pt x="13165" y="5214"/>
                  </a:cubicBezTo>
                  <a:cubicBezTo>
                    <a:pt x="12578" y="5214"/>
                    <a:pt x="11991" y="5214"/>
                    <a:pt x="11404" y="5338"/>
                  </a:cubicBezTo>
                  <a:cubicBezTo>
                    <a:pt x="10817" y="5462"/>
                    <a:pt x="10230" y="5710"/>
                    <a:pt x="9644" y="5834"/>
                  </a:cubicBezTo>
                  <a:cubicBezTo>
                    <a:pt x="9057" y="5959"/>
                    <a:pt x="8470" y="5959"/>
                    <a:pt x="7769" y="6083"/>
                  </a:cubicBezTo>
                  <a:cubicBezTo>
                    <a:pt x="7069" y="6207"/>
                    <a:pt x="6255" y="6455"/>
                    <a:pt x="5517" y="6703"/>
                  </a:cubicBezTo>
                  <a:cubicBezTo>
                    <a:pt x="4778" y="6952"/>
                    <a:pt x="4116" y="7200"/>
                    <a:pt x="3415" y="7324"/>
                  </a:cubicBezTo>
                  <a:cubicBezTo>
                    <a:pt x="2715" y="7448"/>
                    <a:pt x="1977" y="7448"/>
                    <a:pt x="1522" y="7448"/>
                  </a:cubicBezTo>
                  <a:cubicBezTo>
                    <a:pt x="1068" y="7448"/>
                    <a:pt x="898" y="7448"/>
                    <a:pt x="746" y="7324"/>
                  </a:cubicBezTo>
                  <a:cubicBezTo>
                    <a:pt x="595" y="7200"/>
                    <a:pt x="462" y="6952"/>
                    <a:pt x="462" y="6703"/>
                  </a:cubicBezTo>
                  <a:cubicBezTo>
                    <a:pt x="462" y="6455"/>
                    <a:pt x="595" y="6207"/>
                    <a:pt x="992" y="5586"/>
                  </a:cubicBezTo>
                  <a:cubicBezTo>
                    <a:pt x="1390" y="4966"/>
                    <a:pt x="2052" y="3972"/>
                    <a:pt x="2791" y="3228"/>
                  </a:cubicBezTo>
                  <a:cubicBezTo>
                    <a:pt x="3529" y="2483"/>
                    <a:pt x="4343" y="1986"/>
                    <a:pt x="5119" y="1614"/>
                  </a:cubicBezTo>
                  <a:cubicBezTo>
                    <a:pt x="5895" y="1241"/>
                    <a:pt x="6634" y="993"/>
                    <a:pt x="7391" y="745"/>
                  </a:cubicBezTo>
                  <a:cubicBezTo>
                    <a:pt x="8148" y="497"/>
                    <a:pt x="8924" y="248"/>
                    <a:pt x="9672" y="124"/>
                  </a:cubicBezTo>
                  <a:cubicBezTo>
                    <a:pt x="10420" y="0"/>
                    <a:pt x="11139" y="0"/>
                    <a:pt x="11849" y="0"/>
                  </a:cubicBezTo>
                  <a:cubicBezTo>
                    <a:pt x="12559" y="0"/>
                    <a:pt x="13259" y="0"/>
                    <a:pt x="14017" y="0"/>
                  </a:cubicBezTo>
                  <a:cubicBezTo>
                    <a:pt x="14774" y="0"/>
                    <a:pt x="15588" y="0"/>
                    <a:pt x="16317" y="0"/>
                  </a:cubicBezTo>
                  <a:cubicBezTo>
                    <a:pt x="17046" y="0"/>
                    <a:pt x="17689" y="0"/>
                    <a:pt x="18115" y="124"/>
                  </a:cubicBezTo>
                  <a:cubicBezTo>
                    <a:pt x="18541" y="248"/>
                    <a:pt x="18749" y="497"/>
                    <a:pt x="18806" y="993"/>
                  </a:cubicBezTo>
                  <a:cubicBezTo>
                    <a:pt x="18863" y="1490"/>
                    <a:pt x="18768" y="2234"/>
                    <a:pt x="18380" y="2979"/>
                  </a:cubicBezTo>
                  <a:cubicBezTo>
                    <a:pt x="17992" y="3724"/>
                    <a:pt x="17311" y="4469"/>
                    <a:pt x="16657" y="4966"/>
                  </a:cubicBezTo>
                  <a:cubicBezTo>
                    <a:pt x="16004" y="5462"/>
                    <a:pt x="15380" y="5710"/>
                    <a:pt x="14660" y="6083"/>
                  </a:cubicBezTo>
                  <a:cubicBezTo>
                    <a:pt x="13941" y="6455"/>
                    <a:pt x="13127" y="6952"/>
                    <a:pt x="12313" y="7200"/>
                  </a:cubicBezTo>
                  <a:cubicBezTo>
                    <a:pt x="11499" y="7448"/>
                    <a:pt x="10685" y="7448"/>
                    <a:pt x="9871" y="7697"/>
                  </a:cubicBezTo>
                  <a:cubicBezTo>
                    <a:pt x="9057" y="7945"/>
                    <a:pt x="8243" y="8441"/>
                    <a:pt x="7467" y="8814"/>
                  </a:cubicBezTo>
                  <a:cubicBezTo>
                    <a:pt x="6690" y="9186"/>
                    <a:pt x="5952" y="9434"/>
                    <a:pt x="5223" y="9807"/>
                  </a:cubicBezTo>
                  <a:cubicBezTo>
                    <a:pt x="4494" y="10179"/>
                    <a:pt x="3775" y="10676"/>
                    <a:pt x="3065" y="11048"/>
                  </a:cubicBezTo>
                  <a:cubicBezTo>
                    <a:pt x="2355" y="11421"/>
                    <a:pt x="1655" y="11669"/>
                    <a:pt x="1219" y="11917"/>
                  </a:cubicBezTo>
                  <a:cubicBezTo>
                    <a:pt x="784" y="12166"/>
                    <a:pt x="614" y="12414"/>
                    <a:pt x="860" y="12290"/>
                  </a:cubicBezTo>
                  <a:cubicBezTo>
                    <a:pt x="1106" y="12166"/>
                    <a:pt x="1768" y="11669"/>
                    <a:pt x="2431" y="11297"/>
                  </a:cubicBezTo>
                  <a:cubicBezTo>
                    <a:pt x="3094" y="10924"/>
                    <a:pt x="3756" y="10676"/>
                    <a:pt x="4438" y="10428"/>
                  </a:cubicBezTo>
                  <a:cubicBezTo>
                    <a:pt x="5119" y="10179"/>
                    <a:pt x="5820" y="9931"/>
                    <a:pt x="6530" y="9807"/>
                  </a:cubicBezTo>
                  <a:cubicBezTo>
                    <a:pt x="7239" y="9683"/>
                    <a:pt x="7959" y="9683"/>
                    <a:pt x="8659" y="9683"/>
                  </a:cubicBezTo>
                  <a:cubicBezTo>
                    <a:pt x="9360" y="9683"/>
                    <a:pt x="10041" y="9683"/>
                    <a:pt x="10732" y="9683"/>
                  </a:cubicBezTo>
                  <a:cubicBezTo>
                    <a:pt x="11423" y="9683"/>
                    <a:pt x="12124" y="9683"/>
                    <a:pt x="12833" y="9683"/>
                  </a:cubicBezTo>
                  <a:cubicBezTo>
                    <a:pt x="13543" y="9683"/>
                    <a:pt x="14263" y="9683"/>
                    <a:pt x="14812" y="9683"/>
                  </a:cubicBezTo>
                  <a:cubicBezTo>
                    <a:pt x="15361" y="9683"/>
                    <a:pt x="15739" y="9683"/>
                    <a:pt x="15616" y="9559"/>
                  </a:cubicBezTo>
                  <a:cubicBezTo>
                    <a:pt x="15493" y="9434"/>
                    <a:pt x="14869" y="9186"/>
                    <a:pt x="14244" y="8938"/>
                  </a:cubicBezTo>
                  <a:cubicBezTo>
                    <a:pt x="13619" y="8690"/>
                    <a:pt x="12994" y="8441"/>
                    <a:pt x="12313" y="8193"/>
                  </a:cubicBezTo>
                  <a:cubicBezTo>
                    <a:pt x="11631" y="7945"/>
                    <a:pt x="10893" y="7697"/>
                    <a:pt x="10136" y="7572"/>
                  </a:cubicBezTo>
                  <a:cubicBezTo>
                    <a:pt x="9379" y="7448"/>
                    <a:pt x="8602" y="7448"/>
                    <a:pt x="7864" y="7448"/>
                  </a:cubicBezTo>
                  <a:cubicBezTo>
                    <a:pt x="7126" y="7448"/>
                    <a:pt x="6425" y="7448"/>
                    <a:pt x="5640" y="7448"/>
                  </a:cubicBezTo>
                  <a:cubicBezTo>
                    <a:pt x="4854" y="7448"/>
                    <a:pt x="3983" y="7448"/>
                    <a:pt x="3179" y="7697"/>
                  </a:cubicBezTo>
                  <a:cubicBezTo>
                    <a:pt x="2374" y="7945"/>
                    <a:pt x="1636" y="8441"/>
                    <a:pt x="1144" y="8814"/>
                  </a:cubicBezTo>
                  <a:cubicBezTo>
                    <a:pt x="652" y="9186"/>
                    <a:pt x="405" y="9434"/>
                    <a:pt x="235" y="9683"/>
                  </a:cubicBezTo>
                  <a:cubicBezTo>
                    <a:pt x="65" y="9931"/>
                    <a:pt x="-30" y="10179"/>
                    <a:pt x="8" y="10303"/>
                  </a:cubicBezTo>
                  <a:cubicBezTo>
                    <a:pt x="46" y="10428"/>
                    <a:pt x="216" y="10428"/>
                    <a:pt x="680" y="10428"/>
                  </a:cubicBezTo>
                  <a:cubicBezTo>
                    <a:pt x="1144" y="10428"/>
                    <a:pt x="1901" y="10428"/>
                    <a:pt x="2639" y="10428"/>
                  </a:cubicBezTo>
                  <a:cubicBezTo>
                    <a:pt x="3378" y="10428"/>
                    <a:pt x="4097" y="10428"/>
                    <a:pt x="4883" y="10428"/>
                  </a:cubicBezTo>
                  <a:cubicBezTo>
                    <a:pt x="5668" y="10428"/>
                    <a:pt x="6520" y="10428"/>
                    <a:pt x="7362" y="10552"/>
                  </a:cubicBezTo>
                  <a:cubicBezTo>
                    <a:pt x="8205" y="10676"/>
                    <a:pt x="9038" y="10924"/>
                    <a:pt x="9861" y="11048"/>
                  </a:cubicBezTo>
                  <a:cubicBezTo>
                    <a:pt x="10685" y="11172"/>
                    <a:pt x="11499" y="11172"/>
                    <a:pt x="12351" y="11172"/>
                  </a:cubicBezTo>
                  <a:cubicBezTo>
                    <a:pt x="13203" y="11172"/>
                    <a:pt x="14092" y="11172"/>
                    <a:pt x="14869" y="11172"/>
                  </a:cubicBezTo>
                  <a:cubicBezTo>
                    <a:pt x="15645" y="11172"/>
                    <a:pt x="16307" y="11172"/>
                    <a:pt x="16724" y="11545"/>
                  </a:cubicBezTo>
                  <a:cubicBezTo>
                    <a:pt x="17140" y="11917"/>
                    <a:pt x="17311" y="12662"/>
                    <a:pt x="17481" y="13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3057119" y="5957170"/>
              <a:ext cx="127491" cy="259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528" fill="norm" stroke="1" extrusionOk="0">
                  <a:moveTo>
                    <a:pt x="10092" y="14416"/>
                  </a:moveTo>
                  <a:cubicBezTo>
                    <a:pt x="11321" y="13889"/>
                    <a:pt x="12550" y="13362"/>
                    <a:pt x="12901" y="12923"/>
                  </a:cubicBezTo>
                  <a:cubicBezTo>
                    <a:pt x="13253" y="12484"/>
                    <a:pt x="12726" y="12133"/>
                    <a:pt x="11409" y="12001"/>
                  </a:cubicBezTo>
                  <a:cubicBezTo>
                    <a:pt x="10092" y="11869"/>
                    <a:pt x="7984" y="11957"/>
                    <a:pt x="5789" y="13099"/>
                  </a:cubicBezTo>
                  <a:cubicBezTo>
                    <a:pt x="3594" y="14240"/>
                    <a:pt x="1311" y="16435"/>
                    <a:pt x="433" y="18016"/>
                  </a:cubicBezTo>
                  <a:cubicBezTo>
                    <a:pt x="-445" y="19596"/>
                    <a:pt x="82" y="20562"/>
                    <a:pt x="1399" y="21001"/>
                  </a:cubicBezTo>
                  <a:cubicBezTo>
                    <a:pt x="2716" y="21440"/>
                    <a:pt x="4823" y="21352"/>
                    <a:pt x="7282" y="20167"/>
                  </a:cubicBezTo>
                  <a:cubicBezTo>
                    <a:pt x="9740" y="18982"/>
                    <a:pt x="12550" y="16699"/>
                    <a:pt x="14218" y="13845"/>
                  </a:cubicBezTo>
                  <a:cubicBezTo>
                    <a:pt x="15887" y="10991"/>
                    <a:pt x="16414" y="7567"/>
                    <a:pt x="16677" y="5328"/>
                  </a:cubicBezTo>
                  <a:cubicBezTo>
                    <a:pt x="16940" y="3089"/>
                    <a:pt x="16940" y="2035"/>
                    <a:pt x="16677" y="1289"/>
                  </a:cubicBezTo>
                  <a:cubicBezTo>
                    <a:pt x="16414" y="543"/>
                    <a:pt x="15887" y="104"/>
                    <a:pt x="15272" y="16"/>
                  </a:cubicBezTo>
                  <a:cubicBezTo>
                    <a:pt x="14657" y="-72"/>
                    <a:pt x="13955" y="191"/>
                    <a:pt x="13428" y="1333"/>
                  </a:cubicBezTo>
                  <a:cubicBezTo>
                    <a:pt x="12901" y="2474"/>
                    <a:pt x="12550" y="4494"/>
                    <a:pt x="13077" y="7084"/>
                  </a:cubicBezTo>
                  <a:cubicBezTo>
                    <a:pt x="13604" y="9674"/>
                    <a:pt x="15009" y="12835"/>
                    <a:pt x="16501" y="15338"/>
                  </a:cubicBezTo>
                  <a:cubicBezTo>
                    <a:pt x="17994" y="17840"/>
                    <a:pt x="19575" y="19684"/>
                    <a:pt x="21155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3202416" y="6130300"/>
              <a:ext cx="77444" cy="72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165" fill="norm" stroke="1" extrusionOk="0">
                  <a:moveTo>
                    <a:pt x="9100" y="5736"/>
                  </a:moveTo>
                  <a:cubicBezTo>
                    <a:pt x="9391" y="3885"/>
                    <a:pt x="9683" y="2034"/>
                    <a:pt x="9100" y="954"/>
                  </a:cubicBezTo>
                  <a:cubicBezTo>
                    <a:pt x="8516" y="-126"/>
                    <a:pt x="7056" y="-435"/>
                    <a:pt x="5451" y="799"/>
                  </a:cubicBezTo>
                  <a:cubicBezTo>
                    <a:pt x="3845" y="2034"/>
                    <a:pt x="2094" y="4811"/>
                    <a:pt x="1073" y="7742"/>
                  </a:cubicBezTo>
                  <a:cubicBezTo>
                    <a:pt x="51" y="10674"/>
                    <a:pt x="-241" y="13759"/>
                    <a:pt x="197" y="15765"/>
                  </a:cubicBezTo>
                  <a:cubicBezTo>
                    <a:pt x="635" y="17771"/>
                    <a:pt x="1802" y="18696"/>
                    <a:pt x="2970" y="18542"/>
                  </a:cubicBezTo>
                  <a:cubicBezTo>
                    <a:pt x="4137" y="18388"/>
                    <a:pt x="5305" y="17154"/>
                    <a:pt x="6473" y="15148"/>
                  </a:cubicBezTo>
                  <a:cubicBezTo>
                    <a:pt x="7640" y="13142"/>
                    <a:pt x="8808" y="10365"/>
                    <a:pt x="9391" y="10056"/>
                  </a:cubicBezTo>
                  <a:cubicBezTo>
                    <a:pt x="9975" y="9748"/>
                    <a:pt x="9975" y="11908"/>
                    <a:pt x="9975" y="13759"/>
                  </a:cubicBezTo>
                  <a:cubicBezTo>
                    <a:pt x="9975" y="15611"/>
                    <a:pt x="9975" y="17154"/>
                    <a:pt x="11289" y="18542"/>
                  </a:cubicBezTo>
                  <a:cubicBezTo>
                    <a:pt x="12602" y="19931"/>
                    <a:pt x="15229" y="21165"/>
                    <a:pt x="17127" y="21165"/>
                  </a:cubicBezTo>
                  <a:cubicBezTo>
                    <a:pt x="19024" y="21165"/>
                    <a:pt x="20191" y="19931"/>
                    <a:pt x="21359" y="18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3319912" y="5972175"/>
              <a:ext cx="23448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12354" y="0"/>
                  </a:moveTo>
                  <a:cubicBezTo>
                    <a:pt x="6719" y="3308"/>
                    <a:pt x="1084" y="6616"/>
                    <a:pt x="145" y="9535"/>
                  </a:cubicBezTo>
                  <a:cubicBezTo>
                    <a:pt x="-794" y="12454"/>
                    <a:pt x="2963" y="14984"/>
                    <a:pt x="7189" y="16930"/>
                  </a:cubicBezTo>
                  <a:cubicBezTo>
                    <a:pt x="11415" y="18876"/>
                    <a:pt x="16110" y="20238"/>
                    <a:pt x="208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3311609" y="6111875"/>
              <a:ext cx="95251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0" y="21600"/>
                    <a:pt x="11040" y="21600"/>
                    <a:pt x="14640" y="18000"/>
                  </a:cubicBezTo>
                  <a:cubicBezTo>
                    <a:pt x="18240" y="14400"/>
                    <a:pt x="1992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3395645" y="6096000"/>
              <a:ext cx="128690" cy="79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16" fill="norm" stroke="1" extrusionOk="0">
                  <a:moveTo>
                    <a:pt x="11870" y="0"/>
                  </a:moveTo>
                  <a:cubicBezTo>
                    <a:pt x="8885" y="853"/>
                    <a:pt x="5899" y="1705"/>
                    <a:pt x="3792" y="4121"/>
                  </a:cubicBezTo>
                  <a:cubicBezTo>
                    <a:pt x="1685" y="6537"/>
                    <a:pt x="455" y="10516"/>
                    <a:pt x="104" y="13784"/>
                  </a:cubicBezTo>
                  <a:cubicBezTo>
                    <a:pt x="-247" y="17053"/>
                    <a:pt x="280" y="19611"/>
                    <a:pt x="1773" y="20605"/>
                  </a:cubicBezTo>
                  <a:cubicBezTo>
                    <a:pt x="3265" y="21600"/>
                    <a:pt x="5724" y="21032"/>
                    <a:pt x="7480" y="19753"/>
                  </a:cubicBezTo>
                  <a:cubicBezTo>
                    <a:pt x="9236" y="18474"/>
                    <a:pt x="10290" y="16484"/>
                    <a:pt x="11080" y="14779"/>
                  </a:cubicBezTo>
                  <a:cubicBezTo>
                    <a:pt x="11870" y="13074"/>
                    <a:pt x="12397" y="11653"/>
                    <a:pt x="13187" y="12079"/>
                  </a:cubicBezTo>
                  <a:cubicBezTo>
                    <a:pt x="13977" y="12505"/>
                    <a:pt x="15031" y="14779"/>
                    <a:pt x="16436" y="16626"/>
                  </a:cubicBezTo>
                  <a:cubicBezTo>
                    <a:pt x="17841" y="18474"/>
                    <a:pt x="19597" y="19895"/>
                    <a:pt x="21353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4464134" y="5686425"/>
              <a:ext cx="685801" cy="53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082"/>
                  </a:moveTo>
                  <a:cubicBezTo>
                    <a:pt x="1267" y="5082"/>
                    <a:pt x="2533" y="5082"/>
                    <a:pt x="3683" y="4659"/>
                  </a:cubicBezTo>
                  <a:cubicBezTo>
                    <a:pt x="4833" y="4235"/>
                    <a:pt x="5867" y="3388"/>
                    <a:pt x="7033" y="2753"/>
                  </a:cubicBezTo>
                  <a:cubicBezTo>
                    <a:pt x="8200" y="2118"/>
                    <a:pt x="9500" y="1694"/>
                    <a:pt x="10783" y="1271"/>
                  </a:cubicBezTo>
                  <a:cubicBezTo>
                    <a:pt x="12067" y="847"/>
                    <a:pt x="13333" y="424"/>
                    <a:pt x="14717" y="212"/>
                  </a:cubicBezTo>
                  <a:cubicBezTo>
                    <a:pt x="16100" y="0"/>
                    <a:pt x="17600" y="0"/>
                    <a:pt x="18517" y="0"/>
                  </a:cubicBezTo>
                  <a:cubicBezTo>
                    <a:pt x="19433" y="0"/>
                    <a:pt x="19767" y="0"/>
                    <a:pt x="20033" y="212"/>
                  </a:cubicBezTo>
                  <a:cubicBezTo>
                    <a:pt x="20300" y="424"/>
                    <a:pt x="20500" y="847"/>
                    <a:pt x="20417" y="1482"/>
                  </a:cubicBezTo>
                  <a:cubicBezTo>
                    <a:pt x="20333" y="2118"/>
                    <a:pt x="19967" y="2965"/>
                    <a:pt x="19133" y="3600"/>
                  </a:cubicBezTo>
                  <a:cubicBezTo>
                    <a:pt x="18300" y="4235"/>
                    <a:pt x="17000" y="4659"/>
                    <a:pt x="15783" y="5082"/>
                  </a:cubicBezTo>
                  <a:cubicBezTo>
                    <a:pt x="14567" y="5506"/>
                    <a:pt x="13433" y="5929"/>
                    <a:pt x="12283" y="6776"/>
                  </a:cubicBezTo>
                  <a:cubicBezTo>
                    <a:pt x="11133" y="7624"/>
                    <a:pt x="9967" y="8894"/>
                    <a:pt x="8650" y="10376"/>
                  </a:cubicBezTo>
                  <a:cubicBezTo>
                    <a:pt x="7333" y="11859"/>
                    <a:pt x="5867" y="13553"/>
                    <a:pt x="4533" y="15459"/>
                  </a:cubicBezTo>
                  <a:cubicBezTo>
                    <a:pt x="3200" y="17365"/>
                    <a:pt x="2000" y="19482"/>
                    <a:pt x="1300" y="20541"/>
                  </a:cubicBezTo>
                  <a:cubicBezTo>
                    <a:pt x="600" y="21600"/>
                    <a:pt x="400" y="21600"/>
                    <a:pt x="450" y="21600"/>
                  </a:cubicBezTo>
                  <a:cubicBezTo>
                    <a:pt x="500" y="21600"/>
                    <a:pt x="800" y="21600"/>
                    <a:pt x="1550" y="20753"/>
                  </a:cubicBezTo>
                  <a:cubicBezTo>
                    <a:pt x="2300" y="19906"/>
                    <a:pt x="3500" y="18212"/>
                    <a:pt x="4800" y="16518"/>
                  </a:cubicBezTo>
                  <a:cubicBezTo>
                    <a:pt x="6100" y="14824"/>
                    <a:pt x="7500" y="13129"/>
                    <a:pt x="8950" y="12071"/>
                  </a:cubicBezTo>
                  <a:cubicBezTo>
                    <a:pt x="10400" y="11012"/>
                    <a:pt x="11900" y="10588"/>
                    <a:pt x="13367" y="10376"/>
                  </a:cubicBezTo>
                  <a:cubicBezTo>
                    <a:pt x="14833" y="10165"/>
                    <a:pt x="16267" y="10165"/>
                    <a:pt x="17633" y="10588"/>
                  </a:cubicBezTo>
                  <a:cubicBezTo>
                    <a:pt x="19000" y="11012"/>
                    <a:pt x="20300" y="11859"/>
                    <a:pt x="21600" y="12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4735471" y="5907449"/>
              <a:ext cx="100397" cy="239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426" fill="norm" stroke="1" extrusionOk="0">
                  <a:moveTo>
                    <a:pt x="6308" y="5794"/>
                  </a:moveTo>
                  <a:cubicBezTo>
                    <a:pt x="5426" y="8731"/>
                    <a:pt x="4545" y="11668"/>
                    <a:pt x="3883" y="14084"/>
                  </a:cubicBezTo>
                  <a:cubicBezTo>
                    <a:pt x="3222" y="16500"/>
                    <a:pt x="2781" y="18394"/>
                    <a:pt x="2340" y="19626"/>
                  </a:cubicBezTo>
                  <a:cubicBezTo>
                    <a:pt x="1900" y="20858"/>
                    <a:pt x="1459" y="21426"/>
                    <a:pt x="1018" y="21426"/>
                  </a:cubicBezTo>
                  <a:cubicBezTo>
                    <a:pt x="577" y="21426"/>
                    <a:pt x="136" y="20858"/>
                    <a:pt x="26" y="18773"/>
                  </a:cubicBezTo>
                  <a:cubicBezTo>
                    <a:pt x="-84" y="16689"/>
                    <a:pt x="136" y="13089"/>
                    <a:pt x="1018" y="10058"/>
                  </a:cubicBezTo>
                  <a:cubicBezTo>
                    <a:pt x="1900" y="7026"/>
                    <a:pt x="3443" y="4563"/>
                    <a:pt x="5647" y="2905"/>
                  </a:cubicBezTo>
                  <a:cubicBezTo>
                    <a:pt x="7851" y="1247"/>
                    <a:pt x="10716" y="394"/>
                    <a:pt x="13251" y="110"/>
                  </a:cubicBezTo>
                  <a:cubicBezTo>
                    <a:pt x="15785" y="-174"/>
                    <a:pt x="17989" y="110"/>
                    <a:pt x="19422" y="773"/>
                  </a:cubicBezTo>
                  <a:cubicBezTo>
                    <a:pt x="20855" y="1437"/>
                    <a:pt x="21516" y="2479"/>
                    <a:pt x="20194" y="3710"/>
                  </a:cubicBezTo>
                  <a:cubicBezTo>
                    <a:pt x="18871" y="4942"/>
                    <a:pt x="15565" y="6363"/>
                    <a:pt x="13140" y="7215"/>
                  </a:cubicBezTo>
                  <a:cubicBezTo>
                    <a:pt x="10716" y="8068"/>
                    <a:pt x="9173" y="8352"/>
                    <a:pt x="7740" y="8542"/>
                  </a:cubicBezTo>
                  <a:cubicBezTo>
                    <a:pt x="6308" y="8731"/>
                    <a:pt x="4985" y="8826"/>
                    <a:pt x="4985" y="8826"/>
                  </a:cubicBezTo>
                  <a:cubicBezTo>
                    <a:pt x="4985" y="8826"/>
                    <a:pt x="6308" y="8731"/>
                    <a:pt x="7630" y="8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4874650" y="5930332"/>
              <a:ext cx="122885" cy="73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0861" fill="norm" stroke="1" extrusionOk="0">
                  <a:moveTo>
                    <a:pt x="19221" y="2861"/>
                  </a:moveTo>
                  <a:cubicBezTo>
                    <a:pt x="15713" y="1061"/>
                    <a:pt x="12205" y="-739"/>
                    <a:pt x="8974" y="311"/>
                  </a:cubicBezTo>
                  <a:cubicBezTo>
                    <a:pt x="5744" y="1361"/>
                    <a:pt x="2790" y="5261"/>
                    <a:pt x="1313" y="8861"/>
                  </a:cubicBezTo>
                  <a:cubicBezTo>
                    <a:pt x="-164" y="12461"/>
                    <a:pt x="-164" y="15761"/>
                    <a:pt x="205" y="17861"/>
                  </a:cubicBezTo>
                  <a:cubicBezTo>
                    <a:pt x="574" y="19961"/>
                    <a:pt x="1313" y="20861"/>
                    <a:pt x="3528" y="20411"/>
                  </a:cubicBezTo>
                  <a:cubicBezTo>
                    <a:pt x="5744" y="19961"/>
                    <a:pt x="9436" y="18161"/>
                    <a:pt x="11836" y="16511"/>
                  </a:cubicBezTo>
                  <a:cubicBezTo>
                    <a:pt x="14236" y="14861"/>
                    <a:pt x="15344" y="13361"/>
                    <a:pt x="16359" y="12011"/>
                  </a:cubicBezTo>
                  <a:cubicBezTo>
                    <a:pt x="17374" y="10661"/>
                    <a:pt x="18298" y="9461"/>
                    <a:pt x="18667" y="10361"/>
                  </a:cubicBezTo>
                  <a:cubicBezTo>
                    <a:pt x="19036" y="11261"/>
                    <a:pt x="18851" y="14261"/>
                    <a:pt x="19221" y="16361"/>
                  </a:cubicBezTo>
                  <a:cubicBezTo>
                    <a:pt x="19590" y="18461"/>
                    <a:pt x="20513" y="19661"/>
                    <a:pt x="21436" y="20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5038809" y="5915025"/>
              <a:ext cx="117476" cy="105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0"/>
                  </a:moveTo>
                  <a:cubicBezTo>
                    <a:pt x="3503" y="3456"/>
                    <a:pt x="7005" y="6912"/>
                    <a:pt x="9049" y="10368"/>
                  </a:cubicBezTo>
                  <a:cubicBezTo>
                    <a:pt x="11092" y="13824"/>
                    <a:pt x="11676" y="17280"/>
                    <a:pt x="10995" y="19224"/>
                  </a:cubicBezTo>
                  <a:cubicBezTo>
                    <a:pt x="10314" y="21168"/>
                    <a:pt x="8368" y="21600"/>
                    <a:pt x="7103" y="21384"/>
                  </a:cubicBezTo>
                  <a:cubicBezTo>
                    <a:pt x="5838" y="21168"/>
                    <a:pt x="5254" y="20304"/>
                    <a:pt x="5351" y="17820"/>
                  </a:cubicBezTo>
                  <a:cubicBezTo>
                    <a:pt x="5449" y="15336"/>
                    <a:pt x="6227" y="11232"/>
                    <a:pt x="9049" y="8100"/>
                  </a:cubicBezTo>
                  <a:cubicBezTo>
                    <a:pt x="11870" y="4968"/>
                    <a:pt x="16735" y="2808"/>
                    <a:pt x="21600" y="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5144421" y="5919570"/>
              <a:ext cx="72189" cy="90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037" fill="norm" stroke="1" extrusionOk="0">
                  <a:moveTo>
                    <a:pt x="21047" y="419"/>
                  </a:moveTo>
                  <a:cubicBezTo>
                    <a:pt x="16727" y="-72"/>
                    <a:pt x="12407" y="-563"/>
                    <a:pt x="8704" y="1646"/>
                  </a:cubicBezTo>
                  <a:cubicBezTo>
                    <a:pt x="5001" y="3855"/>
                    <a:pt x="1916" y="8764"/>
                    <a:pt x="681" y="11955"/>
                  </a:cubicBezTo>
                  <a:cubicBezTo>
                    <a:pt x="-553" y="15146"/>
                    <a:pt x="64" y="16619"/>
                    <a:pt x="1144" y="17478"/>
                  </a:cubicBezTo>
                  <a:cubicBezTo>
                    <a:pt x="2224" y="18337"/>
                    <a:pt x="3767" y="18582"/>
                    <a:pt x="6236" y="16987"/>
                  </a:cubicBezTo>
                  <a:cubicBezTo>
                    <a:pt x="8704" y="15392"/>
                    <a:pt x="12098" y="11955"/>
                    <a:pt x="14258" y="9378"/>
                  </a:cubicBezTo>
                  <a:cubicBezTo>
                    <a:pt x="16418" y="6801"/>
                    <a:pt x="17344" y="5082"/>
                    <a:pt x="17344" y="4960"/>
                  </a:cubicBezTo>
                  <a:cubicBezTo>
                    <a:pt x="17344" y="4837"/>
                    <a:pt x="16418" y="6310"/>
                    <a:pt x="15956" y="8887"/>
                  </a:cubicBezTo>
                  <a:cubicBezTo>
                    <a:pt x="15493" y="11464"/>
                    <a:pt x="15493" y="15146"/>
                    <a:pt x="16110" y="17355"/>
                  </a:cubicBezTo>
                  <a:cubicBezTo>
                    <a:pt x="16727" y="19564"/>
                    <a:pt x="17961" y="20301"/>
                    <a:pt x="19196" y="21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5267409" y="5930900"/>
              <a:ext cx="136526" cy="82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0" y="0"/>
                  </a:moveTo>
                  <a:cubicBezTo>
                    <a:pt x="837" y="1094"/>
                    <a:pt x="1674" y="2187"/>
                    <a:pt x="2260" y="5332"/>
                  </a:cubicBezTo>
                  <a:cubicBezTo>
                    <a:pt x="2847" y="8476"/>
                    <a:pt x="3181" y="13671"/>
                    <a:pt x="3181" y="16952"/>
                  </a:cubicBezTo>
                  <a:cubicBezTo>
                    <a:pt x="3181" y="20233"/>
                    <a:pt x="2847" y="21600"/>
                    <a:pt x="2763" y="21190"/>
                  </a:cubicBezTo>
                  <a:cubicBezTo>
                    <a:pt x="2679" y="20780"/>
                    <a:pt x="2847" y="18592"/>
                    <a:pt x="3600" y="15448"/>
                  </a:cubicBezTo>
                  <a:cubicBezTo>
                    <a:pt x="4353" y="12304"/>
                    <a:pt x="5693" y="8203"/>
                    <a:pt x="6781" y="5468"/>
                  </a:cubicBezTo>
                  <a:cubicBezTo>
                    <a:pt x="7870" y="2734"/>
                    <a:pt x="8707" y="1367"/>
                    <a:pt x="9293" y="1641"/>
                  </a:cubicBezTo>
                  <a:cubicBezTo>
                    <a:pt x="9879" y="1914"/>
                    <a:pt x="10214" y="3828"/>
                    <a:pt x="10465" y="5605"/>
                  </a:cubicBezTo>
                  <a:cubicBezTo>
                    <a:pt x="10716" y="7382"/>
                    <a:pt x="10884" y="9023"/>
                    <a:pt x="10967" y="10527"/>
                  </a:cubicBezTo>
                  <a:cubicBezTo>
                    <a:pt x="11051" y="12030"/>
                    <a:pt x="11051" y="13397"/>
                    <a:pt x="11302" y="13261"/>
                  </a:cubicBezTo>
                  <a:cubicBezTo>
                    <a:pt x="11553" y="13124"/>
                    <a:pt x="12056" y="11484"/>
                    <a:pt x="13060" y="9296"/>
                  </a:cubicBezTo>
                  <a:cubicBezTo>
                    <a:pt x="14065" y="7109"/>
                    <a:pt x="15572" y="4375"/>
                    <a:pt x="16744" y="3008"/>
                  </a:cubicBezTo>
                  <a:cubicBezTo>
                    <a:pt x="17916" y="1641"/>
                    <a:pt x="18753" y="1641"/>
                    <a:pt x="19256" y="2324"/>
                  </a:cubicBezTo>
                  <a:cubicBezTo>
                    <a:pt x="19758" y="3008"/>
                    <a:pt x="19926" y="4375"/>
                    <a:pt x="20260" y="7246"/>
                  </a:cubicBezTo>
                  <a:cubicBezTo>
                    <a:pt x="20595" y="10116"/>
                    <a:pt x="21098" y="14491"/>
                    <a:pt x="21600" y="18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485859" y="1247687"/>
              <a:ext cx="44451" cy="187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2559"/>
                  </a:moveTo>
                  <a:cubicBezTo>
                    <a:pt x="2057" y="1345"/>
                    <a:pt x="4114" y="132"/>
                    <a:pt x="6686" y="10"/>
                  </a:cubicBezTo>
                  <a:cubicBezTo>
                    <a:pt x="9257" y="-111"/>
                    <a:pt x="12343" y="860"/>
                    <a:pt x="14400" y="3165"/>
                  </a:cubicBezTo>
                  <a:cubicBezTo>
                    <a:pt x="16457" y="5471"/>
                    <a:pt x="17486" y="9111"/>
                    <a:pt x="18514" y="12388"/>
                  </a:cubicBezTo>
                  <a:cubicBezTo>
                    <a:pt x="19543" y="15664"/>
                    <a:pt x="20571" y="18577"/>
                    <a:pt x="2160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327109" y="1501281"/>
              <a:ext cx="368301" cy="41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352" y="11040"/>
                    <a:pt x="6703" y="1783"/>
                    <a:pt x="10303" y="240"/>
                  </a:cubicBezTo>
                  <a:cubicBezTo>
                    <a:pt x="13903" y="-1303"/>
                    <a:pt x="17752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441897" y="1606550"/>
              <a:ext cx="259863" cy="22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886" fill="norm" stroke="1" extrusionOk="0">
                  <a:moveTo>
                    <a:pt x="4663" y="0"/>
                  </a:moveTo>
                  <a:cubicBezTo>
                    <a:pt x="3618" y="3927"/>
                    <a:pt x="2573" y="7855"/>
                    <a:pt x="1615" y="11782"/>
                  </a:cubicBezTo>
                  <a:cubicBezTo>
                    <a:pt x="657" y="15709"/>
                    <a:pt x="-214" y="19636"/>
                    <a:pt x="47" y="20618"/>
                  </a:cubicBezTo>
                  <a:cubicBezTo>
                    <a:pt x="309" y="21600"/>
                    <a:pt x="1702" y="19636"/>
                    <a:pt x="5447" y="18655"/>
                  </a:cubicBezTo>
                  <a:cubicBezTo>
                    <a:pt x="9192" y="17673"/>
                    <a:pt x="15289" y="17673"/>
                    <a:pt x="21386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149309" y="1836891"/>
              <a:ext cx="137011" cy="304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289" fill="norm" stroke="1" extrusionOk="0">
                  <a:moveTo>
                    <a:pt x="0" y="3873"/>
                  </a:moveTo>
                  <a:cubicBezTo>
                    <a:pt x="982" y="8607"/>
                    <a:pt x="1964" y="13341"/>
                    <a:pt x="2618" y="16226"/>
                  </a:cubicBezTo>
                  <a:cubicBezTo>
                    <a:pt x="3273" y="19111"/>
                    <a:pt x="3600" y="20146"/>
                    <a:pt x="3600" y="20294"/>
                  </a:cubicBezTo>
                  <a:cubicBezTo>
                    <a:pt x="3600" y="20442"/>
                    <a:pt x="3273" y="19703"/>
                    <a:pt x="2618" y="16892"/>
                  </a:cubicBezTo>
                  <a:cubicBezTo>
                    <a:pt x="1964" y="14081"/>
                    <a:pt x="982" y="9199"/>
                    <a:pt x="491" y="6314"/>
                  </a:cubicBezTo>
                  <a:cubicBezTo>
                    <a:pt x="0" y="3429"/>
                    <a:pt x="0" y="2541"/>
                    <a:pt x="0" y="1727"/>
                  </a:cubicBezTo>
                  <a:cubicBezTo>
                    <a:pt x="0" y="914"/>
                    <a:pt x="0" y="174"/>
                    <a:pt x="2455" y="26"/>
                  </a:cubicBezTo>
                  <a:cubicBezTo>
                    <a:pt x="4909" y="-122"/>
                    <a:pt x="9818" y="322"/>
                    <a:pt x="13745" y="2245"/>
                  </a:cubicBezTo>
                  <a:cubicBezTo>
                    <a:pt x="17673" y="4168"/>
                    <a:pt x="20618" y="7571"/>
                    <a:pt x="21109" y="10456"/>
                  </a:cubicBezTo>
                  <a:cubicBezTo>
                    <a:pt x="21600" y="13341"/>
                    <a:pt x="19636" y="15708"/>
                    <a:pt x="16527" y="17483"/>
                  </a:cubicBezTo>
                  <a:cubicBezTo>
                    <a:pt x="13418" y="19259"/>
                    <a:pt x="9164" y="20442"/>
                    <a:pt x="6055" y="20960"/>
                  </a:cubicBezTo>
                  <a:cubicBezTo>
                    <a:pt x="2945" y="21478"/>
                    <a:pt x="982" y="21330"/>
                    <a:pt x="1145" y="20886"/>
                  </a:cubicBezTo>
                  <a:cubicBezTo>
                    <a:pt x="1309" y="20442"/>
                    <a:pt x="3600" y="19703"/>
                    <a:pt x="5891" y="18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327109" y="2055283"/>
              <a:ext cx="203201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50"/>
                  </a:moveTo>
                  <a:cubicBezTo>
                    <a:pt x="1125" y="675"/>
                    <a:pt x="2250" y="0"/>
                    <a:pt x="3375" y="0"/>
                  </a:cubicBezTo>
                  <a:cubicBezTo>
                    <a:pt x="4500" y="0"/>
                    <a:pt x="5625" y="675"/>
                    <a:pt x="6075" y="2869"/>
                  </a:cubicBezTo>
                  <a:cubicBezTo>
                    <a:pt x="6525" y="5062"/>
                    <a:pt x="6300" y="8775"/>
                    <a:pt x="5625" y="11137"/>
                  </a:cubicBezTo>
                  <a:cubicBezTo>
                    <a:pt x="4950" y="13500"/>
                    <a:pt x="3825" y="14512"/>
                    <a:pt x="2812" y="15694"/>
                  </a:cubicBezTo>
                  <a:cubicBezTo>
                    <a:pt x="1800" y="16875"/>
                    <a:pt x="900" y="18225"/>
                    <a:pt x="1350" y="18900"/>
                  </a:cubicBezTo>
                  <a:cubicBezTo>
                    <a:pt x="1800" y="19575"/>
                    <a:pt x="3600" y="19575"/>
                    <a:pt x="7200" y="19912"/>
                  </a:cubicBezTo>
                  <a:cubicBezTo>
                    <a:pt x="10800" y="20250"/>
                    <a:pt x="16200" y="209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168359" y="2292350"/>
              <a:ext cx="1968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7" y="15840"/>
                    <a:pt x="9755" y="10080"/>
                    <a:pt x="13355" y="6480"/>
                  </a:cubicBezTo>
                  <a:cubicBezTo>
                    <a:pt x="16955" y="2880"/>
                    <a:pt x="1927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269959" y="2292350"/>
              <a:ext cx="152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790659" y="1955800"/>
              <a:ext cx="165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822409" y="2019300"/>
              <a:ext cx="152401" cy="34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3600" y="11435"/>
                  </a:moveTo>
                  <a:cubicBezTo>
                    <a:pt x="1800" y="15247"/>
                    <a:pt x="0" y="19059"/>
                    <a:pt x="0" y="20329"/>
                  </a:cubicBezTo>
                  <a:cubicBezTo>
                    <a:pt x="0" y="21600"/>
                    <a:pt x="1800" y="20329"/>
                    <a:pt x="5700" y="16518"/>
                  </a:cubicBezTo>
                  <a:cubicBezTo>
                    <a:pt x="9600" y="12706"/>
                    <a:pt x="15600" y="63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1093722" y="1785345"/>
              <a:ext cx="135088" cy="44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365" fill="norm" stroke="1" extrusionOk="0">
                  <a:moveTo>
                    <a:pt x="21208" y="257"/>
                  </a:moveTo>
                  <a:cubicBezTo>
                    <a:pt x="17885" y="54"/>
                    <a:pt x="14562" y="-149"/>
                    <a:pt x="11405" y="155"/>
                  </a:cubicBezTo>
                  <a:cubicBezTo>
                    <a:pt x="8248" y="459"/>
                    <a:pt x="5257" y="1271"/>
                    <a:pt x="4094" y="2183"/>
                  </a:cubicBezTo>
                  <a:cubicBezTo>
                    <a:pt x="2931" y="3096"/>
                    <a:pt x="3596" y="4110"/>
                    <a:pt x="5091" y="5023"/>
                  </a:cubicBezTo>
                  <a:cubicBezTo>
                    <a:pt x="6586" y="5936"/>
                    <a:pt x="8913" y="6747"/>
                    <a:pt x="10408" y="7457"/>
                  </a:cubicBezTo>
                  <a:cubicBezTo>
                    <a:pt x="11903" y="8166"/>
                    <a:pt x="12568" y="8775"/>
                    <a:pt x="12900" y="9333"/>
                  </a:cubicBezTo>
                  <a:cubicBezTo>
                    <a:pt x="13233" y="9890"/>
                    <a:pt x="13233" y="10397"/>
                    <a:pt x="11903" y="11057"/>
                  </a:cubicBezTo>
                  <a:cubicBezTo>
                    <a:pt x="10574" y="11716"/>
                    <a:pt x="7916" y="12527"/>
                    <a:pt x="5423" y="13034"/>
                  </a:cubicBezTo>
                  <a:cubicBezTo>
                    <a:pt x="2931" y="13541"/>
                    <a:pt x="605" y="13744"/>
                    <a:pt x="106" y="13693"/>
                  </a:cubicBezTo>
                  <a:cubicBezTo>
                    <a:pt x="-392" y="13643"/>
                    <a:pt x="937" y="13338"/>
                    <a:pt x="2433" y="13288"/>
                  </a:cubicBezTo>
                  <a:cubicBezTo>
                    <a:pt x="3928" y="13237"/>
                    <a:pt x="5590" y="13440"/>
                    <a:pt x="6088" y="14200"/>
                  </a:cubicBezTo>
                  <a:cubicBezTo>
                    <a:pt x="6586" y="14961"/>
                    <a:pt x="5922" y="16279"/>
                    <a:pt x="5257" y="17192"/>
                  </a:cubicBezTo>
                  <a:cubicBezTo>
                    <a:pt x="4593" y="18105"/>
                    <a:pt x="3928" y="18612"/>
                    <a:pt x="3263" y="19119"/>
                  </a:cubicBezTo>
                  <a:cubicBezTo>
                    <a:pt x="2599" y="19626"/>
                    <a:pt x="1934" y="20133"/>
                    <a:pt x="2100" y="20589"/>
                  </a:cubicBezTo>
                  <a:cubicBezTo>
                    <a:pt x="2266" y="21045"/>
                    <a:pt x="3263" y="21451"/>
                    <a:pt x="6420" y="21350"/>
                  </a:cubicBezTo>
                  <a:cubicBezTo>
                    <a:pt x="9577" y="21248"/>
                    <a:pt x="14894" y="20640"/>
                    <a:pt x="20211" y="20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1295982" y="1881341"/>
              <a:ext cx="212228" cy="315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82" fill="norm" stroke="1" extrusionOk="0">
                  <a:moveTo>
                    <a:pt x="271" y="1610"/>
                  </a:moveTo>
                  <a:cubicBezTo>
                    <a:pt x="57" y="890"/>
                    <a:pt x="-157" y="170"/>
                    <a:pt x="164" y="26"/>
                  </a:cubicBezTo>
                  <a:cubicBezTo>
                    <a:pt x="485" y="-118"/>
                    <a:pt x="1340" y="314"/>
                    <a:pt x="4120" y="2186"/>
                  </a:cubicBezTo>
                  <a:cubicBezTo>
                    <a:pt x="6900" y="4058"/>
                    <a:pt x="11605" y="7370"/>
                    <a:pt x="14813" y="10826"/>
                  </a:cubicBezTo>
                  <a:cubicBezTo>
                    <a:pt x="18021" y="14282"/>
                    <a:pt x="19732" y="17882"/>
                    <a:pt x="21443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1366609" y="1860550"/>
              <a:ext cx="15430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600" fill="norm" stroke="1" extrusionOk="0">
                  <a:moveTo>
                    <a:pt x="21278" y="0"/>
                  </a:moveTo>
                  <a:cubicBezTo>
                    <a:pt x="18359" y="2749"/>
                    <a:pt x="15440" y="5498"/>
                    <a:pt x="11937" y="8705"/>
                  </a:cubicBezTo>
                  <a:cubicBezTo>
                    <a:pt x="8435" y="11913"/>
                    <a:pt x="4348" y="15578"/>
                    <a:pt x="2159" y="17804"/>
                  </a:cubicBezTo>
                  <a:cubicBezTo>
                    <a:pt x="-30" y="20029"/>
                    <a:pt x="-322" y="20815"/>
                    <a:pt x="262" y="21207"/>
                  </a:cubicBezTo>
                  <a:cubicBezTo>
                    <a:pt x="846" y="21600"/>
                    <a:pt x="2305" y="21600"/>
                    <a:pt x="37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1590759" y="2129946"/>
              <a:ext cx="82551" cy="130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0" y="1620"/>
                  </a:moveTo>
                  <a:cubicBezTo>
                    <a:pt x="0" y="5049"/>
                    <a:pt x="0" y="8477"/>
                    <a:pt x="0" y="11906"/>
                  </a:cubicBezTo>
                  <a:cubicBezTo>
                    <a:pt x="0" y="15334"/>
                    <a:pt x="0" y="18763"/>
                    <a:pt x="0" y="19449"/>
                  </a:cubicBezTo>
                  <a:cubicBezTo>
                    <a:pt x="0" y="20134"/>
                    <a:pt x="0" y="18077"/>
                    <a:pt x="554" y="15334"/>
                  </a:cubicBezTo>
                  <a:cubicBezTo>
                    <a:pt x="1108" y="12592"/>
                    <a:pt x="2215" y="9163"/>
                    <a:pt x="3323" y="6420"/>
                  </a:cubicBezTo>
                  <a:cubicBezTo>
                    <a:pt x="4431" y="3677"/>
                    <a:pt x="5538" y="1620"/>
                    <a:pt x="7477" y="592"/>
                  </a:cubicBezTo>
                  <a:cubicBezTo>
                    <a:pt x="9415" y="-437"/>
                    <a:pt x="12185" y="-437"/>
                    <a:pt x="14677" y="3163"/>
                  </a:cubicBezTo>
                  <a:cubicBezTo>
                    <a:pt x="17169" y="6763"/>
                    <a:pt x="19385" y="13963"/>
                    <a:pt x="21600" y="21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1717759" y="2171700"/>
              <a:ext cx="889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5429"/>
                    <a:pt x="8229" y="9257"/>
                    <a:pt x="11829" y="5657"/>
                  </a:cubicBezTo>
                  <a:cubicBezTo>
                    <a:pt x="15429" y="2057"/>
                    <a:pt x="18514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1781259" y="2101850"/>
              <a:ext cx="127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1863809" y="2101850"/>
              <a:ext cx="127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2022559" y="2235200"/>
              <a:ext cx="31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2289259" y="2216150"/>
              <a:ext cx="571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2632159" y="1885950"/>
              <a:ext cx="1778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1616"/>
                    <a:pt x="6171" y="3233"/>
                    <a:pt x="9257" y="6171"/>
                  </a:cubicBezTo>
                  <a:cubicBezTo>
                    <a:pt x="12343" y="9110"/>
                    <a:pt x="15429" y="13371"/>
                    <a:pt x="17486" y="16163"/>
                  </a:cubicBezTo>
                  <a:cubicBezTo>
                    <a:pt x="19543" y="18955"/>
                    <a:pt x="20571" y="202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2726059" y="1847850"/>
              <a:ext cx="141051" cy="382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544" fill="norm" stroke="1" extrusionOk="0">
                  <a:moveTo>
                    <a:pt x="21167" y="0"/>
                  </a:moveTo>
                  <a:cubicBezTo>
                    <a:pt x="17673" y="2267"/>
                    <a:pt x="14179" y="4535"/>
                    <a:pt x="10685" y="7876"/>
                  </a:cubicBezTo>
                  <a:cubicBezTo>
                    <a:pt x="7191" y="11218"/>
                    <a:pt x="3696" y="15633"/>
                    <a:pt x="1791" y="18199"/>
                  </a:cubicBezTo>
                  <a:cubicBezTo>
                    <a:pt x="-115" y="20765"/>
                    <a:pt x="-433" y="21481"/>
                    <a:pt x="520" y="21540"/>
                  </a:cubicBezTo>
                  <a:cubicBezTo>
                    <a:pt x="1473" y="21600"/>
                    <a:pt x="3696" y="21003"/>
                    <a:pt x="5920" y="20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2889059" y="2084506"/>
              <a:ext cx="73301" cy="106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259" fill="norm" stroke="1" extrusionOk="0">
                  <a:moveTo>
                    <a:pt x="4709" y="4741"/>
                  </a:moveTo>
                  <a:cubicBezTo>
                    <a:pt x="3475" y="6859"/>
                    <a:pt x="2241" y="8977"/>
                    <a:pt x="1315" y="11094"/>
                  </a:cubicBezTo>
                  <a:cubicBezTo>
                    <a:pt x="389" y="13212"/>
                    <a:pt x="-228" y="15330"/>
                    <a:pt x="81" y="14906"/>
                  </a:cubicBezTo>
                  <a:cubicBezTo>
                    <a:pt x="389" y="14483"/>
                    <a:pt x="1623" y="11518"/>
                    <a:pt x="2858" y="8977"/>
                  </a:cubicBezTo>
                  <a:cubicBezTo>
                    <a:pt x="4092" y="6435"/>
                    <a:pt x="5326" y="4318"/>
                    <a:pt x="7178" y="2624"/>
                  </a:cubicBezTo>
                  <a:cubicBezTo>
                    <a:pt x="9029" y="930"/>
                    <a:pt x="11498" y="-341"/>
                    <a:pt x="13658" y="83"/>
                  </a:cubicBezTo>
                  <a:cubicBezTo>
                    <a:pt x="15818" y="506"/>
                    <a:pt x="17669" y="2624"/>
                    <a:pt x="18903" y="6435"/>
                  </a:cubicBezTo>
                  <a:cubicBezTo>
                    <a:pt x="20138" y="10247"/>
                    <a:pt x="20755" y="15753"/>
                    <a:pt x="21372" y="21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3032209" y="2095500"/>
              <a:ext cx="762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3083009" y="2051050"/>
              <a:ext cx="1" cy="1587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3152859" y="2057400"/>
              <a:ext cx="1651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0" y="0"/>
                  </a:moveTo>
                  <a:cubicBezTo>
                    <a:pt x="0" y="5165"/>
                    <a:pt x="0" y="10330"/>
                    <a:pt x="0" y="14087"/>
                  </a:cubicBezTo>
                  <a:cubicBezTo>
                    <a:pt x="0" y="17843"/>
                    <a:pt x="0" y="20191"/>
                    <a:pt x="138" y="19956"/>
                  </a:cubicBezTo>
                  <a:cubicBezTo>
                    <a:pt x="277" y="19721"/>
                    <a:pt x="554" y="16904"/>
                    <a:pt x="969" y="14321"/>
                  </a:cubicBezTo>
                  <a:cubicBezTo>
                    <a:pt x="1385" y="11739"/>
                    <a:pt x="1938" y="9391"/>
                    <a:pt x="2631" y="7278"/>
                  </a:cubicBezTo>
                  <a:cubicBezTo>
                    <a:pt x="3323" y="5165"/>
                    <a:pt x="4154" y="3287"/>
                    <a:pt x="4708" y="3521"/>
                  </a:cubicBezTo>
                  <a:cubicBezTo>
                    <a:pt x="5262" y="3756"/>
                    <a:pt x="5538" y="6104"/>
                    <a:pt x="6369" y="6808"/>
                  </a:cubicBezTo>
                  <a:cubicBezTo>
                    <a:pt x="7200" y="7513"/>
                    <a:pt x="8585" y="6573"/>
                    <a:pt x="9831" y="4930"/>
                  </a:cubicBezTo>
                  <a:cubicBezTo>
                    <a:pt x="11077" y="3287"/>
                    <a:pt x="12185" y="939"/>
                    <a:pt x="13431" y="234"/>
                  </a:cubicBezTo>
                  <a:cubicBezTo>
                    <a:pt x="14677" y="-470"/>
                    <a:pt x="16062" y="469"/>
                    <a:pt x="17446" y="4226"/>
                  </a:cubicBezTo>
                  <a:cubicBezTo>
                    <a:pt x="18831" y="7982"/>
                    <a:pt x="20215" y="14556"/>
                    <a:pt x="21600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3337009" y="1718572"/>
              <a:ext cx="141214" cy="580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449" fill="norm" stroke="1" extrusionOk="0">
                  <a:moveTo>
                    <a:pt x="0" y="319"/>
                  </a:moveTo>
                  <a:cubicBezTo>
                    <a:pt x="1271" y="84"/>
                    <a:pt x="2541" y="-151"/>
                    <a:pt x="4924" y="123"/>
                  </a:cubicBezTo>
                  <a:cubicBezTo>
                    <a:pt x="7306" y="397"/>
                    <a:pt x="10800" y="1179"/>
                    <a:pt x="12706" y="2314"/>
                  </a:cubicBezTo>
                  <a:cubicBezTo>
                    <a:pt x="14612" y="3449"/>
                    <a:pt x="14929" y="4936"/>
                    <a:pt x="14294" y="6306"/>
                  </a:cubicBezTo>
                  <a:cubicBezTo>
                    <a:pt x="13659" y="7675"/>
                    <a:pt x="12071" y="8927"/>
                    <a:pt x="12071" y="10062"/>
                  </a:cubicBezTo>
                  <a:cubicBezTo>
                    <a:pt x="12071" y="11197"/>
                    <a:pt x="13659" y="12214"/>
                    <a:pt x="15565" y="13388"/>
                  </a:cubicBezTo>
                  <a:cubicBezTo>
                    <a:pt x="17471" y="14562"/>
                    <a:pt x="19694" y="15892"/>
                    <a:pt x="20647" y="17066"/>
                  </a:cubicBezTo>
                  <a:cubicBezTo>
                    <a:pt x="21600" y="18240"/>
                    <a:pt x="21282" y="19258"/>
                    <a:pt x="19853" y="19962"/>
                  </a:cubicBezTo>
                  <a:cubicBezTo>
                    <a:pt x="18424" y="20666"/>
                    <a:pt x="15882" y="21058"/>
                    <a:pt x="13341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3775699" y="6826265"/>
              <a:ext cx="2846007" cy="1517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63" fill="norm" stroke="1" extrusionOk="0">
                  <a:moveTo>
                    <a:pt x="8060" y="1264"/>
                  </a:moveTo>
                  <a:cubicBezTo>
                    <a:pt x="7788" y="1083"/>
                    <a:pt x="7516" y="903"/>
                    <a:pt x="7180" y="752"/>
                  </a:cubicBezTo>
                  <a:cubicBezTo>
                    <a:pt x="6844" y="602"/>
                    <a:pt x="6444" y="481"/>
                    <a:pt x="6020" y="527"/>
                  </a:cubicBezTo>
                  <a:cubicBezTo>
                    <a:pt x="5596" y="572"/>
                    <a:pt x="5148" y="782"/>
                    <a:pt x="4700" y="1173"/>
                  </a:cubicBezTo>
                  <a:cubicBezTo>
                    <a:pt x="4252" y="1564"/>
                    <a:pt x="3804" y="2136"/>
                    <a:pt x="3420" y="2753"/>
                  </a:cubicBezTo>
                  <a:cubicBezTo>
                    <a:pt x="3036" y="3369"/>
                    <a:pt x="2716" y="4031"/>
                    <a:pt x="2484" y="4844"/>
                  </a:cubicBezTo>
                  <a:cubicBezTo>
                    <a:pt x="2252" y="5656"/>
                    <a:pt x="2108" y="6618"/>
                    <a:pt x="1972" y="7461"/>
                  </a:cubicBezTo>
                  <a:cubicBezTo>
                    <a:pt x="1836" y="8303"/>
                    <a:pt x="1708" y="9025"/>
                    <a:pt x="1524" y="9777"/>
                  </a:cubicBezTo>
                  <a:cubicBezTo>
                    <a:pt x="1340" y="10529"/>
                    <a:pt x="1100" y="11312"/>
                    <a:pt x="852" y="12199"/>
                  </a:cubicBezTo>
                  <a:cubicBezTo>
                    <a:pt x="604" y="13086"/>
                    <a:pt x="348" y="14079"/>
                    <a:pt x="188" y="14997"/>
                  </a:cubicBezTo>
                  <a:cubicBezTo>
                    <a:pt x="28" y="15914"/>
                    <a:pt x="-36" y="16757"/>
                    <a:pt x="20" y="17509"/>
                  </a:cubicBezTo>
                  <a:cubicBezTo>
                    <a:pt x="76" y="18261"/>
                    <a:pt x="252" y="18923"/>
                    <a:pt x="540" y="19509"/>
                  </a:cubicBezTo>
                  <a:cubicBezTo>
                    <a:pt x="828" y="20096"/>
                    <a:pt x="1228" y="20607"/>
                    <a:pt x="1652" y="20938"/>
                  </a:cubicBezTo>
                  <a:cubicBezTo>
                    <a:pt x="2076" y="21269"/>
                    <a:pt x="2524" y="21420"/>
                    <a:pt x="3052" y="21495"/>
                  </a:cubicBezTo>
                  <a:cubicBezTo>
                    <a:pt x="3580" y="21570"/>
                    <a:pt x="4188" y="21570"/>
                    <a:pt x="4812" y="21555"/>
                  </a:cubicBezTo>
                  <a:cubicBezTo>
                    <a:pt x="5436" y="21540"/>
                    <a:pt x="6076" y="21510"/>
                    <a:pt x="6676" y="21450"/>
                  </a:cubicBezTo>
                  <a:cubicBezTo>
                    <a:pt x="7276" y="21389"/>
                    <a:pt x="7836" y="21299"/>
                    <a:pt x="8412" y="21179"/>
                  </a:cubicBezTo>
                  <a:cubicBezTo>
                    <a:pt x="8988" y="21059"/>
                    <a:pt x="9580" y="20908"/>
                    <a:pt x="10172" y="20728"/>
                  </a:cubicBezTo>
                  <a:cubicBezTo>
                    <a:pt x="10764" y="20547"/>
                    <a:pt x="11356" y="20337"/>
                    <a:pt x="11964" y="20081"/>
                  </a:cubicBezTo>
                  <a:cubicBezTo>
                    <a:pt x="12572" y="19825"/>
                    <a:pt x="13196" y="19524"/>
                    <a:pt x="13812" y="19239"/>
                  </a:cubicBezTo>
                  <a:cubicBezTo>
                    <a:pt x="14428" y="18953"/>
                    <a:pt x="15036" y="18682"/>
                    <a:pt x="15604" y="18381"/>
                  </a:cubicBezTo>
                  <a:cubicBezTo>
                    <a:pt x="16172" y="18080"/>
                    <a:pt x="16700" y="17749"/>
                    <a:pt x="17260" y="17388"/>
                  </a:cubicBezTo>
                  <a:cubicBezTo>
                    <a:pt x="17820" y="17027"/>
                    <a:pt x="18412" y="16636"/>
                    <a:pt x="18924" y="16245"/>
                  </a:cubicBezTo>
                  <a:cubicBezTo>
                    <a:pt x="19436" y="15854"/>
                    <a:pt x="19868" y="15463"/>
                    <a:pt x="20284" y="14922"/>
                  </a:cubicBezTo>
                  <a:cubicBezTo>
                    <a:pt x="20700" y="14380"/>
                    <a:pt x="21100" y="13688"/>
                    <a:pt x="21316" y="12936"/>
                  </a:cubicBezTo>
                  <a:cubicBezTo>
                    <a:pt x="21532" y="12184"/>
                    <a:pt x="21564" y="11372"/>
                    <a:pt x="21444" y="10574"/>
                  </a:cubicBezTo>
                  <a:cubicBezTo>
                    <a:pt x="21324" y="9777"/>
                    <a:pt x="21052" y="8995"/>
                    <a:pt x="20660" y="8333"/>
                  </a:cubicBezTo>
                  <a:cubicBezTo>
                    <a:pt x="20268" y="7671"/>
                    <a:pt x="19756" y="7130"/>
                    <a:pt x="19220" y="6649"/>
                  </a:cubicBezTo>
                  <a:cubicBezTo>
                    <a:pt x="18684" y="6167"/>
                    <a:pt x="18124" y="5746"/>
                    <a:pt x="17524" y="5310"/>
                  </a:cubicBezTo>
                  <a:cubicBezTo>
                    <a:pt x="16924" y="4874"/>
                    <a:pt x="16284" y="4422"/>
                    <a:pt x="15708" y="3986"/>
                  </a:cubicBezTo>
                  <a:cubicBezTo>
                    <a:pt x="15132" y="3550"/>
                    <a:pt x="14620" y="3129"/>
                    <a:pt x="14076" y="2738"/>
                  </a:cubicBezTo>
                  <a:cubicBezTo>
                    <a:pt x="13532" y="2347"/>
                    <a:pt x="12956" y="1986"/>
                    <a:pt x="12340" y="1655"/>
                  </a:cubicBezTo>
                  <a:cubicBezTo>
                    <a:pt x="11724" y="1324"/>
                    <a:pt x="11068" y="1023"/>
                    <a:pt x="10420" y="767"/>
                  </a:cubicBezTo>
                  <a:cubicBezTo>
                    <a:pt x="9772" y="512"/>
                    <a:pt x="9132" y="301"/>
                    <a:pt x="8500" y="166"/>
                  </a:cubicBezTo>
                  <a:cubicBezTo>
                    <a:pt x="7868" y="30"/>
                    <a:pt x="7244" y="-30"/>
                    <a:pt x="6564" y="15"/>
                  </a:cubicBezTo>
                  <a:cubicBezTo>
                    <a:pt x="5884" y="60"/>
                    <a:pt x="5148" y="211"/>
                    <a:pt x="4460" y="527"/>
                  </a:cubicBezTo>
                  <a:cubicBezTo>
                    <a:pt x="3772" y="842"/>
                    <a:pt x="3132" y="1324"/>
                    <a:pt x="2492" y="1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6512009" y="6930795"/>
              <a:ext cx="3657601" cy="706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18286"/>
                  </a:moveTo>
                  <a:cubicBezTo>
                    <a:pt x="262" y="18351"/>
                    <a:pt x="525" y="18415"/>
                    <a:pt x="887" y="18705"/>
                  </a:cubicBezTo>
                  <a:cubicBezTo>
                    <a:pt x="1250" y="18995"/>
                    <a:pt x="1713" y="19511"/>
                    <a:pt x="2169" y="19930"/>
                  </a:cubicBezTo>
                  <a:cubicBezTo>
                    <a:pt x="2625" y="20349"/>
                    <a:pt x="3075" y="20672"/>
                    <a:pt x="3538" y="20897"/>
                  </a:cubicBezTo>
                  <a:cubicBezTo>
                    <a:pt x="4000" y="21123"/>
                    <a:pt x="4475" y="21252"/>
                    <a:pt x="4981" y="21349"/>
                  </a:cubicBezTo>
                  <a:cubicBezTo>
                    <a:pt x="5487" y="21446"/>
                    <a:pt x="6025" y="21510"/>
                    <a:pt x="6513" y="21510"/>
                  </a:cubicBezTo>
                  <a:cubicBezTo>
                    <a:pt x="7000" y="21510"/>
                    <a:pt x="7437" y="21446"/>
                    <a:pt x="7881" y="21317"/>
                  </a:cubicBezTo>
                  <a:cubicBezTo>
                    <a:pt x="8325" y="21188"/>
                    <a:pt x="8775" y="20994"/>
                    <a:pt x="9225" y="20769"/>
                  </a:cubicBezTo>
                  <a:cubicBezTo>
                    <a:pt x="9675" y="20543"/>
                    <a:pt x="10125" y="20285"/>
                    <a:pt x="10581" y="19963"/>
                  </a:cubicBezTo>
                  <a:cubicBezTo>
                    <a:pt x="11038" y="19640"/>
                    <a:pt x="11500" y="19253"/>
                    <a:pt x="11950" y="18834"/>
                  </a:cubicBezTo>
                  <a:cubicBezTo>
                    <a:pt x="12400" y="18415"/>
                    <a:pt x="12838" y="17964"/>
                    <a:pt x="13269" y="17545"/>
                  </a:cubicBezTo>
                  <a:cubicBezTo>
                    <a:pt x="13700" y="17126"/>
                    <a:pt x="14125" y="16739"/>
                    <a:pt x="14594" y="16223"/>
                  </a:cubicBezTo>
                  <a:cubicBezTo>
                    <a:pt x="15062" y="15707"/>
                    <a:pt x="15575" y="15062"/>
                    <a:pt x="16069" y="14385"/>
                  </a:cubicBezTo>
                  <a:cubicBezTo>
                    <a:pt x="16562" y="13708"/>
                    <a:pt x="17038" y="12999"/>
                    <a:pt x="17506" y="12161"/>
                  </a:cubicBezTo>
                  <a:cubicBezTo>
                    <a:pt x="17975" y="11323"/>
                    <a:pt x="18437" y="10355"/>
                    <a:pt x="18862" y="9291"/>
                  </a:cubicBezTo>
                  <a:cubicBezTo>
                    <a:pt x="19287" y="8228"/>
                    <a:pt x="19675" y="7067"/>
                    <a:pt x="20037" y="5777"/>
                  </a:cubicBezTo>
                  <a:cubicBezTo>
                    <a:pt x="20400" y="4488"/>
                    <a:pt x="20738" y="3069"/>
                    <a:pt x="20931" y="2263"/>
                  </a:cubicBezTo>
                  <a:cubicBezTo>
                    <a:pt x="21125" y="1457"/>
                    <a:pt x="21175" y="1264"/>
                    <a:pt x="21162" y="1232"/>
                  </a:cubicBezTo>
                  <a:cubicBezTo>
                    <a:pt x="21150" y="1200"/>
                    <a:pt x="21075" y="1329"/>
                    <a:pt x="20944" y="1715"/>
                  </a:cubicBezTo>
                  <a:cubicBezTo>
                    <a:pt x="20812" y="2102"/>
                    <a:pt x="20625" y="2747"/>
                    <a:pt x="20481" y="3166"/>
                  </a:cubicBezTo>
                  <a:cubicBezTo>
                    <a:pt x="20337" y="3585"/>
                    <a:pt x="20238" y="3779"/>
                    <a:pt x="20187" y="3617"/>
                  </a:cubicBezTo>
                  <a:cubicBezTo>
                    <a:pt x="20138" y="3456"/>
                    <a:pt x="20138" y="2940"/>
                    <a:pt x="20206" y="2328"/>
                  </a:cubicBezTo>
                  <a:cubicBezTo>
                    <a:pt x="20275" y="1715"/>
                    <a:pt x="20412" y="1006"/>
                    <a:pt x="20581" y="555"/>
                  </a:cubicBezTo>
                  <a:cubicBezTo>
                    <a:pt x="20750" y="103"/>
                    <a:pt x="20950" y="-90"/>
                    <a:pt x="21106" y="39"/>
                  </a:cubicBezTo>
                  <a:cubicBezTo>
                    <a:pt x="21262" y="168"/>
                    <a:pt x="21375" y="619"/>
                    <a:pt x="21450" y="1393"/>
                  </a:cubicBezTo>
                  <a:cubicBezTo>
                    <a:pt x="21525" y="2167"/>
                    <a:pt x="21562" y="3263"/>
                    <a:pt x="21600" y="4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9864853" y="5471693"/>
              <a:ext cx="2305007" cy="1404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52" fill="norm" stroke="1" extrusionOk="0">
                  <a:moveTo>
                    <a:pt x="16333" y="2857"/>
                  </a:moveTo>
                  <a:cubicBezTo>
                    <a:pt x="16096" y="2435"/>
                    <a:pt x="15858" y="2012"/>
                    <a:pt x="15571" y="1623"/>
                  </a:cubicBezTo>
                  <a:cubicBezTo>
                    <a:pt x="15284" y="1233"/>
                    <a:pt x="14947" y="875"/>
                    <a:pt x="14462" y="599"/>
                  </a:cubicBezTo>
                  <a:cubicBezTo>
                    <a:pt x="13977" y="323"/>
                    <a:pt x="13344" y="128"/>
                    <a:pt x="12690" y="47"/>
                  </a:cubicBezTo>
                  <a:cubicBezTo>
                    <a:pt x="12037" y="-34"/>
                    <a:pt x="11364" y="-2"/>
                    <a:pt x="10671" y="80"/>
                  </a:cubicBezTo>
                  <a:cubicBezTo>
                    <a:pt x="9978" y="161"/>
                    <a:pt x="9265" y="291"/>
                    <a:pt x="8642" y="599"/>
                  </a:cubicBezTo>
                  <a:cubicBezTo>
                    <a:pt x="8018" y="908"/>
                    <a:pt x="7483" y="1395"/>
                    <a:pt x="6969" y="1996"/>
                  </a:cubicBezTo>
                  <a:cubicBezTo>
                    <a:pt x="6454" y="2597"/>
                    <a:pt x="5959" y="3312"/>
                    <a:pt x="5434" y="4091"/>
                  </a:cubicBezTo>
                  <a:cubicBezTo>
                    <a:pt x="4910" y="4871"/>
                    <a:pt x="4355" y="5715"/>
                    <a:pt x="3811" y="6511"/>
                  </a:cubicBezTo>
                  <a:cubicBezTo>
                    <a:pt x="3266" y="7307"/>
                    <a:pt x="2732" y="8054"/>
                    <a:pt x="2267" y="8785"/>
                  </a:cubicBezTo>
                  <a:cubicBezTo>
                    <a:pt x="1801" y="9515"/>
                    <a:pt x="1405" y="10230"/>
                    <a:pt x="1059" y="11026"/>
                  </a:cubicBezTo>
                  <a:cubicBezTo>
                    <a:pt x="712" y="11822"/>
                    <a:pt x="415" y="12699"/>
                    <a:pt x="227" y="13608"/>
                  </a:cubicBezTo>
                  <a:cubicBezTo>
                    <a:pt x="39" y="14518"/>
                    <a:pt x="-40" y="15460"/>
                    <a:pt x="19" y="16255"/>
                  </a:cubicBezTo>
                  <a:cubicBezTo>
                    <a:pt x="79" y="17051"/>
                    <a:pt x="277" y="17701"/>
                    <a:pt x="534" y="18269"/>
                  </a:cubicBezTo>
                  <a:cubicBezTo>
                    <a:pt x="792" y="18838"/>
                    <a:pt x="1108" y="19325"/>
                    <a:pt x="1564" y="19731"/>
                  </a:cubicBezTo>
                  <a:cubicBezTo>
                    <a:pt x="2019" y="20137"/>
                    <a:pt x="2613" y="20462"/>
                    <a:pt x="3256" y="20705"/>
                  </a:cubicBezTo>
                  <a:cubicBezTo>
                    <a:pt x="3900" y="20949"/>
                    <a:pt x="4593" y="21111"/>
                    <a:pt x="5256" y="21241"/>
                  </a:cubicBezTo>
                  <a:cubicBezTo>
                    <a:pt x="5919" y="21371"/>
                    <a:pt x="6553" y="21469"/>
                    <a:pt x="7256" y="21517"/>
                  </a:cubicBezTo>
                  <a:cubicBezTo>
                    <a:pt x="7959" y="21566"/>
                    <a:pt x="8731" y="21566"/>
                    <a:pt x="9513" y="21501"/>
                  </a:cubicBezTo>
                  <a:cubicBezTo>
                    <a:pt x="10295" y="21436"/>
                    <a:pt x="11087" y="21306"/>
                    <a:pt x="11829" y="21128"/>
                  </a:cubicBezTo>
                  <a:cubicBezTo>
                    <a:pt x="12572" y="20949"/>
                    <a:pt x="13264" y="20721"/>
                    <a:pt x="13888" y="20478"/>
                  </a:cubicBezTo>
                  <a:cubicBezTo>
                    <a:pt x="14512" y="20234"/>
                    <a:pt x="15066" y="19974"/>
                    <a:pt x="15650" y="19633"/>
                  </a:cubicBezTo>
                  <a:cubicBezTo>
                    <a:pt x="16234" y="19292"/>
                    <a:pt x="16848" y="18870"/>
                    <a:pt x="17422" y="18399"/>
                  </a:cubicBezTo>
                  <a:cubicBezTo>
                    <a:pt x="17996" y="17928"/>
                    <a:pt x="18531" y="17408"/>
                    <a:pt x="19026" y="16743"/>
                  </a:cubicBezTo>
                  <a:cubicBezTo>
                    <a:pt x="19521" y="16077"/>
                    <a:pt x="19976" y="15265"/>
                    <a:pt x="20352" y="14453"/>
                  </a:cubicBezTo>
                  <a:cubicBezTo>
                    <a:pt x="20728" y="13641"/>
                    <a:pt x="21025" y="12829"/>
                    <a:pt x="21233" y="11984"/>
                  </a:cubicBezTo>
                  <a:cubicBezTo>
                    <a:pt x="21441" y="11140"/>
                    <a:pt x="21560" y="10263"/>
                    <a:pt x="21560" y="9353"/>
                  </a:cubicBezTo>
                  <a:cubicBezTo>
                    <a:pt x="21560" y="8444"/>
                    <a:pt x="21441" y="7502"/>
                    <a:pt x="21204" y="6706"/>
                  </a:cubicBezTo>
                  <a:cubicBezTo>
                    <a:pt x="20966" y="5910"/>
                    <a:pt x="20610" y="5260"/>
                    <a:pt x="20125" y="4643"/>
                  </a:cubicBezTo>
                  <a:cubicBezTo>
                    <a:pt x="19640" y="4026"/>
                    <a:pt x="19026" y="3441"/>
                    <a:pt x="18333" y="3003"/>
                  </a:cubicBezTo>
                  <a:cubicBezTo>
                    <a:pt x="17640" y="2564"/>
                    <a:pt x="16868" y="2272"/>
                    <a:pt x="16284" y="2126"/>
                  </a:cubicBezTo>
                  <a:cubicBezTo>
                    <a:pt x="15700" y="1980"/>
                    <a:pt x="15304" y="1980"/>
                    <a:pt x="14908" y="1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9" name="Drawing"/>
          <p:cNvGrpSpPr/>
          <p:nvPr/>
        </p:nvGrpSpPr>
        <p:grpSpPr>
          <a:xfrm>
            <a:off x="1843830" y="1310807"/>
            <a:ext cx="5765606" cy="1045044"/>
            <a:chOff x="0" y="0"/>
            <a:chExt cx="5765604" cy="1045042"/>
          </a:xfrm>
        </p:grpSpPr>
        <p:sp>
          <p:nvSpPr>
            <p:cNvPr id="998" name="Line"/>
            <p:cNvSpPr/>
            <p:nvPr/>
          </p:nvSpPr>
          <p:spPr>
            <a:xfrm>
              <a:off x="10369" y="486242"/>
              <a:ext cx="3810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621"/>
                    <a:pt x="7200" y="9242"/>
                    <a:pt x="10800" y="12842"/>
                  </a:cubicBezTo>
                  <a:cubicBezTo>
                    <a:pt x="14400" y="16442"/>
                    <a:pt x="18000" y="190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0" y="444019"/>
              <a:ext cx="297898" cy="492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385" fill="norm" stroke="1" extrusionOk="0">
                  <a:moveTo>
                    <a:pt x="730" y="3763"/>
                  </a:moveTo>
                  <a:cubicBezTo>
                    <a:pt x="283" y="3304"/>
                    <a:pt x="-164" y="2844"/>
                    <a:pt x="59" y="2155"/>
                  </a:cubicBezTo>
                  <a:cubicBezTo>
                    <a:pt x="283" y="1465"/>
                    <a:pt x="1177" y="546"/>
                    <a:pt x="3411" y="179"/>
                  </a:cubicBezTo>
                  <a:cubicBezTo>
                    <a:pt x="5646" y="-189"/>
                    <a:pt x="9221" y="-5"/>
                    <a:pt x="12349" y="868"/>
                  </a:cubicBezTo>
                  <a:cubicBezTo>
                    <a:pt x="15477" y="1741"/>
                    <a:pt x="18159" y="3304"/>
                    <a:pt x="19648" y="5280"/>
                  </a:cubicBezTo>
                  <a:cubicBezTo>
                    <a:pt x="21138" y="7256"/>
                    <a:pt x="21436" y="9646"/>
                    <a:pt x="20170" y="11944"/>
                  </a:cubicBezTo>
                  <a:cubicBezTo>
                    <a:pt x="18904" y="14242"/>
                    <a:pt x="16073" y="16448"/>
                    <a:pt x="12945" y="18010"/>
                  </a:cubicBezTo>
                  <a:cubicBezTo>
                    <a:pt x="9817" y="19573"/>
                    <a:pt x="6390" y="20492"/>
                    <a:pt x="4305" y="20951"/>
                  </a:cubicBezTo>
                  <a:cubicBezTo>
                    <a:pt x="2219" y="21411"/>
                    <a:pt x="1475" y="21411"/>
                    <a:pt x="1251" y="21365"/>
                  </a:cubicBezTo>
                  <a:cubicBezTo>
                    <a:pt x="1028" y="21319"/>
                    <a:pt x="1326" y="21227"/>
                    <a:pt x="1624" y="21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448519" y="667398"/>
              <a:ext cx="1079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659" y="11918"/>
                    <a:pt x="9318" y="3818"/>
                    <a:pt x="12918" y="1118"/>
                  </a:cubicBezTo>
                  <a:cubicBezTo>
                    <a:pt x="16518" y="-1582"/>
                    <a:pt x="1905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448519" y="791042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976511" y="412285"/>
              <a:ext cx="119709" cy="501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04" fill="norm" stroke="1" extrusionOk="0">
                  <a:moveTo>
                    <a:pt x="21431" y="2082"/>
                  </a:moveTo>
                  <a:cubicBezTo>
                    <a:pt x="18778" y="1356"/>
                    <a:pt x="16126" y="630"/>
                    <a:pt x="13094" y="267"/>
                  </a:cubicBezTo>
                  <a:cubicBezTo>
                    <a:pt x="10063" y="-96"/>
                    <a:pt x="6652" y="-96"/>
                    <a:pt x="4189" y="312"/>
                  </a:cubicBezTo>
                  <a:cubicBezTo>
                    <a:pt x="1726" y="721"/>
                    <a:pt x="210" y="1538"/>
                    <a:pt x="1726" y="2990"/>
                  </a:cubicBezTo>
                  <a:cubicBezTo>
                    <a:pt x="3242" y="4442"/>
                    <a:pt x="7789" y="6529"/>
                    <a:pt x="10442" y="8072"/>
                  </a:cubicBezTo>
                  <a:cubicBezTo>
                    <a:pt x="13094" y="9615"/>
                    <a:pt x="13852" y="10613"/>
                    <a:pt x="13663" y="11294"/>
                  </a:cubicBezTo>
                  <a:cubicBezTo>
                    <a:pt x="13473" y="11975"/>
                    <a:pt x="12336" y="12338"/>
                    <a:pt x="10442" y="12610"/>
                  </a:cubicBezTo>
                  <a:cubicBezTo>
                    <a:pt x="8547" y="12882"/>
                    <a:pt x="5894" y="13064"/>
                    <a:pt x="3810" y="13018"/>
                  </a:cubicBezTo>
                  <a:cubicBezTo>
                    <a:pt x="1726" y="12973"/>
                    <a:pt x="210" y="12701"/>
                    <a:pt x="20" y="12338"/>
                  </a:cubicBezTo>
                  <a:cubicBezTo>
                    <a:pt x="-169" y="11975"/>
                    <a:pt x="968" y="11521"/>
                    <a:pt x="2105" y="11475"/>
                  </a:cubicBezTo>
                  <a:cubicBezTo>
                    <a:pt x="3242" y="11430"/>
                    <a:pt x="4378" y="11793"/>
                    <a:pt x="4568" y="12882"/>
                  </a:cubicBezTo>
                  <a:cubicBezTo>
                    <a:pt x="4757" y="13971"/>
                    <a:pt x="3999" y="15786"/>
                    <a:pt x="3431" y="17193"/>
                  </a:cubicBezTo>
                  <a:cubicBezTo>
                    <a:pt x="2863" y="18600"/>
                    <a:pt x="2484" y="19598"/>
                    <a:pt x="2673" y="20324"/>
                  </a:cubicBezTo>
                  <a:cubicBezTo>
                    <a:pt x="2863" y="21050"/>
                    <a:pt x="3620" y="21504"/>
                    <a:pt x="6842" y="21504"/>
                  </a:cubicBezTo>
                  <a:cubicBezTo>
                    <a:pt x="10063" y="21504"/>
                    <a:pt x="15747" y="21050"/>
                    <a:pt x="21431" y="20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1185119" y="575142"/>
              <a:ext cx="1968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48" y="4091"/>
                    <a:pt x="7897" y="8182"/>
                    <a:pt x="11497" y="11782"/>
                  </a:cubicBezTo>
                  <a:cubicBezTo>
                    <a:pt x="15097" y="15382"/>
                    <a:pt x="18348" y="184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1211048" y="521077"/>
              <a:ext cx="170922" cy="366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85" fill="norm" stroke="1" extrusionOk="0">
                  <a:moveTo>
                    <a:pt x="21271" y="936"/>
                  </a:moveTo>
                  <a:cubicBezTo>
                    <a:pt x="20217" y="440"/>
                    <a:pt x="19164" y="-57"/>
                    <a:pt x="18242" y="5"/>
                  </a:cubicBezTo>
                  <a:cubicBezTo>
                    <a:pt x="17320" y="67"/>
                    <a:pt x="16530" y="688"/>
                    <a:pt x="14949" y="2674"/>
                  </a:cubicBezTo>
                  <a:cubicBezTo>
                    <a:pt x="13369" y="4660"/>
                    <a:pt x="10998" y="8012"/>
                    <a:pt x="8495" y="11115"/>
                  </a:cubicBezTo>
                  <a:cubicBezTo>
                    <a:pt x="5993" y="14219"/>
                    <a:pt x="3359" y="17074"/>
                    <a:pt x="1778" y="18874"/>
                  </a:cubicBezTo>
                  <a:cubicBezTo>
                    <a:pt x="198" y="20674"/>
                    <a:pt x="-329" y="21419"/>
                    <a:pt x="198" y="21481"/>
                  </a:cubicBezTo>
                  <a:cubicBezTo>
                    <a:pt x="725" y="21543"/>
                    <a:pt x="2305" y="20922"/>
                    <a:pt x="3886" y="20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1489919" y="771992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1655019" y="797392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1934419" y="797392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2467819" y="473542"/>
              <a:ext cx="1968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26" y="2514"/>
                    <a:pt x="3252" y="5029"/>
                    <a:pt x="5806" y="7829"/>
                  </a:cubicBezTo>
                  <a:cubicBezTo>
                    <a:pt x="8361" y="10629"/>
                    <a:pt x="11845" y="13714"/>
                    <a:pt x="14632" y="16057"/>
                  </a:cubicBezTo>
                  <a:cubicBezTo>
                    <a:pt x="17419" y="18400"/>
                    <a:pt x="1951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2504114" y="460842"/>
              <a:ext cx="179606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21312" y="600"/>
                  </a:moveTo>
                  <a:cubicBezTo>
                    <a:pt x="20307" y="300"/>
                    <a:pt x="19303" y="0"/>
                    <a:pt x="18298" y="0"/>
                  </a:cubicBezTo>
                  <a:cubicBezTo>
                    <a:pt x="17293" y="0"/>
                    <a:pt x="16289" y="300"/>
                    <a:pt x="14405" y="1850"/>
                  </a:cubicBezTo>
                  <a:cubicBezTo>
                    <a:pt x="12521" y="3400"/>
                    <a:pt x="9759" y="6200"/>
                    <a:pt x="7121" y="9050"/>
                  </a:cubicBezTo>
                  <a:cubicBezTo>
                    <a:pt x="4484" y="11900"/>
                    <a:pt x="1972" y="14800"/>
                    <a:pt x="842" y="16900"/>
                  </a:cubicBezTo>
                  <a:cubicBezTo>
                    <a:pt x="-288" y="19000"/>
                    <a:pt x="-37" y="20300"/>
                    <a:pt x="2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2732148" y="754669"/>
              <a:ext cx="110322" cy="131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320" fill="norm" stroke="1" extrusionOk="0">
                  <a:moveTo>
                    <a:pt x="5347" y="5891"/>
                  </a:moveTo>
                  <a:cubicBezTo>
                    <a:pt x="4532" y="7606"/>
                    <a:pt x="3716" y="9320"/>
                    <a:pt x="2901" y="12063"/>
                  </a:cubicBezTo>
                  <a:cubicBezTo>
                    <a:pt x="2086" y="14806"/>
                    <a:pt x="1271" y="18577"/>
                    <a:pt x="660" y="19606"/>
                  </a:cubicBezTo>
                  <a:cubicBezTo>
                    <a:pt x="49" y="20634"/>
                    <a:pt x="-359" y="18920"/>
                    <a:pt x="456" y="15491"/>
                  </a:cubicBezTo>
                  <a:cubicBezTo>
                    <a:pt x="1271" y="12063"/>
                    <a:pt x="3309" y="6920"/>
                    <a:pt x="5143" y="3834"/>
                  </a:cubicBezTo>
                  <a:cubicBezTo>
                    <a:pt x="6977" y="749"/>
                    <a:pt x="8607" y="-280"/>
                    <a:pt x="11256" y="63"/>
                  </a:cubicBezTo>
                  <a:cubicBezTo>
                    <a:pt x="13905" y="406"/>
                    <a:pt x="17573" y="2120"/>
                    <a:pt x="19407" y="5891"/>
                  </a:cubicBezTo>
                  <a:cubicBezTo>
                    <a:pt x="21241" y="9663"/>
                    <a:pt x="21241" y="15491"/>
                    <a:pt x="21241" y="21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2944069" y="422742"/>
              <a:ext cx="81681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0" h="21600" fill="norm" stroke="1" extrusionOk="0">
                  <a:moveTo>
                    <a:pt x="0" y="0"/>
                  </a:moveTo>
                  <a:cubicBezTo>
                    <a:pt x="5268" y="870"/>
                    <a:pt x="10537" y="1741"/>
                    <a:pt x="12907" y="2611"/>
                  </a:cubicBezTo>
                  <a:cubicBezTo>
                    <a:pt x="15278" y="3481"/>
                    <a:pt x="14751" y="4352"/>
                    <a:pt x="12907" y="5182"/>
                  </a:cubicBezTo>
                  <a:cubicBezTo>
                    <a:pt x="11063" y="6013"/>
                    <a:pt x="7902" y="6804"/>
                    <a:pt x="6322" y="7635"/>
                  </a:cubicBezTo>
                  <a:cubicBezTo>
                    <a:pt x="4741" y="8466"/>
                    <a:pt x="4741" y="9336"/>
                    <a:pt x="7902" y="10602"/>
                  </a:cubicBezTo>
                  <a:cubicBezTo>
                    <a:pt x="11063" y="11868"/>
                    <a:pt x="17385" y="13530"/>
                    <a:pt x="19493" y="15231"/>
                  </a:cubicBezTo>
                  <a:cubicBezTo>
                    <a:pt x="21600" y="16932"/>
                    <a:pt x="19493" y="18673"/>
                    <a:pt x="15805" y="19741"/>
                  </a:cubicBezTo>
                  <a:cubicBezTo>
                    <a:pt x="12117" y="20809"/>
                    <a:pt x="6849" y="21204"/>
                    <a:pt x="15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3410171" y="695792"/>
              <a:ext cx="359399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2122" y="21600"/>
                  </a:moveTo>
                  <a:cubicBezTo>
                    <a:pt x="1364" y="20160"/>
                    <a:pt x="606" y="18720"/>
                    <a:pt x="227" y="17100"/>
                  </a:cubicBezTo>
                  <a:cubicBezTo>
                    <a:pt x="-152" y="15480"/>
                    <a:pt x="-152" y="13680"/>
                    <a:pt x="985" y="11340"/>
                  </a:cubicBezTo>
                  <a:cubicBezTo>
                    <a:pt x="2122" y="9000"/>
                    <a:pt x="4395" y="6120"/>
                    <a:pt x="6164" y="5580"/>
                  </a:cubicBezTo>
                  <a:cubicBezTo>
                    <a:pt x="7932" y="5040"/>
                    <a:pt x="9195" y="6840"/>
                    <a:pt x="10016" y="8820"/>
                  </a:cubicBezTo>
                  <a:cubicBezTo>
                    <a:pt x="10837" y="10800"/>
                    <a:pt x="11216" y="12960"/>
                    <a:pt x="11469" y="14940"/>
                  </a:cubicBezTo>
                  <a:cubicBezTo>
                    <a:pt x="11722" y="16920"/>
                    <a:pt x="11848" y="18720"/>
                    <a:pt x="12227" y="19800"/>
                  </a:cubicBezTo>
                  <a:cubicBezTo>
                    <a:pt x="12606" y="20880"/>
                    <a:pt x="13237" y="21240"/>
                    <a:pt x="14564" y="18540"/>
                  </a:cubicBezTo>
                  <a:cubicBezTo>
                    <a:pt x="15890" y="15840"/>
                    <a:pt x="17911" y="10080"/>
                    <a:pt x="19174" y="6480"/>
                  </a:cubicBezTo>
                  <a:cubicBezTo>
                    <a:pt x="20437" y="2880"/>
                    <a:pt x="20943" y="1440"/>
                    <a:pt x="214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3363169" y="206842"/>
              <a:ext cx="2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3356819" y="124292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3430109" y="-1"/>
              <a:ext cx="104511" cy="302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279" fill="norm" stroke="1" extrusionOk="0">
                  <a:moveTo>
                    <a:pt x="16146" y="13216"/>
                  </a:moveTo>
                  <a:cubicBezTo>
                    <a:pt x="15282" y="12024"/>
                    <a:pt x="14418" y="10832"/>
                    <a:pt x="12906" y="10237"/>
                  </a:cubicBezTo>
                  <a:cubicBezTo>
                    <a:pt x="11394" y="9641"/>
                    <a:pt x="9234" y="9641"/>
                    <a:pt x="7074" y="10386"/>
                  </a:cubicBezTo>
                  <a:cubicBezTo>
                    <a:pt x="4914" y="11130"/>
                    <a:pt x="2754" y="12620"/>
                    <a:pt x="1458" y="14333"/>
                  </a:cubicBezTo>
                  <a:cubicBezTo>
                    <a:pt x="162" y="16046"/>
                    <a:pt x="-270" y="17983"/>
                    <a:pt x="162" y="19323"/>
                  </a:cubicBezTo>
                  <a:cubicBezTo>
                    <a:pt x="594" y="20664"/>
                    <a:pt x="1890" y="21409"/>
                    <a:pt x="4698" y="21260"/>
                  </a:cubicBezTo>
                  <a:cubicBezTo>
                    <a:pt x="7506" y="21111"/>
                    <a:pt x="11826" y="20068"/>
                    <a:pt x="14418" y="16866"/>
                  </a:cubicBezTo>
                  <a:cubicBezTo>
                    <a:pt x="17010" y="13663"/>
                    <a:pt x="17874" y="8300"/>
                    <a:pt x="17658" y="4948"/>
                  </a:cubicBezTo>
                  <a:cubicBezTo>
                    <a:pt x="17442" y="1597"/>
                    <a:pt x="16146" y="256"/>
                    <a:pt x="15066" y="32"/>
                  </a:cubicBezTo>
                  <a:cubicBezTo>
                    <a:pt x="13986" y="-191"/>
                    <a:pt x="13122" y="703"/>
                    <a:pt x="14202" y="3384"/>
                  </a:cubicBezTo>
                  <a:cubicBezTo>
                    <a:pt x="15282" y="6066"/>
                    <a:pt x="18306" y="10535"/>
                    <a:pt x="21330" y="15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3587536" y="115026"/>
              <a:ext cx="61384" cy="137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9" fill="norm" stroke="1" extrusionOk="0">
                  <a:moveTo>
                    <a:pt x="1490" y="8061"/>
                  </a:moveTo>
                  <a:cubicBezTo>
                    <a:pt x="5214" y="7426"/>
                    <a:pt x="8938" y="6791"/>
                    <a:pt x="11172" y="5203"/>
                  </a:cubicBezTo>
                  <a:cubicBezTo>
                    <a:pt x="13407" y="3614"/>
                    <a:pt x="14152" y="1073"/>
                    <a:pt x="13034" y="279"/>
                  </a:cubicBezTo>
                  <a:cubicBezTo>
                    <a:pt x="11917" y="-515"/>
                    <a:pt x="8938" y="438"/>
                    <a:pt x="5959" y="2503"/>
                  </a:cubicBezTo>
                  <a:cubicBezTo>
                    <a:pt x="2979" y="4567"/>
                    <a:pt x="0" y="7744"/>
                    <a:pt x="0" y="11079"/>
                  </a:cubicBezTo>
                  <a:cubicBezTo>
                    <a:pt x="0" y="14414"/>
                    <a:pt x="2979" y="17909"/>
                    <a:pt x="7076" y="19497"/>
                  </a:cubicBezTo>
                  <a:cubicBezTo>
                    <a:pt x="11172" y="21085"/>
                    <a:pt x="16386" y="20767"/>
                    <a:pt x="21600" y="20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3680934" y="125237"/>
              <a:ext cx="75936" cy="126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39" fill="norm" stroke="1" extrusionOk="0">
                  <a:moveTo>
                    <a:pt x="1725" y="4159"/>
                  </a:moveTo>
                  <a:cubicBezTo>
                    <a:pt x="1125" y="7759"/>
                    <a:pt x="525" y="11359"/>
                    <a:pt x="225" y="14059"/>
                  </a:cubicBezTo>
                  <a:cubicBezTo>
                    <a:pt x="-75" y="16759"/>
                    <a:pt x="-75" y="18559"/>
                    <a:pt x="225" y="18379"/>
                  </a:cubicBezTo>
                  <a:cubicBezTo>
                    <a:pt x="525" y="18199"/>
                    <a:pt x="1125" y="16039"/>
                    <a:pt x="2025" y="12979"/>
                  </a:cubicBezTo>
                  <a:cubicBezTo>
                    <a:pt x="2925" y="9919"/>
                    <a:pt x="4125" y="5959"/>
                    <a:pt x="6225" y="3439"/>
                  </a:cubicBezTo>
                  <a:cubicBezTo>
                    <a:pt x="8325" y="919"/>
                    <a:pt x="11325" y="-161"/>
                    <a:pt x="13725" y="19"/>
                  </a:cubicBezTo>
                  <a:cubicBezTo>
                    <a:pt x="16125" y="199"/>
                    <a:pt x="17925" y="1639"/>
                    <a:pt x="19125" y="5419"/>
                  </a:cubicBezTo>
                  <a:cubicBezTo>
                    <a:pt x="20325" y="9199"/>
                    <a:pt x="20925" y="15319"/>
                    <a:pt x="21525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3930705" y="9992"/>
              <a:ext cx="118265" cy="266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438" fill="norm" stroke="1" extrusionOk="0">
                  <a:moveTo>
                    <a:pt x="21173" y="14797"/>
                  </a:moveTo>
                  <a:cubicBezTo>
                    <a:pt x="17005" y="12926"/>
                    <a:pt x="12836" y="11055"/>
                    <a:pt x="10562" y="8759"/>
                  </a:cubicBezTo>
                  <a:cubicBezTo>
                    <a:pt x="8289" y="6463"/>
                    <a:pt x="7910" y="3742"/>
                    <a:pt x="8478" y="2126"/>
                  </a:cubicBezTo>
                  <a:cubicBezTo>
                    <a:pt x="9047" y="510"/>
                    <a:pt x="10562" y="0"/>
                    <a:pt x="12078" y="0"/>
                  </a:cubicBezTo>
                  <a:cubicBezTo>
                    <a:pt x="13594" y="0"/>
                    <a:pt x="15110" y="510"/>
                    <a:pt x="15868" y="1616"/>
                  </a:cubicBezTo>
                  <a:cubicBezTo>
                    <a:pt x="16626" y="2721"/>
                    <a:pt x="16626" y="4422"/>
                    <a:pt x="14162" y="7483"/>
                  </a:cubicBezTo>
                  <a:cubicBezTo>
                    <a:pt x="11699" y="10545"/>
                    <a:pt x="6773" y="14967"/>
                    <a:pt x="3741" y="17603"/>
                  </a:cubicBezTo>
                  <a:cubicBezTo>
                    <a:pt x="710" y="20239"/>
                    <a:pt x="-427" y="21090"/>
                    <a:pt x="141" y="21345"/>
                  </a:cubicBezTo>
                  <a:cubicBezTo>
                    <a:pt x="710" y="21600"/>
                    <a:pt x="2984" y="21260"/>
                    <a:pt x="5257" y="21175"/>
                  </a:cubicBezTo>
                  <a:cubicBezTo>
                    <a:pt x="7531" y="21090"/>
                    <a:pt x="9805" y="21260"/>
                    <a:pt x="12078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3430902" y="541498"/>
              <a:ext cx="153940" cy="137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0901" fill="norm" stroke="1" extrusionOk="0">
                  <a:moveTo>
                    <a:pt x="11836" y="289"/>
                  </a:moveTo>
                  <a:cubicBezTo>
                    <a:pt x="10356" y="-34"/>
                    <a:pt x="8877" y="-356"/>
                    <a:pt x="7101" y="934"/>
                  </a:cubicBezTo>
                  <a:cubicBezTo>
                    <a:pt x="5326" y="2223"/>
                    <a:pt x="3255" y="5125"/>
                    <a:pt x="1923" y="8026"/>
                  </a:cubicBezTo>
                  <a:cubicBezTo>
                    <a:pt x="592" y="10928"/>
                    <a:pt x="0" y="13829"/>
                    <a:pt x="0" y="16086"/>
                  </a:cubicBezTo>
                  <a:cubicBezTo>
                    <a:pt x="0" y="18343"/>
                    <a:pt x="592" y="19954"/>
                    <a:pt x="1627" y="20599"/>
                  </a:cubicBezTo>
                  <a:cubicBezTo>
                    <a:pt x="2663" y="21244"/>
                    <a:pt x="4142" y="20922"/>
                    <a:pt x="6510" y="18987"/>
                  </a:cubicBezTo>
                  <a:cubicBezTo>
                    <a:pt x="8877" y="17053"/>
                    <a:pt x="12132" y="13507"/>
                    <a:pt x="14055" y="10928"/>
                  </a:cubicBezTo>
                  <a:cubicBezTo>
                    <a:pt x="15978" y="8348"/>
                    <a:pt x="16570" y="6737"/>
                    <a:pt x="16274" y="6414"/>
                  </a:cubicBezTo>
                  <a:cubicBezTo>
                    <a:pt x="15978" y="6092"/>
                    <a:pt x="14795" y="7059"/>
                    <a:pt x="14351" y="8348"/>
                  </a:cubicBezTo>
                  <a:cubicBezTo>
                    <a:pt x="13907" y="9638"/>
                    <a:pt x="14203" y="11250"/>
                    <a:pt x="15534" y="12217"/>
                  </a:cubicBezTo>
                  <a:cubicBezTo>
                    <a:pt x="16866" y="13184"/>
                    <a:pt x="19233" y="13507"/>
                    <a:pt x="20416" y="12862"/>
                  </a:cubicBezTo>
                  <a:cubicBezTo>
                    <a:pt x="21600" y="12217"/>
                    <a:pt x="21600" y="10605"/>
                    <a:pt x="21452" y="8993"/>
                  </a:cubicBezTo>
                  <a:cubicBezTo>
                    <a:pt x="21304" y="7381"/>
                    <a:pt x="21008" y="5769"/>
                    <a:pt x="20121" y="5125"/>
                  </a:cubicBezTo>
                  <a:cubicBezTo>
                    <a:pt x="19233" y="4480"/>
                    <a:pt x="17753" y="4802"/>
                    <a:pt x="16866" y="5769"/>
                  </a:cubicBezTo>
                  <a:cubicBezTo>
                    <a:pt x="15978" y="6737"/>
                    <a:pt x="15682" y="8348"/>
                    <a:pt x="15386" y="9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3617169" y="558468"/>
              <a:ext cx="69851" cy="87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2" fill="norm" stroke="1" extrusionOk="0">
                  <a:moveTo>
                    <a:pt x="0" y="5464"/>
                  </a:moveTo>
                  <a:cubicBezTo>
                    <a:pt x="0" y="2952"/>
                    <a:pt x="0" y="441"/>
                    <a:pt x="982" y="441"/>
                  </a:cubicBezTo>
                  <a:cubicBezTo>
                    <a:pt x="1964" y="441"/>
                    <a:pt x="3927" y="2952"/>
                    <a:pt x="4909" y="5966"/>
                  </a:cubicBezTo>
                  <a:cubicBezTo>
                    <a:pt x="5891" y="8980"/>
                    <a:pt x="5891" y="12496"/>
                    <a:pt x="5564" y="15510"/>
                  </a:cubicBezTo>
                  <a:cubicBezTo>
                    <a:pt x="5236" y="18524"/>
                    <a:pt x="4582" y="21036"/>
                    <a:pt x="4255" y="20785"/>
                  </a:cubicBezTo>
                  <a:cubicBezTo>
                    <a:pt x="3927" y="20534"/>
                    <a:pt x="3927" y="17520"/>
                    <a:pt x="3927" y="14757"/>
                  </a:cubicBezTo>
                  <a:cubicBezTo>
                    <a:pt x="3927" y="11994"/>
                    <a:pt x="3927" y="9483"/>
                    <a:pt x="4909" y="6720"/>
                  </a:cubicBezTo>
                  <a:cubicBezTo>
                    <a:pt x="5891" y="3957"/>
                    <a:pt x="7855" y="943"/>
                    <a:pt x="10145" y="189"/>
                  </a:cubicBezTo>
                  <a:cubicBezTo>
                    <a:pt x="12436" y="-564"/>
                    <a:pt x="15055" y="943"/>
                    <a:pt x="17018" y="4459"/>
                  </a:cubicBezTo>
                  <a:cubicBezTo>
                    <a:pt x="18982" y="7976"/>
                    <a:pt x="20291" y="13501"/>
                    <a:pt x="21600" y="19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3703174" y="353567"/>
              <a:ext cx="128716" cy="30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254" fill="norm" stroke="1" extrusionOk="0">
                  <a:moveTo>
                    <a:pt x="17199" y="13088"/>
                  </a:moveTo>
                  <a:cubicBezTo>
                    <a:pt x="16154" y="12504"/>
                    <a:pt x="15109" y="11921"/>
                    <a:pt x="12670" y="11848"/>
                  </a:cubicBezTo>
                  <a:cubicBezTo>
                    <a:pt x="10232" y="11775"/>
                    <a:pt x="6399" y="12212"/>
                    <a:pt x="3961" y="13526"/>
                  </a:cubicBezTo>
                  <a:cubicBezTo>
                    <a:pt x="1522" y="14839"/>
                    <a:pt x="477" y="17029"/>
                    <a:pt x="128" y="18488"/>
                  </a:cubicBezTo>
                  <a:cubicBezTo>
                    <a:pt x="-220" y="19948"/>
                    <a:pt x="128" y="20677"/>
                    <a:pt x="1348" y="21042"/>
                  </a:cubicBezTo>
                  <a:cubicBezTo>
                    <a:pt x="2567" y="21407"/>
                    <a:pt x="4657" y="21407"/>
                    <a:pt x="7445" y="20166"/>
                  </a:cubicBezTo>
                  <a:cubicBezTo>
                    <a:pt x="10232" y="18926"/>
                    <a:pt x="13715" y="16445"/>
                    <a:pt x="16154" y="13234"/>
                  </a:cubicBezTo>
                  <a:cubicBezTo>
                    <a:pt x="18593" y="10023"/>
                    <a:pt x="19986" y="6083"/>
                    <a:pt x="20683" y="3675"/>
                  </a:cubicBezTo>
                  <a:cubicBezTo>
                    <a:pt x="21380" y="1266"/>
                    <a:pt x="21380" y="391"/>
                    <a:pt x="20509" y="99"/>
                  </a:cubicBezTo>
                  <a:cubicBezTo>
                    <a:pt x="19638" y="-193"/>
                    <a:pt x="17896" y="99"/>
                    <a:pt x="16677" y="1777"/>
                  </a:cubicBezTo>
                  <a:cubicBezTo>
                    <a:pt x="15457" y="3456"/>
                    <a:pt x="14761" y="6521"/>
                    <a:pt x="15457" y="9221"/>
                  </a:cubicBezTo>
                  <a:cubicBezTo>
                    <a:pt x="16154" y="11921"/>
                    <a:pt x="18245" y="14256"/>
                    <a:pt x="20335" y="16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4055319" y="390992"/>
              <a:ext cx="127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959"/>
                    <a:pt x="0" y="11917"/>
                    <a:pt x="3600" y="15517"/>
                  </a:cubicBezTo>
                  <a:cubicBezTo>
                    <a:pt x="7200" y="19117"/>
                    <a:pt x="14400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3966419" y="568792"/>
              <a:ext cx="2286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5120"/>
                    <a:pt x="12000" y="8640"/>
                    <a:pt x="15600" y="5040"/>
                  </a:cubicBezTo>
                  <a:cubicBezTo>
                    <a:pt x="19200" y="1440"/>
                    <a:pt x="20400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4537919" y="549742"/>
              <a:ext cx="2095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4131"/>
                    <a:pt x="9164" y="8262"/>
                    <a:pt x="12764" y="11862"/>
                  </a:cubicBezTo>
                  <a:cubicBezTo>
                    <a:pt x="16364" y="15462"/>
                    <a:pt x="18982" y="185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4571256" y="524342"/>
              <a:ext cx="169864" cy="475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88" fill="norm" stroke="1" extrusionOk="0">
                  <a:moveTo>
                    <a:pt x="21400" y="0"/>
                  </a:moveTo>
                  <a:cubicBezTo>
                    <a:pt x="18467" y="1816"/>
                    <a:pt x="15533" y="3632"/>
                    <a:pt x="12733" y="6069"/>
                  </a:cubicBezTo>
                  <a:cubicBezTo>
                    <a:pt x="9933" y="8506"/>
                    <a:pt x="7267" y="11565"/>
                    <a:pt x="5133" y="14002"/>
                  </a:cubicBezTo>
                  <a:cubicBezTo>
                    <a:pt x="3000" y="16439"/>
                    <a:pt x="1400" y="18255"/>
                    <a:pt x="600" y="19450"/>
                  </a:cubicBezTo>
                  <a:cubicBezTo>
                    <a:pt x="-200" y="20644"/>
                    <a:pt x="-200" y="21218"/>
                    <a:pt x="600" y="21409"/>
                  </a:cubicBezTo>
                  <a:cubicBezTo>
                    <a:pt x="1400" y="21600"/>
                    <a:pt x="3000" y="21409"/>
                    <a:pt x="4600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4967845" y="511489"/>
              <a:ext cx="173325" cy="476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417" fill="norm" stroke="1" extrusionOk="0">
                  <a:moveTo>
                    <a:pt x="21056" y="1720"/>
                  </a:moveTo>
                  <a:cubicBezTo>
                    <a:pt x="20542" y="1149"/>
                    <a:pt x="20027" y="578"/>
                    <a:pt x="19127" y="245"/>
                  </a:cubicBezTo>
                  <a:cubicBezTo>
                    <a:pt x="18227" y="-88"/>
                    <a:pt x="16942" y="-183"/>
                    <a:pt x="14756" y="626"/>
                  </a:cubicBezTo>
                  <a:cubicBezTo>
                    <a:pt x="12570" y="1435"/>
                    <a:pt x="9485" y="3147"/>
                    <a:pt x="6656" y="5479"/>
                  </a:cubicBezTo>
                  <a:cubicBezTo>
                    <a:pt x="3827" y="7810"/>
                    <a:pt x="1256" y="10760"/>
                    <a:pt x="356" y="13139"/>
                  </a:cubicBezTo>
                  <a:cubicBezTo>
                    <a:pt x="-544" y="15517"/>
                    <a:pt x="227" y="17325"/>
                    <a:pt x="3056" y="18610"/>
                  </a:cubicBezTo>
                  <a:cubicBezTo>
                    <a:pt x="5885" y="19895"/>
                    <a:pt x="10770" y="20656"/>
                    <a:pt x="15656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5572969" y="549742"/>
              <a:ext cx="192636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1600" fill="norm" stroke="1" extrusionOk="0">
                  <a:moveTo>
                    <a:pt x="12960" y="0"/>
                  </a:moveTo>
                  <a:cubicBezTo>
                    <a:pt x="15234" y="1754"/>
                    <a:pt x="17507" y="3508"/>
                    <a:pt x="19099" y="5723"/>
                  </a:cubicBezTo>
                  <a:cubicBezTo>
                    <a:pt x="20691" y="7938"/>
                    <a:pt x="21600" y="10615"/>
                    <a:pt x="19326" y="13200"/>
                  </a:cubicBezTo>
                  <a:cubicBezTo>
                    <a:pt x="17053" y="15785"/>
                    <a:pt x="11596" y="18277"/>
                    <a:pt x="7844" y="19662"/>
                  </a:cubicBezTo>
                  <a:cubicBezTo>
                    <a:pt x="4093" y="21046"/>
                    <a:pt x="2046" y="213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5219699" y="609228"/>
              <a:ext cx="378671" cy="378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233" fill="norm" stroke="1" extrusionOk="0">
                  <a:moveTo>
                    <a:pt x="7068" y="4853"/>
                  </a:moveTo>
                  <a:cubicBezTo>
                    <a:pt x="7068" y="4260"/>
                    <a:pt x="7068" y="3666"/>
                    <a:pt x="7008" y="3014"/>
                  </a:cubicBezTo>
                  <a:cubicBezTo>
                    <a:pt x="6948" y="2361"/>
                    <a:pt x="6828" y="1649"/>
                    <a:pt x="6408" y="1352"/>
                  </a:cubicBezTo>
                  <a:cubicBezTo>
                    <a:pt x="5988" y="1055"/>
                    <a:pt x="5268" y="1174"/>
                    <a:pt x="4428" y="1886"/>
                  </a:cubicBezTo>
                  <a:cubicBezTo>
                    <a:pt x="3588" y="2598"/>
                    <a:pt x="2628" y="3904"/>
                    <a:pt x="1788" y="6159"/>
                  </a:cubicBezTo>
                  <a:cubicBezTo>
                    <a:pt x="948" y="8414"/>
                    <a:pt x="228" y="11618"/>
                    <a:pt x="48" y="13992"/>
                  </a:cubicBezTo>
                  <a:cubicBezTo>
                    <a:pt x="-132" y="16365"/>
                    <a:pt x="228" y="17908"/>
                    <a:pt x="588" y="18917"/>
                  </a:cubicBezTo>
                  <a:cubicBezTo>
                    <a:pt x="948" y="19926"/>
                    <a:pt x="1308" y="20401"/>
                    <a:pt x="1788" y="20757"/>
                  </a:cubicBezTo>
                  <a:cubicBezTo>
                    <a:pt x="2268" y="21113"/>
                    <a:pt x="2868" y="21350"/>
                    <a:pt x="3768" y="21172"/>
                  </a:cubicBezTo>
                  <a:cubicBezTo>
                    <a:pt x="4668" y="20994"/>
                    <a:pt x="5868" y="20401"/>
                    <a:pt x="7548" y="18620"/>
                  </a:cubicBezTo>
                  <a:cubicBezTo>
                    <a:pt x="9228" y="16840"/>
                    <a:pt x="11388" y="13873"/>
                    <a:pt x="12528" y="11084"/>
                  </a:cubicBezTo>
                  <a:cubicBezTo>
                    <a:pt x="13668" y="8295"/>
                    <a:pt x="13788" y="5684"/>
                    <a:pt x="13428" y="3904"/>
                  </a:cubicBezTo>
                  <a:cubicBezTo>
                    <a:pt x="13068" y="2124"/>
                    <a:pt x="12228" y="1174"/>
                    <a:pt x="11088" y="581"/>
                  </a:cubicBezTo>
                  <a:cubicBezTo>
                    <a:pt x="9948" y="-13"/>
                    <a:pt x="8508" y="-250"/>
                    <a:pt x="7068" y="343"/>
                  </a:cubicBezTo>
                  <a:cubicBezTo>
                    <a:pt x="5628" y="937"/>
                    <a:pt x="4188" y="2361"/>
                    <a:pt x="3288" y="3488"/>
                  </a:cubicBezTo>
                  <a:cubicBezTo>
                    <a:pt x="2388" y="4616"/>
                    <a:pt x="2028" y="5447"/>
                    <a:pt x="1848" y="6218"/>
                  </a:cubicBezTo>
                  <a:cubicBezTo>
                    <a:pt x="1668" y="6990"/>
                    <a:pt x="1668" y="7702"/>
                    <a:pt x="1968" y="8236"/>
                  </a:cubicBezTo>
                  <a:cubicBezTo>
                    <a:pt x="2268" y="8770"/>
                    <a:pt x="2868" y="9126"/>
                    <a:pt x="4608" y="9066"/>
                  </a:cubicBezTo>
                  <a:cubicBezTo>
                    <a:pt x="6348" y="9007"/>
                    <a:pt x="9228" y="8532"/>
                    <a:pt x="12228" y="7939"/>
                  </a:cubicBezTo>
                  <a:cubicBezTo>
                    <a:pt x="15228" y="7346"/>
                    <a:pt x="18348" y="6634"/>
                    <a:pt x="21468" y="59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158" name="Drawing"/>
          <p:cNvGrpSpPr/>
          <p:nvPr/>
        </p:nvGrpSpPr>
        <p:grpSpPr>
          <a:xfrm>
            <a:off x="73753" y="1716994"/>
            <a:ext cx="12892947" cy="6938057"/>
            <a:chOff x="0" y="0"/>
            <a:chExt cx="12892946" cy="6938055"/>
          </a:xfrm>
        </p:grpSpPr>
        <p:sp>
          <p:nvSpPr>
            <p:cNvPr id="1030" name="Line"/>
            <p:cNvSpPr/>
            <p:nvPr/>
          </p:nvSpPr>
          <p:spPr>
            <a:xfrm>
              <a:off x="10405848" y="211950"/>
              <a:ext cx="321749" cy="490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218" fill="norm" stroke="1" extrusionOk="0">
                  <a:moveTo>
                    <a:pt x="12904" y="2534"/>
                  </a:moveTo>
                  <a:cubicBezTo>
                    <a:pt x="11923" y="1711"/>
                    <a:pt x="10941" y="887"/>
                    <a:pt x="10029" y="429"/>
                  </a:cubicBezTo>
                  <a:cubicBezTo>
                    <a:pt x="9117" y="-28"/>
                    <a:pt x="8276" y="-120"/>
                    <a:pt x="7294" y="155"/>
                  </a:cubicBezTo>
                  <a:cubicBezTo>
                    <a:pt x="6312" y="429"/>
                    <a:pt x="5190" y="1070"/>
                    <a:pt x="3858" y="2672"/>
                  </a:cubicBezTo>
                  <a:cubicBezTo>
                    <a:pt x="2525" y="4273"/>
                    <a:pt x="982" y="6836"/>
                    <a:pt x="351" y="9399"/>
                  </a:cubicBezTo>
                  <a:cubicBezTo>
                    <a:pt x="-280" y="11961"/>
                    <a:pt x="1" y="14524"/>
                    <a:pt x="702" y="16446"/>
                  </a:cubicBezTo>
                  <a:cubicBezTo>
                    <a:pt x="1403" y="18368"/>
                    <a:pt x="2525" y="19649"/>
                    <a:pt x="4138" y="20427"/>
                  </a:cubicBezTo>
                  <a:cubicBezTo>
                    <a:pt x="5751" y="21205"/>
                    <a:pt x="7855" y="21480"/>
                    <a:pt x="10029" y="20931"/>
                  </a:cubicBezTo>
                  <a:cubicBezTo>
                    <a:pt x="12203" y="20382"/>
                    <a:pt x="14447" y="19009"/>
                    <a:pt x="16130" y="17133"/>
                  </a:cubicBezTo>
                  <a:cubicBezTo>
                    <a:pt x="17814" y="15256"/>
                    <a:pt x="18936" y="12877"/>
                    <a:pt x="19286" y="10588"/>
                  </a:cubicBezTo>
                  <a:cubicBezTo>
                    <a:pt x="19637" y="8300"/>
                    <a:pt x="19216" y="6104"/>
                    <a:pt x="18725" y="4822"/>
                  </a:cubicBezTo>
                  <a:cubicBezTo>
                    <a:pt x="18234" y="3541"/>
                    <a:pt x="17673" y="3175"/>
                    <a:pt x="16551" y="2900"/>
                  </a:cubicBezTo>
                  <a:cubicBezTo>
                    <a:pt x="15429" y="2626"/>
                    <a:pt x="13746" y="2443"/>
                    <a:pt x="11712" y="2580"/>
                  </a:cubicBezTo>
                  <a:cubicBezTo>
                    <a:pt x="9678" y="2717"/>
                    <a:pt x="7294" y="3175"/>
                    <a:pt x="5330" y="3999"/>
                  </a:cubicBezTo>
                  <a:cubicBezTo>
                    <a:pt x="3367" y="4822"/>
                    <a:pt x="1824" y="6012"/>
                    <a:pt x="1052" y="7065"/>
                  </a:cubicBezTo>
                  <a:cubicBezTo>
                    <a:pt x="281" y="8117"/>
                    <a:pt x="281" y="9033"/>
                    <a:pt x="982" y="9719"/>
                  </a:cubicBezTo>
                  <a:cubicBezTo>
                    <a:pt x="1684" y="10405"/>
                    <a:pt x="3086" y="10863"/>
                    <a:pt x="5330" y="10955"/>
                  </a:cubicBezTo>
                  <a:cubicBezTo>
                    <a:pt x="7575" y="11046"/>
                    <a:pt x="10660" y="10772"/>
                    <a:pt x="13465" y="10085"/>
                  </a:cubicBezTo>
                  <a:cubicBezTo>
                    <a:pt x="16271" y="9399"/>
                    <a:pt x="18795" y="8300"/>
                    <a:pt x="21320" y="7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10485767" y="0"/>
              <a:ext cx="146580" cy="149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246" fill="norm" stroke="1" extrusionOk="0">
                  <a:moveTo>
                    <a:pt x="4706" y="546"/>
                  </a:moveTo>
                  <a:cubicBezTo>
                    <a:pt x="4089" y="5046"/>
                    <a:pt x="3472" y="9546"/>
                    <a:pt x="2546" y="13296"/>
                  </a:cubicBezTo>
                  <a:cubicBezTo>
                    <a:pt x="1620" y="17046"/>
                    <a:pt x="386" y="20046"/>
                    <a:pt x="78" y="20346"/>
                  </a:cubicBezTo>
                  <a:cubicBezTo>
                    <a:pt x="-231" y="20646"/>
                    <a:pt x="386" y="18246"/>
                    <a:pt x="1929" y="15096"/>
                  </a:cubicBezTo>
                  <a:cubicBezTo>
                    <a:pt x="3472" y="11946"/>
                    <a:pt x="5940" y="8046"/>
                    <a:pt x="7638" y="5346"/>
                  </a:cubicBezTo>
                  <a:cubicBezTo>
                    <a:pt x="9335" y="2646"/>
                    <a:pt x="10260" y="1146"/>
                    <a:pt x="11495" y="396"/>
                  </a:cubicBezTo>
                  <a:cubicBezTo>
                    <a:pt x="12729" y="-354"/>
                    <a:pt x="14272" y="-354"/>
                    <a:pt x="15969" y="3246"/>
                  </a:cubicBezTo>
                  <a:cubicBezTo>
                    <a:pt x="17666" y="6846"/>
                    <a:pt x="19518" y="14046"/>
                    <a:pt x="21369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199296" y="1915205"/>
              <a:ext cx="126936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317"/>
                  </a:moveTo>
                  <a:cubicBezTo>
                    <a:pt x="65" y="5428"/>
                    <a:pt x="130" y="5538"/>
                    <a:pt x="227" y="5649"/>
                  </a:cubicBezTo>
                  <a:cubicBezTo>
                    <a:pt x="324" y="5760"/>
                    <a:pt x="454" y="5871"/>
                    <a:pt x="592" y="5815"/>
                  </a:cubicBezTo>
                  <a:cubicBezTo>
                    <a:pt x="731" y="5760"/>
                    <a:pt x="879" y="5538"/>
                    <a:pt x="1012" y="5317"/>
                  </a:cubicBezTo>
                  <a:cubicBezTo>
                    <a:pt x="1145" y="5095"/>
                    <a:pt x="1264" y="4874"/>
                    <a:pt x="1387" y="4652"/>
                  </a:cubicBezTo>
                  <a:cubicBezTo>
                    <a:pt x="1509" y="4431"/>
                    <a:pt x="1635" y="4209"/>
                    <a:pt x="1777" y="4043"/>
                  </a:cubicBezTo>
                  <a:cubicBezTo>
                    <a:pt x="1920" y="3877"/>
                    <a:pt x="2078" y="3766"/>
                    <a:pt x="2215" y="3711"/>
                  </a:cubicBezTo>
                  <a:cubicBezTo>
                    <a:pt x="2352" y="3655"/>
                    <a:pt x="2467" y="3655"/>
                    <a:pt x="2582" y="3600"/>
                  </a:cubicBezTo>
                  <a:cubicBezTo>
                    <a:pt x="2698" y="3545"/>
                    <a:pt x="2813" y="3434"/>
                    <a:pt x="2939" y="3378"/>
                  </a:cubicBezTo>
                  <a:cubicBezTo>
                    <a:pt x="3065" y="3323"/>
                    <a:pt x="3202" y="3323"/>
                    <a:pt x="3341" y="3268"/>
                  </a:cubicBezTo>
                  <a:cubicBezTo>
                    <a:pt x="3479" y="3212"/>
                    <a:pt x="3620" y="3102"/>
                    <a:pt x="3764" y="2991"/>
                  </a:cubicBezTo>
                  <a:cubicBezTo>
                    <a:pt x="3908" y="2880"/>
                    <a:pt x="4056" y="2769"/>
                    <a:pt x="4209" y="2658"/>
                  </a:cubicBezTo>
                  <a:cubicBezTo>
                    <a:pt x="4362" y="2548"/>
                    <a:pt x="4520" y="2437"/>
                    <a:pt x="4637" y="2326"/>
                  </a:cubicBezTo>
                  <a:cubicBezTo>
                    <a:pt x="4754" y="2215"/>
                    <a:pt x="4830" y="2105"/>
                    <a:pt x="4916" y="1994"/>
                  </a:cubicBezTo>
                  <a:cubicBezTo>
                    <a:pt x="5003" y="1883"/>
                    <a:pt x="5100" y="1772"/>
                    <a:pt x="5187" y="1717"/>
                  </a:cubicBezTo>
                  <a:cubicBezTo>
                    <a:pt x="5273" y="1662"/>
                    <a:pt x="5349" y="1662"/>
                    <a:pt x="5432" y="1606"/>
                  </a:cubicBezTo>
                  <a:cubicBezTo>
                    <a:pt x="5514" y="1551"/>
                    <a:pt x="5604" y="1440"/>
                    <a:pt x="5691" y="1329"/>
                  </a:cubicBezTo>
                  <a:cubicBezTo>
                    <a:pt x="5777" y="1218"/>
                    <a:pt x="5860" y="1108"/>
                    <a:pt x="5954" y="997"/>
                  </a:cubicBezTo>
                  <a:cubicBezTo>
                    <a:pt x="6047" y="886"/>
                    <a:pt x="6152" y="775"/>
                    <a:pt x="6246" y="720"/>
                  </a:cubicBezTo>
                  <a:cubicBezTo>
                    <a:pt x="6339" y="665"/>
                    <a:pt x="6422" y="665"/>
                    <a:pt x="6516" y="609"/>
                  </a:cubicBezTo>
                  <a:cubicBezTo>
                    <a:pt x="6609" y="554"/>
                    <a:pt x="6714" y="443"/>
                    <a:pt x="6806" y="388"/>
                  </a:cubicBezTo>
                  <a:cubicBezTo>
                    <a:pt x="6897" y="332"/>
                    <a:pt x="6977" y="332"/>
                    <a:pt x="7069" y="277"/>
                  </a:cubicBezTo>
                  <a:cubicBezTo>
                    <a:pt x="7160" y="222"/>
                    <a:pt x="7265" y="111"/>
                    <a:pt x="7369" y="55"/>
                  </a:cubicBezTo>
                  <a:cubicBezTo>
                    <a:pt x="7474" y="0"/>
                    <a:pt x="7578" y="0"/>
                    <a:pt x="7722" y="0"/>
                  </a:cubicBezTo>
                  <a:cubicBezTo>
                    <a:pt x="7866" y="0"/>
                    <a:pt x="8050" y="0"/>
                    <a:pt x="8199" y="0"/>
                  </a:cubicBezTo>
                  <a:cubicBezTo>
                    <a:pt x="8349" y="0"/>
                    <a:pt x="8464" y="0"/>
                    <a:pt x="8572" y="0"/>
                  </a:cubicBezTo>
                  <a:cubicBezTo>
                    <a:pt x="8680" y="0"/>
                    <a:pt x="8781" y="0"/>
                    <a:pt x="8878" y="0"/>
                  </a:cubicBezTo>
                  <a:cubicBezTo>
                    <a:pt x="8976" y="0"/>
                    <a:pt x="9069" y="0"/>
                    <a:pt x="9168" y="0"/>
                  </a:cubicBezTo>
                  <a:cubicBezTo>
                    <a:pt x="9267" y="0"/>
                    <a:pt x="9372" y="0"/>
                    <a:pt x="9478" y="0"/>
                  </a:cubicBezTo>
                  <a:cubicBezTo>
                    <a:pt x="9584" y="0"/>
                    <a:pt x="9692" y="0"/>
                    <a:pt x="9851" y="55"/>
                  </a:cubicBezTo>
                  <a:cubicBezTo>
                    <a:pt x="10009" y="111"/>
                    <a:pt x="10218" y="222"/>
                    <a:pt x="10371" y="332"/>
                  </a:cubicBezTo>
                  <a:cubicBezTo>
                    <a:pt x="10524" y="443"/>
                    <a:pt x="10622" y="554"/>
                    <a:pt x="10726" y="665"/>
                  </a:cubicBezTo>
                  <a:cubicBezTo>
                    <a:pt x="10831" y="775"/>
                    <a:pt x="10942" y="886"/>
                    <a:pt x="11050" y="997"/>
                  </a:cubicBezTo>
                  <a:cubicBezTo>
                    <a:pt x="11158" y="1108"/>
                    <a:pt x="11263" y="1218"/>
                    <a:pt x="11369" y="1329"/>
                  </a:cubicBezTo>
                  <a:cubicBezTo>
                    <a:pt x="11475" y="1440"/>
                    <a:pt x="11583" y="1551"/>
                    <a:pt x="11686" y="1662"/>
                  </a:cubicBezTo>
                  <a:cubicBezTo>
                    <a:pt x="11789" y="1772"/>
                    <a:pt x="11886" y="1883"/>
                    <a:pt x="11990" y="1994"/>
                  </a:cubicBezTo>
                  <a:cubicBezTo>
                    <a:pt x="12095" y="2105"/>
                    <a:pt x="12207" y="2215"/>
                    <a:pt x="12316" y="2326"/>
                  </a:cubicBezTo>
                  <a:cubicBezTo>
                    <a:pt x="12426" y="2437"/>
                    <a:pt x="12534" y="2548"/>
                    <a:pt x="12695" y="2769"/>
                  </a:cubicBezTo>
                  <a:cubicBezTo>
                    <a:pt x="12855" y="2991"/>
                    <a:pt x="13067" y="3323"/>
                    <a:pt x="13231" y="3545"/>
                  </a:cubicBezTo>
                  <a:cubicBezTo>
                    <a:pt x="13395" y="3766"/>
                    <a:pt x="13510" y="3877"/>
                    <a:pt x="13626" y="4043"/>
                  </a:cubicBezTo>
                  <a:cubicBezTo>
                    <a:pt x="13741" y="4209"/>
                    <a:pt x="13856" y="4431"/>
                    <a:pt x="13971" y="4597"/>
                  </a:cubicBezTo>
                  <a:cubicBezTo>
                    <a:pt x="14087" y="4763"/>
                    <a:pt x="14202" y="4874"/>
                    <a:pt x="14312" y="4985"/>
                  </a:cubicBezTo>
                  <a:cubicBezTo>
                    <a:pt x="14422" y="5095"/>
                    <a:pt x="14526" y="5206"/>
                    <a:pt x="14640" y="5372"/>
                  </a:cubicBezTo>
                  <a:cubicBezTo>
                    <a:pt x="14753" y="5538"/>
                    <a:pt x="14875" y="5760"/>
                    <a:pt x="14994" y="5926"/>
                  </a:cubicBezTo>
                  <a:cubicBezTo>
                    <a:pt x="15113" y="6092"/>
                    <a:pt x="15228" y="6203"/>
                    <a:pt x="15344" y="6369"/>
                  </a:cubicBezTo>
                  <a:cubicBezTo>
                    <a:pt x="15459" y="6535"/>
                    <a:pt x="15574" y="6757"/>
                    <a:pt x="15686" y="6978"/>
                  </a:cubicBezTo>
                  <a:cubicBezTo>
                    <a:pt x="15797" y="7200"/>
                    <a:pt x="15906" y="7422"/>
                    <a:pt x="16019" y="7643"/>
                  </a:cubicBezTo>
                  <a:cubicBezTo>
                    <a:pt x="16132" y="7865"/>
                    <a:pt x="16251" y="8086"/>
                    <a:pt x="16367" y="8252"/>
                  </a:cubicBezTo>
                  <a:cubicBezTo>
                    <a:pt x="16482" y="8418"/>
                    <a:pt x="16593" y="8529"/>
                    <a:pt x="16707" y="8695"/>
                  </a:cubicBezTo>
                  <a:cubicBezTo>
                    <a:pt x="16820" y="8862"/>
                    <a:pt x="16936" y="9083"/>
                    <a:pt x="17044" y="9305"/>
                  </a:cubicBezTo>
                  <a:cubicBezTo>
                    <a:pt x="17152" y="9526"/>
                    <a:pt x="17253" y="9748"/>
                    <a:pt x="17361" y="9969"/>
                  </a:cubicBezTo>
                  <a:cubicBezTo>
                    <a:pt x="17469" y="10191"/>
                    <a:pt x="17584" y="10412"/>
                    <a:pt x="17694" y="10634"/>
                  </a:cubicBezTo>
                  <a:cubicBezTo>
                    <a:pt x="17804" y="10855"/>
                    <a:pt x="17908" y="11077"/>
                    <a:pt x="18014" y="11243"/>
                  </a:cubicBezTo>
                  <a:cubicBezTo>
                    <a:pt x="18121" y="11409"/>
                    <a:pt x="18229" y="11520"/>
                    <a:pt x="18378" y="11797"/>
                  </a:cubicBezTo>
                  <a:cubicBezTo>
                    <a:pt x="18528" y="12074"/>
                    <a:pt x="18719" y="12517"/>
                    <a:pt x="18917" y="12960"/>
                  </a:cubicBezTo>
                  <a:cubicBezTo>
                    <a:pt x="19115" y="13403"/>
                    <a:pt x="19320" y="13846"/>
                    <a:pt x="19461" y="14123"/>
                  </a:cubicBezTo>
                  <a:cubicBezTo>
                    <a:pt x="19601" y="14400"/>
                    <a:pt x="19677" y="14511"/>
                    <a:pt x="19805" y="14843"/>
                  </a:cubicBezTo>
                  <a:cubicBezTo>
                    <a:pt x="19932" y="15175"/>
                    <a:pt x="20112" y="15729"/>
                    <a:pt x="20325" y="16394"/>
                  </a:cubicBezTo>
                  <a:cubicBezTo>
                    <a:pt x="20537" y="17058"/>
                    <a:pt x="20782" y="17834"/>
                    <a:pt x="20977" y="18554"/>
                  </a:cubicBezTo>
                  <a:cubicBezTo>
                    <a:pt x="21171" y="19274"/>
                    <a:pt x="21315" y="19938"/>
                    <a:pt x="21411" y="20437"/>
                  </a:cubicBezTo>
                  <a:cubicBezTo>
                    <a:pt x="21506" y="20935"/>
                    <a:pt x="21553" y="212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7774846" y="2480355"/>
              <a:ext cx="221308" cy="269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11726" y="203"/>
                  </a:moveTo>
                  <a:cubicBezTo>
                    <a:pt x="11314" y="102"/>
                    <a:pt x="10903" y="0"/>
                    <a:pt x="11006" y="0"/>
                  </a:cubicBezTo>
                  <a:cubicBezTo>
                    <a:pt x="11109" y="0"/>
                    <a:pt x="11726" y="102"/>
                    <a:pt x="11931" y="432"/>
                  </a:cubicBezTo>
                  <a:cubicBezTo>
                    <a:pt x="12137" y="762"/>
                    <a:pt x="11931" y="1321"/>
                    <a:pt x="11520" y="1864"/>
                  </a:cubicBezTo>
                  <a:cubicBezTo>
                    <a:pt x="11109" y="2406"/>
                    <a:pt x="10491" y="2931"/>
                    <a:pt x="10286" y="3507"/>
                  </a:cubicBezTo>
                  <a:cubicBezTo>
                    <a:pt x="10080" y="4083"/>
                    <a:pt x="10286" y="4710"/>
                    <a:pt x="10697" y="5328"/>
                  </a:cubicBezTo>
                  <a:cubicBezTo>
                    <a:pt x="11109" y="5946"/>
                    <a:pt x="11726" y="6556"/>
                    <a:pt x="12137" y="7192"/>
                  </a:cubicBezTo>
                  <a:cubicBezTo>
                    <a:pt x="12549" y="7827"/>
                    <a:pt x="12754" y="8488"/>
                    <a:pt x="12960" y="9157"/>
                  </a:cubicBezTo>
                  <a:cubicBezTo>
                    <a:pt x="13166" y="9826"/>
                    <a:pt x="13371" y="10504"/>
                    <a:pt x="13989" y="11156"/>
                  </a:cubicBezTo>
                  <a:cubicBezTo>
                    <a:pt x="14606" y="11808"/>
                    <a:pt x="15634" y="12435"/>
                    <a:pt x="16766" y="13045"/>
                  </a:cubicBezTo>
                  <a:cubicBezTo>
                    <a:pt x="17897" y="13655"/>
                    <a:pt x="19131" y="14248"/>
                    <a:pt x="20057" y="14857"/>
                  </a:cubicBezTo>
                  <a:cubicBezTo>
                    <a:pt x="20983" y="15467"/>
                    <a:pt x="21600" y="16094"/>
                    <a:pt x="21497" y="16738"/>
                  </a:cubicBezTo>
                  <a:cubicBezTo>
                    <a:pt x="21394" y="17382"/>
                    <a:pt x="20571" y="18042"/>
                    <a:pt x="19029" y="18635"/>
                  </a:cubicBezTo>
                  <a:cubicBezTo>
                    <a:pt x="17486" y="19228"/>
                    <a:pt x="15223" y="19753"/>
                    <a:pt x="12857" y="20194"/>
                  </a:cubicBezTo>
                  <a:cubicBezTo>
                    <a:pt x="10491" y="20634"/>
                    <a:pt x="8023" y="20990"/>
                    <a:pt x="5863" y="21210"/>
                  </a:cubicBezTo>
                  <a:cubicBezTo>
                    <a:pt x="3703" y="21431"/>
                    <a:pt x="1851" y="215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7533546" y="4874305"/>
              <a:ext cx="46228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400"/>
                  </a:moveTo>
                  <a:cubicBezTo>
                    <a:pt x="376" y="2133"/>
                    <a:pt x="752" y="1867"/>
                    <a:pt x="1127" y="1733"/>
                  </a:cubicBezTo>
                  <a:cubicBezTo>
                    <a:pt x="1503" y="1600"/>
                    <a:pt x="1879" y="1600"/>
                    <a:pt x="2265" y="1467"/>
                  </a:cubicBezTo>
                  <a:cubicBezTo>
                    <a:pt x="2651" y="1333"/>
                    <a:pt x="3046" y="1067"/>
                    <a:pt x="3402" y="800"/>
                  </a:cubicBezTo>
                  <a:cubicBezTo>
                    <a:pt x="3758" y="533"/>
                    <a:pt x="4075" y="267"/>
                    <a:pt x="4401" y="133"/>
                  </a:cubicBezTo>
                  <a:cubicBezTo>
                    <a:pt x="4727" y="0"/>
                    <a:pt x="5064" y="0"/>
                    <a:pt x="5430" y="0"/>
                  </a:cubicBezTo>
                  <a:cubicBezTo>
                    <a:pt x="5796" y="0"/>
                    <a:pt x="6191" y="0"/>
                    <a:pt x="6587" y="133"/>
                  </a:cubicBezTo>
                  <a:cubicBezTo>
                    <a:pt x="6982" y="267"/>
                    <a:pt x="7378" y="533"/>
                    <a:pt x="7784" y="800"/>
                  </a:cubicBezTo>
                  <a:cubicBezTo>
                    <a:pt x="8189" y="1067"/>
                    <a:pt x="8604" y="1333"/>
                    <a:pt x="9020" y="1733"/>
                  </a:cubicBezTo>
                  <a:cubicBezTo>
                    <a:pt x="9435" y="2133"/>
                    <a:pt x="9851" y="2667"/>
                    <a:pt x="10276" y="3333"/>
                  </a:cubicBezTo>
                  <a:cubicBezTo>
                    <a:pt x="10701" y="4000"/>
                    <a:pt x="11136" y="4800"/>
                    <a:pt x="11566" y="5467"/>
                  </a:cubicBezTo>
                  <a:cubicBezTo>
                    <a:pt x="11997" y="6133"/>
                    <a:pt x="12422" y="6667"/>
                    <a:pt x="12852" y="7333"/>
                  </a:cubicBezTo>
                  <a:cubicBezTo>
                    <a:pt x="13282" y="8000"/>
                    <a:pt x="13718" y="8800"/>
                    <a:pt x="14153" y="9600"/>
                  </a:cubicBezTo>
                  <a:cubicBezTo>
                    <a:pt x="14588" y="10400"/>
                    <a:pt x="15023" y="11200"/>
                    <a:pt x="15438" y="11867"/>
                  </a:cubicBezTo>
                  <a:cubicBezTo>
                    <a:pt x="15854" y="12533"/>
                    <a:pt x="16249" y="13067"/>
                    <a:pt x="16635" y="13600"/>
                  </a:cubicBezTo>
                  <a:cubicBezTo>
                    <a:pt x="17021" y="14133"/>
                    <a:pt x="17397" y="14667"/>
                    <a:pt x="17832" y="15333"/>
                  </a:cubicBezTo>
                  <a:cubicBezTo>
                    <a:pt x="18267" y="16000"/>
                    <a:pt x="18762" y="16800"/>
                    <a:pt x="19261" y="17600"/>
                  </a:cubicBezTo>
                  <a:cubicBezTo>
                    <a:pt x="19760" y="18400"/>
                    <a:pt x="20265" y="19200"/>
                    <a:pt x="20655" y="19867"/>
                  </a:cubicBezTo>
                  <a:cubicBezTo>
                    <a:pt x="21046" y="20533"/>
                    <a:pt x="21323" y="210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8041546" y="2798800"/>
              <a:ext cx="4731314" cy="2043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90" fill="norm" stroke="1" extrusionOk="0">
                  <a:moveTo>
                    <a:pt x="0" y="20852"/>
                  </a:moveTo>
                  <a:cubicBezTo>
                    <a:pt x="174" y="20807"/>
                    <a:pt x="348" y="20763"/>
                    <a:pt x="526" y="20696"/>
                  </a:cubicBezTo>
                  <a:cubicBezTo>
                    <a:pt x="705" y="20629"/>
                    <a:pt x="889" y="20539"/>
                    <a:pt x="1135" y="20371"/>
                  </a:cubicBezTo>
                  <a:cubicBezTo>
                    <a:pt x="1381" y="20204"/>
                    <a:pt x="1691" y="19958"/>
                    <a:pt x="1961" y="19790"/>
                  </a:cubicBezTo>
                  <a:cubicBezTo>
                    <a:pt x="2231" y="19622"/>
                    <a:pt x="2463" y="19533"/>
                    <a:pt x="2763" y="19410"/>
                  </a:cubicBezTo>
                  <a:cubicBezTo>
                    <a:pt x="3062" y="19287"/>
                    <a:pt x="3429" y="19130"/>
                    <a:pt x="3738" y="18974"/>
                  </a:cubicBezTo>
                  <a:cubicBezTo>
                    <a:pt x="4048" y="18817"/>
                    <a:pt x="4299" y="18661"/>
                    <a:pt x="4593" y="18504"/>
                  </a:cubicBezTo>
                  <a:cubicBezTo>
                    <a:pt x="4888" y="18348"/>
                    <a:pt x="5226" y="18191"/>
                    <a:pt x="5559" y="18035"/>
                  </a:cubicBezTo>
                  <a:cubicBezTo>
                    <a:pt x="5893" y="17878"/>
                    <a:pt x="6221" y="17722"/>
                    <a:pt x="6511" y="17543"/>
                  </a:cubicBezTo>
                  <a:cubicBezTo>
                    <a:pt x="6801" y="17364"/>
                    <a:pt x="7052" y="17163"/>
                    <a:pt x="7298" y="16906"/>
                  </a:cubicBezTo>
                  <a:cubicBezTo>
                    <a:pt x="7545" y="16648"/>
                    <a:pt x="7786" y="16335"/>
                    <a:pt x="7989" y="16045"/>
                  </a:cubicBezTo>
                  <a:cubicBezTo>
                    <a:pt x="8192" y="15754"/>
                    <a:pt x="8356" y="15486"/>
                    <a:pt x="8544" y="15072"/>
                  </a:cubicBezTo>
                  <a:cubicBezTo>
                    <a:pt x="8733" y="14658"/>
                    <a:pt x="8945" y="14099"/>
                    <a:pt x="9158" y="13518"/>
                  </a:cubicBezTo>
                  <a:cubicBezTo>
                    <a:pt x="9370" y="12937"/>
                    <a:pt x="9583" y="12333"/>
                    <a:pt x="9752" y="11774"/>
                  </a:cubicBezTo>
                  <a:cubicBezTo>
                    <a:pt x="9921" y="11215"/>
                    <a:pt x="10047" y="10701"/>
                    <a:pt x="10191" y="10186"/>
                  </a:cubicBezTo>
                  <a:cubicBezTo>
                    <a:pt x="10336" y="9672"/>
                    <a:pt x="10501" y="9158"/>
                    <a:pt x="10670" y="8621"/>
                  </a:cubicBezTo>
                  <a:cubicBezTo>
                    <a:pt x="10839" y="8084"/>
                    <a:pt x="11013" y="7525"/>
                    <a:pt x="11182" y="6978"/>
                  </a:cubicBezTo>
                  <a:cubicBezTo>
                    <a:pt x="11351" y="6430"/>
                    <a:pt x="11515" y="5893"/>
                    <a:pt x="11669" y="5323"/>
                  </a:cubicBezTo>
                  <a:cubicBezTo>
                    <a:pt x="11824" y="4753"/>
                    <a:pt x="11969" y="4149"/>
                    <a:pt x="12133" y="3579"/>
                  </a:cubicBezTo>
                  <a:cubicBezTo>
                    <a:pt x="12297" y="3009"/>
                    <a:pt x="12481" y="2472"/>
                    <a:pt x="12660" y="2047"/>
                  </a:cubicBezTo>
                  <a:cubicBezTo>
                    <a:pt x="12838" y="1622"/>
                    <a:pt x="13012" y="1309"/>
                    <a:pt x="13225" y="1019"/>
                  </a:cubicBezTo>
                  <a:cubicBezTo>
                    <a:pt x="13437" y="728"/>
                    <a:pt x="13688" y="460"/>
                    <a:pt x="13969" y="281"/>
                  </a:cubicBezTo>
                  <a:cubicBezTo>
                    <a:pt x="14249" y="102"/>
                    <a:pt x="14558" y="12"/>
                    <a:pt x="14857" y="1"/>
                  </a:cubicBezTo>
                  <a:cubicBezTo>
                    <a:pt x="15157" y="-10"/>
                    <a:pt x="15447" y="57"/>
                    <a:pt x="15669" y="214"/>
                  </a:cubicBezTo>
                  <a:cubicBezTo>
                    <a:pt x="15891" y="370"/>
                    <a:pt x="16045" y="616"/>
                    <a:pt x="16214" y="1007"/>
                  </a:cubicBezTo>
                  <a:cubicBezTo>
                    <a:pt x="16384" y="1399"/>
                    <a:pt x="16567" y="1935"/>
                    <a:pt x="16702" y="2427"/>
                  </a:cubicBezTo>
                  <a:cubicBezTo>
                    <a:pt x="16838" y="2919"/>
                    <a:pt x="16925" y="3366"/>
                    <a:pt x="17007" y="3802"/>
                  </a:cubicBezTo>
                  <a:cubicBezTo>
                    <a:pt x="17089" y="4238"/>
                    <a:pt x="17166" y="4663"/>
                    <a:pt x="17224" y="5155"/>
                  </a:cubicBezTo>
                  <a:cubicBezTo>
                    <a:pt x="17282" y="5647"/>
                    <a:pt x="17321" y="6206"/>
                    <a:pt x="17345" y="6855"/>
                  </a:cubicBezTo>
                  <a:cubicBezTo>
                    <a:pt x="17369" y="7503"/>
                    <a:pt x="17379" y="8241"/>
                    <a:pt x="17403" y="8901"/>
                  </a:cubicBezTo>
                  <a:cubicBezTo>
                    <a:pt x="17427" y="9560"/>
                    <a:pt x="17465" y="10142"/>
                    <a:pt x="17514" y="10812"/>
                  </a:cubicBezTo>
                  <a:cubicBezTo>
                    <a:pt x="17562" y="11483"/>
                    <a:pt x="17620" y="12243"/>
                    <a:pt x="17721" y="13026"/>
                  </a:cubicBezTo>
                  <a:cubicBezTo>
                    <a:pt x="17823" y="13809"/>
                    <a:pt x="17968" y="14614"/>
                    <a:pt x="18113" y="15296"/>
                  </a:cubicBezTo>
                  <a:cubicBezTo>
                    <a:pt x="18258" y="15978"/>
                    <a:pt x="18403" y="16537"/>
                    <a:pt x="18567" y="17029"/>
                  </a:cubicBezTo>
                  <a:cubicBezTo>
                    <a:pt x="18731" y="17520"/>
                    <a:pt x="18914" y="17945"/>
                    <a:pt x="19122" y="18314"/>
                  </a:cubicBezTo>
                  <a:cubicBezTo>
                    <a:pt x="19330" y="18683"/>
                    <a:pt x="19562" y="18996"/>
                    <a:pt x="19842" y="19320"/>
                  </a:cubicBezTo>
                  <a:cubicBezTo>
                    <a:pt x="20122" y="19645"/>
                    <a:pt x="20450" y="19980"/>
                    <a:pt x="20735" y="20248"/>
                  </a:cubicBezTo>
                  <a:cubicBezTo>
                    <a:pt x="21020" y="20517"/>
                    <a:pt x="21262" y="20718"/>
                    <a:pt x="21402" y="20863"/>
                  </a:cubicBezTo>
                  <a:cubicBezTo>
                    <a:pt x="21542" y="21009"/>
                    <a:pt x="21581" y="21098"/>
                    <a:pt x="21590" y="21210"/>
                  </a:cubicBezTo>
                  <a:cubicBezTo>
                    <a:pt x="21600" y="21322"/>
                    <a:pt x="21581" y="21456"/>
                    <a:pt x="21561" y="21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11292746" y="2931205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11299096" y="3172505"/>
              <a:ext cx="381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11279483" y="3528105"/>
              <a:ext cx="1961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929"/>
                    <a:pt x="2735" y="11859"/>
                    <a:pt x="575" y="15459"/>
                  </a:cubicBezTo>
                  <a:cubicBezTo>
                    <a:pt x="-1585" y="19059"/>
                    <a:pt x="2735" y="2032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11273696" y="4055155"/>
              <a:ext cx="317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4619"/>
                    <a:pt x="18720" y="9238"/>
                    <a:pt x="15120" y="12838"/>
                  </a:cubicBezTo>
                  <a:cubicBezTo>
                    <a:pt x="11520" y="16438"/>
                    <a:pt x="5760" y="190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11273696" y="4620305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11248296" y="4893355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11196365" y="4914111"/>
              <a:ext cx="92149" cy="118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94" fill="norm" stroke="1" extrusionOk="0">
                  <a:moveTo>
                    <a:pt x="16462" y="4241"/>
                  </a:moveTo>
                  <a:cubicBezTo>
                    <a:pt x="16462" y="2347"/>
                    <a:pt x="16462" y="452"/>
                    <a:pt x="15480" y="73"/>
                  </a:cubicBezTo>
                  <a:cubicBezTo>
                    <a:pt x="14498" y="-306"/>
                    <a:pt x="12535" y="831"/>
                    <a:pt x="11553" y="2347"/>
                  </a:cubicBezTo>
                  <a:cubicBezTo>
                    <a:pt x="10571" y="3862"/>
                    <a:pt x="10571" y="5757"/>
                    <a:pt x="12289" y="6705"/>
                  </a:cubicBezTo>
                  <a:cubicBezTo>
                    <a:pt x="14007" y="7652"/>
                    <a:pt x="17444" y="7652"/>
                    <a:pt x="17935" y="7273"/>
                  </a:cubicBezTo>
                  <a:cubicBezTo>
                    <a:pt x="18426" y="6894"/>
                    <a:pt x="15971" y="6136"/>
                    <a:pt x="13516" y="5757"/>
                  </a:cubicBezTo>
                  <a:cubicBezTo>
                    <a:pt x="11062" y="5378"/>
                    <a:pt x="8607" y="5378"/>
                    <a:pt x="6644" y="6136"/>
                  </a:cubicBezTo>
                  <a:cubicBezTo>
                    <a:pt x="4680" y="6894"/>
                    <a:pt x="3207" y="8410"/>
                    <a:pt x="3207" y="9926"/>
                  </a:cubicBezTo>
                  <a:cubicBezTo>
                    <a:pt x="3207" y="11441"/>
                    <a:pt x="4680" y="12957"/>
                    <a:pt x="6644" y="13715"/>
                  </a:cubicBezTo>
                  <a:cubicBezTo>
                    <a:pt x="8607" y="14473"/>
                    <a:pt x="11062" y="14473"/>
                    <a:pt x="13516" y="13715"/>
                  </a:cubicBezTo>
                  <a:cubicBezTo>
                    <a:pt x="15971" y="12957"/>
                    <a:pt x="18426" y="11441"/>
                    <a:pt x="17935" y="10494"/>
                  </a:cubicBezTo>
                  <a:cubicBezTo>
                    <a:pt x="17444" y="9547"/>
                    <a:pt x="14007" y="9168"/>
                    <a:pt x="10816" y="9168"/>
                  </a:cubicBezTo>
                  <a:cubicBezTo>
                    <a:pt x="7626" y="9168"/>
                    <a:pt x="4680" y="9547"/>
                    <a:pt x="4189" y="10305"/>
                  </a:cubicBezTo>
                  <a:cubicBezTo>
                    <a:pt x="3698" y="11062"/>
                    <a:pt x="5662" y="12199"/>
                    <a:pt x="7871" y="12768"/>
                  </a:cubicBezTo>
                  <a:cubicBezTo>
                    <a:pt x="10080" y="13336"/>
                    <a:pt x="12535" y="13336"/>
                    <a:pt x="14989" y="13526"/>
                  </a:cubicBezTo>
                  <a:cubicBezTo>
                    <a:pt x="17444" y="13715"/>
                    <a:pt x="19898" y="14094"/>
                    <a:pt x="19898" y="14283"/>
                  </a:cubicBezTo>
                  <a:cubicBezTo>
                    <a:pt x="19898" y="14473"/>
                    <a:pt x="17444" y="14473"/>
                    <a:pt x="14744" y="14283"/>
                  </a:cubicBezTo>
                  <a:cubicBezTo>
                    <a:pt x="12044" y="14094"/>
                    <a:pt x="9098" y="13715"/>
                    <a:pt x="6153" y="13526"/>
                  </a:cubicBezTo>
                  <a:cubicBezTo>
                    <a:pt x="3207" y="13336"/>
                    <a:pt x="262" y="13336"/>
                    <a:pt x="16" y="13526"/>
                  </a:cubicBezTo>
                  <a:cubicBezTo>
                    <a:pt x="-229" y="13715"/>
                    <a:pt x="2226" y="14094"/>
                    <a:pt x="5416" y="14283"/>
                  </a:cubicBezTo>
                  <a:cubicBezTo>
                    <a:pt x="8607" y="14473"/>
                    <a:pt x="12535" y="14473"/>
                    <a:pt x="15726" y="14473"/>
                  </a:cubicBezTo>
                  <a:cubicBezTo>
                    <a:pt x="18916" y="14473"/>
                    <a:pt x="21371" y="14473"/>
                    <a:pt x="21371" y="14473"/>
                  </a:cubicBezTo>
                  <a:cubicBezTo>
                    <a:pt x="21371" y="14473"/>
                    <a:pt x="18916" y="14473"/>
                    <a:pt x="15971" y="14283"/>
                  </a:cubicBezTo>
                  <a:cubicBezTo>
                    <a:pt x="13026" y="14094"/>
                    <a:pt x="9589" y="13715"/>
                    <a:pt x="8853" y="14852"/>
                  </a:cubicBezTo>
                  <a:cubicBezTo>
                    <a:pt x="8116" y="15989"/>
                    <a:pt x="10080" y="18641"/>
                    <a:pt x="12044" y="2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11098833" y="5240598"/>
              <a:ext cx="225664" cy="328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202" fill="norm" stroke="1" extrusionOk="0">
                  <a:moveTo>
                    <a:pt x="16523" y="3821"/>
                  </a:moveTo>
                  <a:cubicBezTo>
                    <a:pt x="16123" y="2590"/>
                    <a:pt x="15723" y="1360"/>
                    <a:pt x="15023" y="745"/>
                  </a:cubicBezTo>
                  <a:cubicBezTo>
                    <a:pt x="14323" y="129"/>
                    <a:pt x="13323" y="129"/>
                    <a:pt x="11323" y="1223"/>
                  </a:cubicBezTo>
                  <a:cubicBezTo>
                    <a:pt x="9323" y="2317"/>
                    <a:pt x="6323" y="4504"/>
                    <a:pt x="4123" y="7033"/>
                  </a:cubicBezTo>
                  <a:cubicBezTo>
                    <a:pt x="1923" y="9562"/>
                    <a:pt x="523" y="12433"/>
                    <a:pt x="123" y="14757"/>
                  </a:cubicBezTo>
                  <a:cubicBezTo>
                    <a:pt x="-277" y="17081"/>
                    <a:pt x="323" y="18859"/>
                    <a:pt x="1623" y="19952"/>
                  </a:cubicBezTo>
                  <a:cubicBezTo>
                    <a:pt x="2923" y="21046"/>
                    <a:pt x="4923" y="21456"/>
                    <a:pt x="7623" y="21046"/>
                  </a:cubicBezTo>
                  <a:cubicBezTo>
                    <a:pt x="10323" y="20636"/>
                    <a:pt x="13723" y="19405"/>
                    <a:pt x="16023" y="17218"/>
                  </a:cubicBezTo>
                  <a:cubicBezTo>
                    <a:pt x="18323" y="15031"/>
                    <a:pt x="19523" y="11886"/>
                    <a:pt x="19523" y="9221"/>
                  </a:cubicBezTo>
                  <a:cubicBezTo>
                    <a:pt x="19523" y="6555"/>
                    <a:pt x="18323" y="4367"/>
                    <a:pt x="16723" y="2864"/>
                  </a:cubicBezTo>
                  <a:cubicBezTo>
                    <a:pt x="15123" y="1360"/>
                    <a:pt x="13123" y="540"/>
                    <a:pt x="11623" y="198"/>
                  </a:cubicBezTo>
                  <a:cubicBezTo>
                    <a:pt x="10123" y="-144"/>
                    <a:pt x="9123" y="-7"/>
                    <a:pt x="8223" y="334"/>
                  </a:cubicBezTo>
                  <a:cubicBezTo>
                    <a:pt x="7323" y="676"/>
                    <a:pt x="6523" y="1223"/>
                    <a:pt x="6223" y="1975"/>
                  </a:cubicBezTo>
                  <a:cubicBezTo>
                    <a:pt x="5923" y="2727"/>
                    <a:pt x="6123" y="3684"/>
                    <a:pt x="7923" y="4299"/>
                  </a:cubicBezTo>
                  <a:cubicBezTo>
                    <a:pt x="9723" y="4914"/>
                    <a:pt x="13123" y="5188"/>
                    <a:pt x="15623" y="5119"/>
                  </a:cubicBezTo>
                  <a:cubicBezTo>
                    <a:pt x="18123" y="5051"/>
                    <a:pt x="19723" y="4641"/>
                    <a:pt x="21323" y="4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11407046" y="5160055"/>
              <a:ext cx="635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7156379" y="4093259"/>
              <a:ext cx="478768" cy="114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0480" fill="norm" stroke="1" extrusionOk="0">
                  <a:moveTo>
                    <a:pt x="4395" y="4546"/>
                  </a:moveTo>
                  <a:cubicBezTo>
                    <a:pt x="3444" y="2652"/>
                    <a:pt x="2492" y="757"/>
                    <a:pt x="1779" y="188"/>
                  </a:cubicBezTo>
                  <a:cubicBezTo>
                    <a:pt x="1065" y="-380"/>
                    <a:pt x="589" y="378"/>
                    <a:pt x="304" y="1894"/>
                  </a:cubicBezTo>
                  <a:cubicBezTo>
                    <a:pt x="18" y="3409"/>
                    <a:pt x="-77" y="5683"/>
                    <a:pt x="66" y="7388"/>
                  </a:cubicBezTo>
                  <a:cubicBezTo>
                    <a:pt x="208" y="9094"/>
                    <a:pt x="589" y="10231"/>
                    <a:pt x="2254" y="12694"/>
                  </a:cubicBezTo>
                  <a:cubicBezTo>
                    <a:pt x="3919" y="15157"/>
                    <a:pt x="6869" y="18946"/>
                    <a:pt x="10295" y="20083"/>
                  </a:cubicBezTo>
                  <a:cubicBezTo>
                    <a:pt x="13720" y="21220"/>
                    <a:pt x="17622" y="19704"/>
                    <a:pt x="21523" y="18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7470046" y="4112305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7215483" y="3909105"/>
              <a:ext cx="358842" cy="12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66" fill="norm" stroke="1" extrusionOk="0">
                  <a:moveTo>
                    <a:pt x="412" y="0"/>
                  </a:moveTo>
                  <a:cubicBezTo>
                    <a:pt x="160" y="2929"/>
                    <a:pt x="-93" y="5858"/>
                    <a:pt x="33" y="8054"/>
                  </a:cubicBezTo>
                  <a:cubicBezTo>
                    <a:pt x="160" y="10251"/>
                    <a:pt x="665" y="11715"/>
                    <a:pt x="2433" y="13729"/>
                  </a:cubicBezTo>
                  <a:cubicBezTo>
                    <a:pt x="4202" y="15742"/>
                    <a:pt x="7233" y="18305"/>
                    <a:pt x="10391" y="19769"/>
                  </a:cubicBezTo>
                  <a:cubicBezTo>
                    <a:pt x="13549" y="21234"/>
                    <a:pt x="16833" y="21600"/>
                    <a:pt x="18728" y="21234"/>
                  </a:cubicBezTo>
                  <a:cubicBezTo>
                    <a:pt x="20623" y="20868"/>
                    <a:pt x="21128" y="19769"/>
                    <a:pt x="21318" y="17390"/>
                  </a:cubicBezTo>
                  <a:cubicBezTo>
                    <a:pt x="21507" y="15010"/>
                    <a:pt x="21381" y="11349"/>
                    <a:pt x="21254" y="7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7312238" y="3693205"/>
              <a:ext cx="252081" cy="202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258" fill="norm" stroke="1" extrusionOk="0">
                  <a:moveTo>
                    <a:pt x="1000" y="7348"/>
                  </a:moveTo>
                  <a:cubicBezTo>
                    <a:pt x="460" y="8239"/>
                    <a:pt x="-80" y="9130"/>
                    <a:pt x="10" y="10689"/>
                  </a:cubicBezTo>
                  <a:cubicBezTo>
                    <a:pt x="100" y="12247"/>
                    <a:pt x="820" y="14474"/>
                    <a:pt x="3520" y="16478"/>
                  </a:cubicBezTo>
                  <a:cubicBezTo>
                    <a:pt x="6220" y="18482"/>
                    <a:pt x="10900" y="20264"/>
                    <a:pt x="14050" y="20932"/>
                  </a:cubicBezTo>
                  <a:cubicBezTo>
                    <a:pt x="17200" y="21600"/>
                    <a:pt x="18820" y="21155"/>
                    <a:pt x="19810" y="20375"/>
                  </a:cubicBezTo>
                  <a:cubicBezTo>
                    <a:pt x="20800" y="19596"/>
                    <a:pt x="21160" y="18482"/>
                    <a:pt x="21340" y="16701"/>
                  </a:cubicBezTo>
                  <a:cubicBezTo>
                    <a:pt x="21520" y="14920"/>
                    <a:pt x="21520" y="12470"/>
                    <a:pt x="20710" y="10132"/>
                  </a:cubicBezTo>
                  <a:cubicBezTo>
                    <a:pt x="19900" y="7794"/>
                    <a:pt x="18280" y="5567"/>
                    <a:pt x="15400" y="4565"/>
                  </a:cubicBezTo>
                  <a:cubicBezTo>
                    <a:pt x="12520" y="3563"/>
                    <a:pt x="8380" y="3786"/>
                    <a:pt x="5680" y="5344"/>
                  </a:cubicBezTo>
                  <a:cubicBezTo>
                    <a:pt x="2980" y="6903"/>
                    <a:pt x="1720" y="9798"/>
                    <a:pt x="1090" y="11913"/>
                  </a:cubicBezTo>
                  <a:cubicBezTo>
                    <a:pt x="460" y="14029"/>
                    <a:pt x="460" y="15365"/>
                    <a:pt x="730" y="16590"/>
                  </a:cubicBezTo>
                  <a:cubicBezTo>
                    <a:pt x="1000" y="17814"/>
                    <a:pt x="1540" y="18928"/>
                    <a:pt x="2260" y="19485"/>
                  </a:cubicBezTo>
                  <a:cubicBezTo>
                    <a:pt x="2980" y="20041"/>
                    <a:pt x="3880" y="20041"/>
                    <a:pt x="4960" y="17814"/>
                  </a:cubicBezTo>
                  <a:cubicBezTo>
                    <a:pt x="6040" y="15588"/>
                    <a:pt x="7300" y="11134"/>
                    <a:pt x="7750" y="7794"/>
                  </a:cubicBezTo>
                  <a:cubicBezTo>
                    <a:pt x="8200" y="4454"/>
                    <a:pt x="7840" y="2227"/>
                    <a:pt x="74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7101746" y="3591605"/>
              <a:ext cx="624418" cy="37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14" fill="norm" stroke="1" extrusionOk="0">
                  <a:moveTo>
                    <a:pt x="0" y="0"/>
                  </a:moveTo>
                  <a:cubicBezTo>
                    <a:pt x="2627" y="3600"/>
                    <a:pt x="5254" y="7200"/>
                    <a:pt x="7662" y="10200"/>
                  </a:cubicBezTo>
                  <a:cubicBezTo>
                    <a:pt x="10070" y="13200"/>
                    <a:pt x="12259" y="15600"/>
                    <a:pt x="14303" y="17400"/>
                  </a:cubicBezTo>
                  <a:cubicBezTo>
                    <a:pt x="16346" y="19200"/>
                    <a:pt x="18243" y="20400"/>
                    <a:pt x="19447" y="21000"/>
                  </a:cubicBezTo>
                  <a:cubicBezTo>
                    <a:pt x="20651" y="21600"/>
                    <a:pt x="21162" y="21600"/>
                    <a:pt x="21381" y="18600"/>
                  </a:cubicBezTo>
                  <a:cubicBezTo>
                    <a:pt x="21600" y="15600"/>
                    <a:pt x="21527" y="9600"/>
                    <a:pt x="21454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7298596" y="3470955"/>
              <a:ext cx="298451" cy="38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6" fill="norm" stroke="1" extrusionOk="0">
                  <a:moveTo>
                    <a:pt x="0" y="0"/>
                  </a:moveTo>
                  <a:cubicBezTo>
                    <a:pt x="460" y="5684"/>
                    <a:pt x="919" y="11368"/>
                    <a:pt x="2681" y="15347"/>
                  </a:cubicBezTo>
                  <a:cubicBezTo>
                    <a:pt x="4443" y="19326"/>
                    <a:pt x="7506" y="21600"/>
                    <a:pt x="10877" y="20463"/>
                  </a:cubicBezTo>
                  <a:cubicBezTo>
                    <a:pt x="14247" y="19326"/>
                    <a:pt x="17923" y="14779"/>
                    <a:pt x="21600" y="10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7245679" y="3391232"/>
              <a:ext cx="391076" cy="145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0947" fill="norm" stroke="1" extrusionOk="0">
                  <a:moveTo>
                    <a:pt x="4297" y="16022"/>
                  </a:moveTo>
                  <a:cubicBezTo>
                    <a:pt x="3252" y="16326"/>
                    <a:pt x="2206" y="16631"/>
                    <a:pt x="1394" y="16326"/>
                  </a:cubicBezTo>
                  <a:cubicBezTo>
                    <a:pt x="581" y="16022"/>
                    <a:pt x="0" y="15109"/>
                    <a:pt x="0" y="13132"/>
                  </a:cubicBezTo>
                  <a:cubicBezTo>
                    <a:pt x="0" y="11155"/>
                    <a:pt x="581" y="8112"/>
                    <a:pt x="2439" y="5222"/>
                  </a:cubicBezTo>
                  <a:cubicBezTo>
                    <a:pt x="4297" y="2332"/>
                    <a:pt x="7432" y="-406"/>
                    <a:pt x="10510" y="50"/>
                  </a:cubicBezTo>
                  <a:cubicBezTo>
                    <a:pt x="13587" y="507"/>
                    <a:pt x="16606" y="4157"/>
                    <a:pt x="18465" y="7352"/>
                  </a:cubicBezTo>
                  <a:cubicBezTo>
                    <a:pt x="20323" y="10546"/>
                    <a:pt x="21019" y="13284"/>
                    <a:pt x="21310" y="15414"/>
                  </a:cubicBezTo>
                  <a:cubicBezTo>
                    <a:pt x="21600" y="17543"/>
                    <a:pt x="21484" y="19064"/>
                    <a:pt x="20729" y="19977"/>
                  </a:cubicBezTo>
                  <a:cubicBezTo>
                    <a:pt x="19974" y="20890"/>
                    <a:pt x="18581" y="21194"/>
                    <a:pt x="17594" y="20738"/>
                  </a:cubicBezTo>
                  <a:cubicBezTo>
                    <a:pt x="16606" y="20281"/>
                    <a:pt x="16026" y="19064"/>
                    <a:pt x="15445" y="17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7157296" y="3207512"/>
              <a:ext cx="477851" cy="123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367" fill="norm" stroke="1" extrusionOk="0">
                  <a:moveTo>
                    <a:pt x="72" y="18277"/>
                  </a:moveTo>
                  <a:cubicBezTo>
                    <a:pt x="-23" y="16535"/>
                    <a:pt x="-118" y="14793"/>
                    <a:pt x="453" y="12354"/>
                  </a:cubicBezTo>
                  <a:cubicBezTo>
                    <a:pt x="1024" y="9915"/>
                    <a:pt x="2261" y="6780"/>
                    <a:pt x="4307" y="3993"/>
                  </a:cubicBezTo>
                  <a:cubicBezTo>
                    <a:pt x="6352" y="1206"/>
                    <a:pt x="9207" y="-1233"/>
                    <a:pt x="12062" y="683"/>
                  </a:cubicBezTo>
                  <a:cubicBezTo>
                    <a:pt x="14916" y="2599"/>
                    <a:pt x="17771" y="8870"/>
                    <a:pt x="19341" y="12877"/>
                  </a:cubicBezTo>
                  <a:cubicBezTo>
                    <a:pt x="20911" y="16883"/>
                    <a:pt x="21197" y="18625"/>
                    <a:pt x="21482" y="20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7355746" y="2620055"/>
              <a:ext cx="95251" cy="416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21600" y="20394"/>
                  </a:moveTo>
                  <a:cubicBezTo>
                    <a:pt x="21120" y="20942"/>
                    <a:pt x="20640" y="21490"/>
                    <a:pt x="19680" y="21545"/>
                  </a:cubicBezTo>
                  <a:cubicBezTo>
                    <a:pt x="18720" y="21600"/>
                    <a:pt x="17280" y="21161"/>
                    <a:pt x="15120" y="19243"/>
                  </a:cubicBezTo>
                  <a:cubicBezTo>
                    <a:pt x="12960" y="17324"/>
                    <a:pt x="10080" y="13925"/>
                    <a:pt x="8160" y="10690"/>
                  </a:cubicBezTo>
                  <a:cubicBezTo>
                    <a:pt x="6240" y="7456"/>
                    <a:pt x="5280" y="4386"/>
                    <a:pt x="4080" y="2631"/>
                  </a:cubicBezTo>
                  <a:cubicBezTo>
                    <a:pt x="2880" y="877"/>
                    <a:pt x="1440" y="439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7311296" y="2552422"/>
              <a:ext cx="190501" cy="124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8" fill="norm" stroke="1" extrusionOk="0">
                  <a:moveTo>
                    <a:pt x="0" y="20538"/>
                  </a:moveTo>
                  <a:cubicBezTo>
                    <a:pt x="2640" y="14267"/>
                    <a:pt x="5280" y="7996"/>
                    <a:pt x="7800" y="4164"/>
                  </a:cubicBezTo>
                  <a:cubicBezTo>
                    <a:pt x="10320" y="332"/>
                    <a:pt x="12720" y="-1062"/>
                    <a:pt x="15000" y="854"/>
                  </a:cubicBezTo>
                  <a:cubicBezTo>
                    <a:pt x="17280" y="2770"/>
                    <a:pt x="19440" y="7996"/>
                    <a:pt x="21600" y="13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686943" y="2805906"/>
              <a:ext cx="268004" cy="426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46" fill="norm" stroke="1" extrusionOk="0">
                  <a:moveTo>
                    <a:pt x="11747" y="550"/>
                  </a:moveTo>
                  <a:cubicBezTo>
                    <a:pt x="10735" y="233"/>
                    <a:pt x="9722" y="-85"/>
                    <a:pt x="8794" y="21"/>
                  </a:cubicBezTo>
                  <a:cubicBezTo>
                    <a:pt x="7866" y="127"/>
                    <a:pt x="7022" y="656"/>
                    <a:pt x="5588" y="2562"/>
                  </a:cubicBezTo>
                  <a:cubicBezTo>
                    <a:pt x="4154" y="4468"/>
                    <a:pt x="2128" y="7750"/>
                    <a:pt x="1032" y="10556"/>
                  </a:cubicBezTo>
                  <a:cubicBezTo>
                    <a:pt x="-65" y="13362"/>
                    <a:pt x="-234" y="15691"/>
                    <a:pt x="272" y="17439"/>
                  </a:cubicBezTo>
                  <a:cubicBezTo>
                    <a:pt x="778" y="19186"/>
                    <a:pt x="1960" y="20350"/>
                    <a:pt x="3479" y="20933"/>
                  </a:cubicBezTo>
                  <a:cubicBezTo>
                    <a:pt x="4997" y="21515"/>
                    <a:pt x="6854" y="21515"/>
                    <a:pt x="8794" y="20721"/>
                  </a:cubicBezTo>
                  <a:cubicBezTo>
                    <a:pt x="10735" y="19927"/>
                    <a:pt x="12760" y="18339"/>
                    <a:pt x="14279" y="16009"/>
                  </a:cubicBezTo>
                  <a:cubicBezTo>
                    <a:pt x="15797" y="13680"/>
                    <a:pt x="16810" y="10609"/>
                    <a:pt x="17400" y="8121"/>
                  </a:cubicBezTo>
                  <a:cubicBezTo>
                    <a:pt x="17991" y="5633"/>
                    <a:pt x="18160" y="3727"/>
                    <a:pt x="17907" y="2509"/>
                  </a:cubicBezTo>
                  <a:cubicBezTo>
                    <a:pt x="17654" y="1291"/>
                    <a:pt x="16979" y="762"/>
                    <a:pt x="16135" y="497"/>
                  </a:cubicBezTo>
                  <a:cubicBezTo>
                    <a:pt x="15291" y="233"/>
                    <a:pt x="14279" y="233"/>
                    <a:pt x="12591" y="656"/>
                  </a:cubicBezTo>
                  <a:cubicBezTo>
                    <a:pt x="10904" y="1080"/>
                    <a:pt x="8541" y="1927"/>
                    <a:pt x="6854" y="2827"/>
                  </a:cubicBezTo>
                  <a:cubicBezTo>
                    <a:pt x="5166" y="3727"/>
                    <a:pt x="4154" y="4680"/>
                    <a:pt x="3647" y="5580"/>
                  </a:cubicBezTo>
                  <a:cubicBezTo>
                    <a:pt x="3141" y="6480"/>
                    <a:pt x="3141" y="7327"/>
                    <a:pt x="3563" y="7909"/>
                  </a:cubicBezTo>
                  <a:cubicBezTo>
                    <a:pt x="3985" y="8491"/>
                    <a:pt x="4829" y="8809"/>
                    <a:pt x="6854" y="8915"/>
                  </a:cubicBezTo>
                  <a:cubicBezTo>
                    <a:pt x="8879" y="9021"/>
                    <a:pt x="12085" y="8915"/>
                    <a:pt x="14700" y="8650"/>
                  </a:cubicBezTo>
                  <a:cubicBezTo>
                    <a:pt x="17316" y="8386"/>
                    <a:pt x="19341" y="7962"/>
                    <a:pt x="21366" y="7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694596" y="2689342"/>
              <a:ext cx="2032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050" y="11375"/>
                    <a:pt x="8100" y="2735"/>
                    <a:pt x="11700" y="575"/>
                  </a:cubicBezTo>
                  <a:cubicBezTo>
                    <a:pt x="15300" y="-1585"/>
                    <a:pt x="1845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1215296" y="3001055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1244600" y="3121705"/>
              <a:ext cx="110397" cy="1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0873" fill="norm" stroke="1" extrusionOk="0">
                  <a:moveTo>
                    <a:pt x="2916" y="0"/>
                  </a:moveTo>
                  <a:cubicBezTo>
                    <a:pt x="1286" y="7200"/>
                    <a:pt x="-344" y="14400"/>
                    <a:pt x="64" y="18000"/>
                  </a:cubicBezTo>
                  <a:cubicBezTo>
                    <a:pt x="471" y="21600"/>
                    <a:pt x="2916" y="21600"/>
                    <a:pt x="6788" y="19200"/>
                  </a:cubicBezTo>
                  <a:cubicBezTo>
                    <a:pt x="10660" y="16800"/>
                    <a:pt x="15958" y="12000"/>
                    <a:pt x="21256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1801965" y="2698382"/>
              <a:ext cx="101649" cy="683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9" h="21464" fill="norm" stroke="1" extrusionOk="0">
                  <a:moveTo>
                    <a:pt x="16024" y="3721"/>
                  </a:moveTo>
                  <a:cubicBezTo>
                    <a:pt x="17718" y="2791"/>
                    <a:pt x="19412" y="1860"/>
                    <a:pt x="20048" y="1229"/>
                  </a:cubicBezTo>
                  <a:cubicBezTo>
                    <a:pt x="20683" y="598"/>
                    <a:pt x="20259" y="265"/>
                    <a:pt x="18989" y="99"/>
                  </a:cubicBezTo>
                  <a:cubicBezTo>
                    <a:pt x="17718" y="-67"/>
                    <a:pt x="15601" y="-67"/>
                    <a:pt x="12424" y="431"/>
                  </a:cubicBezTo>
                  <a:cubicBezTo>
                    <a:pt x="9248" y="930"/>
                    <a:pt x="5012" y="1927"/>
                    <a:pt x="2471" y="3190"/>
                  </a:cubicBezTo>
                  <a:cubicBezTo>
                    <a:pt x="-70" y="4452"/>
                    <a:pt x="-917" y="5981"/>
                    <a:pt x="1201" y="7576"/>
                  </a:cubicBezTo>
                  <a:cubicBezTo>
                    <a:pt x="3318" y="9171"/>
                    <a:pt x="8401" y="10833"/>
                    <a:pt x="11789" y="12594"/>
                  </a:cubicBezTo>
                  <a:cubicBezTo>
                    <a:pt x="15177" y="14355"/>
                    <a:pt x="16871" y="16216"/>
                    <a:pt x="16236" y="17678"/>
                  </a:cubicBezTo>
                  <a:cubicBezTo>
                    <a:pt x="15601" y="19140"/>
                    <a:pt x="12636" y="20204"/>
                    <a:pt x="9883" y="20802"/>
                  </a:cubicBezTo>
                  <a:cubicBezTo>
                    <a:pt x="7130" y="21400"/>
                    <a:pt x="4589" y="21533"/>
                    <a:pt x="3530" y="21433"/>
                  </a:cubicBezTo>
                  <a:cubicBezTo>
                    <a:pt x="2471" y="21334"/>
                    <a:pt x="2895" y="21001"/>
                    <a:pt x="3318" y="20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1662707" y="3556542"/>
              <a:ext cx="219340" cy="281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258" fill="norm" stroke="1" extrusionOk="0">
                  <a:moveTo>
                    <a:pt x="11553" y="2650"/>
                  </a:moveTo>
                  <a:cubicBezTo>
                    <a:pt x="11760" y="1530"/>
                    <a:pt x="11968" y="410"/>
                    <a:pt x="11657" y="90"/>
                  </a:cubicBezTo>
                  <a:cubicBezTo>
                    <a:pt x="11345" y="-230"/>
                    <a:pt x="10514" y="250"/>
                    <a:pt x="8645" y="2330"/>
                  </a:cubicBezTo>
                  <a:cubicBezTo>
                    <a:pt x="6776" y="4410"/>
                    <a:pt x="3868" y="8090"/>
                    <a:pt x="2207" y="10730"/>
                  </a:cubicBezTo>
                  <a:cubicBezTo>
                    <a:pt x="545" y="13370"/>
                    <a:pt x="130" y="14970"/>
                    <a:pt x="26" y="16330"/>
                  </a:cubicBezTo>
                  <a:cubicBezTo>
                    <a:pt x="-78" y="17690"/>
                    <a:pt x="130" y="18810"/>
                    <a:pt x="649" y="19610"/>
                  </a:cubicBezTo>
                  <a:cubicBezTo>
                    <a:pt x="1168" y="20410"/>
                    <a:pt x="1999" y="20890"/>
                    <a:pt x="3453" y="21130"/>
                  </a:cubicBezTo>
                  <a:cubicBezTo>
                    <a:pt x="4907" y="21370"/>
                    <a:pt x="6984" y="21370"/>
                    <a:pt x="9268" y="20250"/>
                  </a:cubicBezTo>
                  <a:cubicBezTo>
                    <a:pt x="11553" y="19130"/>
                    <a:pt x="14045" y="16890"/>
                    <a:pt x="15187" y="14090"/>
                  </a:cubicBezTo>
                  <a:cubicBezTo>
                    <a:pt x="16330" y="11290"/>
                    <a:pt x="16122" y="7930"/>
                    <a:pt x="15291" y="5610"/>
                  </a:cubicBezTo>
                  <a:cubicBezTo>
                    <a:pt x="14460" y="3290"/>
                    <a:pt x="13007" y="2010"/>
                    <a:pt x="11760" y="1370"/>
                  </a:cubicBezTo>
                  <a:cubicBezTo>
                    <a:pt x="10514" y="730"/>
                    <a:pt x="9476" y="730"/>
                    <a:pt x="8437" y="970"/>
                  </a:cubicBezTo>
                  <a:cubicBezTo>
                    <a:pt x="7399" y="1210"/>
                    <a:pt x="6360" y="1690"/>
                    <a:pt x="5426" y="2330"/>
                  </a:cubicBezTo>
                  <a:cubicBezTo>
                    <a:pt x="4491" y="2970"/>
                    <a:pt x="3660" y="3770"/>
                    <a:pt x="3972" y="4650"/>
                  </a:cubicBezTo>
                  <a:cubicBezTo>
                    <a:pt x="4284" y="5530"/>
                    <a:pt x="5737" y="6490"/>
                    <a:pt x="8853" y="6730"/>
                  </a:cubicBezTo>
                  <a:cubicBezTo>
                    <a:pt x="11968" y="6970"/>
                    <a:pt x="16745" y="6490"/>
                    <a:pt x="21522" y="6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2235895" y="2802088"/>
              <a:ext cx="154152" cy="440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600" fill="norm" stroke="1" extrusionOk="0">
                  <a:moveTo>
                    <a:pt x="21258" y="4777"/>
                  </a:moveTo>
                  <a:cubicBezTo>
                    <a:pt x="20382" y="3738"/>
                    <a:pt x="19507" y="2700"/>
                    <a:pt x="17901" y="1765"/>
                  </a:cubicBezTo>
                  <a:cubicBezTo>
                    <a:pt x="16296" y="831"/>
                    <a:pt x="13961" y="0"/>
                    <a:pt x="11626" y="0"/>
                  </a:cubicBezTo>
                  <a:cubicBezTo>
                    <a:pt x="9290" y="0"/>
                    <a:pt x="6955" y="831"/>
                    <a:pt x="4766" y="2388"/>
                  </a:cubicBezTo>
                  <a:cubicBezTo>
                    <a:pt x="2577" y="3946"/>
                    <a:pt x="534" y="6231"/>
                    <a:pt x="96" y="8931"/>
                  </a:cubicBezTo>
                  <a:cubicBezTo>
                    <a:pt x="-342" y="11631"/>
                    <a:pt x="826" y="14746"/>
                    <a:pt x="1555" y="16927"/>
                  </a:cubicBezTo>
                  <a:cubicBezTo>
                    <a:pt x="2285" y="19108"/>
                    <a:pt x="2577" y="20354"/>
                    <a:pt x="28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2153101" y="3064555"/>
              <a:ext cx="217896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195" y="21600"/>
                  </a:moveTo>
                  <a:cubicBezTo>
                    <a:pt x="-12" y="18600"/>
                    <a:pt x="-220" y="15600"/>
                    <a:pt x="507" y="13200"/>
                  </a:cubicBezTo>
                  <a:cubicBezTo>
                    <a:pt x="1234" y="10800"/>
                    <a:pt x="2895" y="9000"/>
                    <a:pt x="6530" y="6900"/>
                  </a:cubicBezTo>
                  <a:cubicBezTo>
                    <a:pt x="10165" y="4800"/>
                    <a:pt x="15772" y="2400"/>
                    <a:pt x="213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2488562" y="2857929"/>
              <a:ext cx="123735" cy="403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6" h="21445" fill="norm" stroke="1" extrusionOk="0">
                  <a:moveTo>
                    <a:pt x="20366" y="2208"/>
                  </a:moveTo>
                  <a:cubicBezTo>
                    <a:pt x="20366" y="1420"/>
                    <a:pt x="20366" y="633"/>
                    <a:pt x="19495" y="239"/>
                  </a:cubicBezTo>
                  <a:cubicBezTo>
                    <a:pt x="18624" y="-155"/>
                    <a:pt x="16882" y="-155"/>
                    <a:pt x="13747" y="970"/>
                  </a:cubicBezTo>
                  <a:cubicBezTo>
                    <a:pt x="10611" y="2095"/>
                    <a:pt x="6082" y="4345"/>
                    <a:pt x="3121" y="6764"/>
                  </a:cubicBezTo>
                  <a:cubicBezTo>
                    <a:pt x="160" y="9183"/>
                    <a:pt x="-1234" y="11770"/>
                    <a:pt x="1379" y="14245"/>
                  </a:cubicBezTo>
                  <a:cubicBezTo>
                    <a:pt x="3992" y="16720"/>
                    <a:pt x="10611" y="19082"/>
                    <a:pt x="17231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2676522" y="2932676"/>
              <a:ext cx="208825" cy="276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206" fill="norm" stroke="1" extrusionOk="0">
                  <a:moveTo>
                    <a:pt x="11052" y="3298"/>
                  </a:moveTo>
                  <a:cubicBezTo>
                    <a:pt x="11489" y="1999"/>
                    <a:pt x="11925" y="699"/>
                    <a:pt x="11598" y="293"/>
                  </a:cubicBezTo>
                  <a:cubicBezTo>
                    <a:pt x="11270" y="-113"/>
                    <a:pt x="10180" y="375"/>
                    <a:pt x="8325" y="2405"/>
                  </a:cubicBezTo>
                  <a:cubicBezTo>
                    <a:pt x="6470" y="4435"/>
                    <a:pt x="3852" y="8008"/>
                    <a:pt x="2325" y="10769"/>
                  </a:cubicBezTo>
                  <a:cubicBezTo>
                    <a:pt x="798" y="13530"/>
                    <a:pt x="361" y="15478"/>
                    <a:pt x="143" y="16859"/>
                  </a:cubicBezTo>
                  <a:cubicBezTo>
                    <a:pt x="-75" y="18239"/>
                    <a:pt x="-75" y="19051"/>
                    <a:pt x="361" y="19701"/>
                  </a:cubicBezTo>
                  <a:cubicBezTo>
                    <a:pt x="798" y="20351"/>
                    <a:pt x="1670" y="20838"/>
                    <a:pt x="2652" y="21081"/>
                  </a:cubicBezTo>
                  <a:cubicBezTo>
                    <a:pt x="3634" y="21325"/>
                    <a:pt x="4725" y="21325"/>
                    <a:pt x="7016" y="20026"/>
                  </a:cubicBezTo>
                  <a:cubicBezTo>
                    <a:pt x="9307" y="18727"/>
                    <a:pt x="12798" y="16128"/>
                    <a:pt x="14980" y="13205"/>
                  </a:cubicBezTo>
                  <a:cubicBezTo>
                    <a:pt x="17161" y="10281"/>
                    <a:pt x="18034" y="7033"/>
                    <a:pt x="17380" y="4678"/>
                  </a:cubicBezTo>
                  <a:cubicBezTo>
                    <a:pt x="16725" y="2323"/>
                    <a:pt x="14543" y="862"/>
                    <a:pt x="12143" y="293"/>
                  </a:cubicBezTo>
                  <a:cubicBezTo>
                    <a:pt x="9743" y="-275"/>
                    <a:pt x="7125" y="50"/>
                    <a:pt x="5380" y="699"/>
                  </a:cubicBezTo>
                  <a:cubicBezTo>
                    <a:pt x="3634" y="1349"/>
                    <a:pt x="2761" y="2323"/>
                    <a:pt x="2980" y="2892"/>
                  </a:cubicBezTo>
                  <a:cubicBezTo>
                    <a:pt x="3198" y="3460"/>
                    <a:pt x="4507" y="3623"/>
                    <a:pt x="7780" y="3298"/>
                  </a:cubicBezTo>
                  <a:cubicBezTo>
                    <a:pt x="11052" y="2973"/>
                    <a:pt x="16289" y="2161"/>
                    <a:pt x="21525" y="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2991180" y="2689905"/>
              <a:ext cx="14817" cy="69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422"/>
                    <a:pt x="21600" y="4844"/>
                    <a:pt x="20057" y="7298"/>
                  </a:cubicBezTo>
                  <a:cubicBezTo>
                    <a:pt x="18514" y="9753"/>
                    <a:pt x="15429" y="12240"/>
                    <a:pt x="10800" y="14465"/>
                  </a:cubicBezTo>
                  <a:cubicBezTo>
                    <a:pt x="6171" y="16691"/>
                    <a:pt x="0" y="18655"/>
                    <a:pt x="0" y="19800"/>
                  </a:cubicBezTo>
                  <a:cubicBezTo>
                    <a:pt x="0" y="20945"/>
                    <a:pt x="6171" y="21273"/>
                    <a:pt x="123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3144473" y="2943905"/>
              <a:ext cx="13924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418"/>
                    <a:pt x="-1303" y="8836"/>
                    <a:pt x="240" y="12436"/>
                  </a:cubicBezTo>
                  <a:cubicBezTo>
                    <a:pt x="1783" y="16036"/>
                    <a:pt x="11040" y="18818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3115647" y="2954985"/>
              <a:ext cx="175009" cy="238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366" fill="norm" stroke="1" extrusionOk="0">
                  <a:moveTo>
                    <a:pt x="1305" y="2419"/>
                  </a:moveTo>
                  <a:cubicBezTo>
                    <a:pt x="551" y="1661"/>
                    <a:pt x="-202" y="903"/>
                    <a:pt x="49" y="429"/>
                  </a:cubicBezTo>
                  <a:cubicBezTo>
                    <a:pt x="300" y="-45"/>
                    <a:pt x="1556" y="-234"/>
                    <a:pt x="4947" y="429"/>
                  </a:cubicBezTo>
                  <a:cubicBezTo>
                    <a:pt x="8338" y="1092"/>
                    <a:pt x="13863" y="2608"/>
                    <a:pt x="17128" y="5166"/>
                  </a:cubicBezTo>
                  <a:cubicBezTo>
                    <a:pt x="20393" y="7724"/>
                    <a:pt x="21398" y="11324"/>
                    <a:pt x="20393" y="14071"/>
                  </a:cubicBezTo>
                  <a:cubicBezTo>
                    <a:pt x="19389" y="16819"/>
                    <a:pt x="16375" y="18713"/>
                    <a:pt x="14240" y="19850"/>
                  </a:cubicBezTo>
                  <a:cubicBezTo>
                    <a:pt x="12105" y="20987"/>
                    <a:pt x="10849" y="21366"/>
                    <a:pt x="9468" y="21366"/>
                  </a:cubicBezTo>
                  <a:cubicBezTo>
                    <a:pt x="8086" y="21366"/>
                    <a:pt x="6579" y="20987"/>
                    <a:pt x="6077" y="20324"/>
                  </a:cubicBezTo>
                  <a:cubicBezTo>
                    <a:pt x="5575" y="19661"/>
                    <a:pt x="6077" y="18713"/>
                    <a:pt x="6579" y="17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3298096" y="2816905"/>
              <a:ext cx="11883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600" fill="norm" stroke="1" extrusionOk="0">
                  <a:moveTo>
                    <a:pt x="2234" y="0"/>
                  </a:moveTo>
                  <a:cubicBezTo>
                    <a:pt x="7448" y="1943"/>
                    <a:pt x="12662" y="3886"/>
                    <a:pt x="16200" y="6286"/>
                  </a:cubicBezTo>
                  <a:cubicBezTo>
                    <a:pt x="19738" y="8686"/>
                    <a:pt x="21600" y="11543"/>
                    <a:pt x="20669" y="14057"/>
                  </a:cubicBezTo>
                  <a:cubicBezTo>
                    <a:pt x="19738" y="16571"/>
                    <a:pt x="16014" y="18743"/>
                    <a:pt x="12103" y="19943"/>
                  </a:cubicBezTo>
                  <a:cubicBezTo>
                    <a:pt x="8193" y="21143"/>
                    <a:pt x="4097" y="213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3482246" y="3229655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3879852" y="2871188"/>
              <a:ext cx="319945" cy="389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72" fill="norm" stroke="1" extrusionOk="0">
                  <a:moveTo>
                    <a:pt x="9969" y="4011"/>
                  </a:moveTo>
                  <a:cubicBezTo>
                    <a:pt x="10112" y="3194"/>
                    <a:pt x="10254" y="2377"/>
                    <a:pt x="9898" y="2027"/>
                  </a:cubicBezTo>
                  <a:cubicBezTo>
                    <a:pt x="9543" y="1676"/>
                    <a:pt x="8691" y="1793"/>
                    <a:pt x="7269" y="2844"/>
                  </a:cubicBezTo>
                  <a:cubicBezTo>
                    <a:pt x="5848" y="3895"/>
                    <a:pt x="3859" y="5880"/>
                    <a:pt x="2438" y="8331"/>
                  </a:cubicBezTo>
                  <a:cubicBezTo>
                    <a:pt x="1017" y="10783"/>
                    <a:pt x="164" y="13702"/>
                    <a:pt x="22" y="15862"/>
                  </a:cubicBezTo>
                  <a:cubicBezTo>
                    <a:pt x="-120" y="18022"/>
                    <a:pt x="448" y="19423"/>
                    <a:pt x="1088" y="20299"/>
                  </a:cubicBezTo>
                  <a:cubicBezTo>
                    <a:pt x="1727" y="21175"/>
                    <a:pt x="2438" y="21525"/>
                    <a:pt x="3575" y="21467"/>
                  </a:cubicBezTo>
                  <a:cubicBezTo>
                    <a:pt x="4712" y="21408"/>
                    <a:pt x="6275" y="20941"/>
                    <a:pt x="8122" y="19365"/>
                  </a:cubicBezTo>
                  <a:cubicBezTo>
                    <a:pt x="9969" y="17789"/>
                    <a:pt x="12101" y="15103"/>
                    <a:pt x="13451" y="12476"/>
                  </a:cubicBezTo>
                  <a:cubicBezTo>
                    <a:pt x="14801" y="9849"/>
                    <a:pt x="15369" y="7281"/>
                    <a:pt x="15512" y="5354"/>
                  </a:cubicBezTo>
                  <a:cubicBezTo>
                    <a:pt x="15654" y="3428"/>
                    <a:pt x="15369" y="2143"/>
                    <a:pt x="14943" y="1326"/>
                  </a:cubicBezTo>
                  <a:cubicBezTo>
                    <a:pt x="14517" y="509"/>
                    <a:pt x="13948" y="159"/>
                    <a:pt x="12741" y="42"/>
                  </a:cubicBezTo>
                  <a:cubicBezTo>
                    <a:pt x="11533" y="-75"/>
                    <a:pt x="9685" y="42"/>
                    <a:pt x="8335" y="567"/>
                  </a:cubicBezTo>
                  <a:cubicBezTo>
                    <a:pt x="6985" y="1093"/>
                    <a:pt x="6133" y="2027"/>
                    <a:pt x="5564" y="2786"/>
                  </a:cubicBezTo>
                  <a:cubicBezTo>
                    <a:pt x="4996" y="3544"/>
                    <a:pt x="4712" y="4128"/>
                    <a:pt x="4569" y="4770"/>
                  </a:cubicBezTo>
                  <a:cubicBezTo>
                    <a:pt x="4427" y="5413"/>
                    <a:pt x="4427" y="6113"/>
                    <a:pt x="4854" y="6580"/>
                  </a:cubicBezTo>
                  <a:cubicBezTo>
                    <a:pt x="5280" y="7047"/>
                    <a:pt x="6133" y="7281"/>
                    <a:pt x="8051" y="7281"/>
                  </a:cubicBezTo>
                  <a:cubicBezTo>
                    <a:pt x="9969" y="7281"/>
                    <a:pt x="12954" y="7047"/>
                    <a:pt x="15369" y="6872"/>
                  </a:cubicBezTo>
                  <a:cubicBezTo>
                    <a:pt x="17785" y="6697"/>
                    <a:pt x="19633" y="6580"/>
                    <a:pt x="21480" y="6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4282346" y="3159805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4555044" y="2774200"/>
              <a:ext cx="292453" cy="468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520" fill="norm" stroke="1" extrusionOk="0">
                  <a:moveTo>
                    <a:pt x="13911" y="16850"/>
                  </a:moveTo>
                  <a:cubicBezTo>
                    <a:pt x="13294" y="15779"/>
                    <a:pt x="12677" y="14709"/>
                    <a:pt x="11520" y="14174"/>
                  </a:cubicBezTo>
                  <a:cubicBezTo>
                    <a:pt x="10363" y="13639"/>
                    <a:pt x="8666" y="13639"/>
                    <a:pt x="6660" y="14417"/>
                  </a:cubicBezTo>
                  <a:cubicBezTo>
                    <a:pt x="4654" y="15196"/>
                    <a:pt x="2340" y="16752"/>
                    <a:pt x="1106" y="17823"/>
                  </a:cubicBezTo>
                  <a:cubicBezTo>
                    <a:pt x="-129" y="18893"/>
                    <a:pt x="-283" y="19477"/>
                    <a:pt x="411" y="20012"/>
                  </a:cubicBezTo>
                  <a:cubicBezTo>
                    <a:pt x="1106" y="20547"/>
                    <a:pt x="2648" y="21034"/>
                    <a:pt x="4808" y="20790"/>
                  </a:cubicBezTo>
                  <a:cubicBezTo>
                    <a:pt x="6968" y="20547"/>
                    <a:pt x="9746" y="19574"/>
                    <a:pt x="12137" y="17531"/>
                  </a:cubicBezTo>
                  <a:cubicBezTo>
                    <a:pt x="14528" y="15488"/>
                    <a:pt x="16534" y="12374"/>
                    <a:pt x="17691" y="9455"/>
                  </a:cubicBezTo>
                  <a:cubicBezTo>
                    <a:pt x="18848" y="6536"/>
                    <a:pt x="19157" y="3812"/>
                    <a:pt x="19234" y="2206"/>
                  </a:cubicBezTo>
                  <a:cubicBezTo>
                    <a:pt x="19311" y="601"/>
                    <a:pt x="19157" y="115"/>
                    <a:pt x="18771" y="17"/>
                  </a:cubicBezTo>
                  <a:cubicBezTo>
                    <a:pt x="18386" y="-80"/>
                    <a:pt x="17768" y="212"/>
                    <a:pt x="16997" y="1574"/>
                  </a:cubicBezTo>
                  <a:cubicBezTo>
                    <a:pt x="16226" y="2936"/>
                    <a:pt x="15300" y="5369"/>
                    <a:pt x="14760" y="7898"/>
                  </a:cubicBezTo>
                  <a:cubicBezTo>
                    <a:pt x="14220" y="10428"/>
                    <a:pt x="14066" y="13055"/>
                    <a:pt x="14528" y="15098"/>
                  </a:cubicBezTo>
                  <a:cubicBezTo>
                    <a:pt x="14991" y="17142"/>
                    <a:pt x="16071" y="18601"/>
                    <a:pt x="17306" y="19574"/>
                  </a:cubicBezTo>
                  <a:cubicBezTo>
                    <a:pt x="18540" y="20547"/>
                    <a:pt x="19928" y="21034"/>
                    <a:pt x="21317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4930840" y="2847448"/>
              <a:ext cx="227807" cy="405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49" fill="norm" stroke="1" extrusionOk="0">
                  <a:moveTo>
                    <a:pt x="11325" y="9129"/>
                  </a:moveTo>
                  <a:cubicBezTo>
                    <a:pt x="11325" y="8570"/>
                    <a:pt x="11325" y="8010"/>
                    <a:pt x="11325" y="7394"/>
                  </a:cubicBezTo>
                  <a:cubicBezTo>
                    <a:pt x="11325" y="6779"/>
                    <a:pt x="11325" y="6107"/>
                    <a:pt x="10825" y="5828"/>
                  </a:cubicBezTo>
                  <a:cubicBezTo>
                    <a:pt x="10325" y="5548"/>
                    <a:pt x="9325" y="5660"/>
                    <a:pt x="7625" y="6779"/>
                  </a:cubicBezTo>
                  <a:cubicBezTo>
                    <a:pt x="5925" y="7898"/>
                    <a:pt x="3525" y="10025"/>
                    <a:pt x="2125" y="12039"/>
                  </a:cubicBezTo>
                  <a:cubicBezTo>
                    <a:pt x="725" y="14054"/>
                    <a:pt x="325" y="15956"/>
                    <a:pt x="125" y="17243"/>
                  </a:cubicBezTo>
                  <a:cubicBezTo>
                    <a:pt x="-75" y="18530"/>
                    <a:pt x="-75" y="19202"/>
                    <a:pt x="425" y="19817"/>
                  </a:cubicBezTo>
                  <a:cubicBezTo>
                    <a:pt x="925" y="20433"/>
                    <a:pt x="1925" y="20992"/>
                    <a:pt x="2925" y="21272"/>
                  </a:cubicBezTo>
                  <a:cubicBezTo>
                    <a:pt x="3925" y="21552"/>
                    <a:pt x="4925" y="21552"/>
                    <a:pt x="6825" y="20880"/>
                  </a:cubicBezTo>
                  <a:cubicBezTo>
                    <a:pt x="8725" y="20209"/>
                    <a:pt x="11525" y="18866"/>
                    <a:pt x="13725" y="16404"/>
                  </a:cubicBezTo>
                  <a:cubicBezTo>
                    <a:pt x="15925" y="13942"/>
                    <a:pt x="17525" y="10360"/>
                    <a:pt x="18125" y="7562"/>
                  </a:cubicBezTo>
                  <a:cubicBezTo>
                    <a:pt x="18725" y="4764"/>
                    <a:pt x="18325" y="2750"/>
                    <a:pt x="17625" y="1575"/>
                  </a:cubicBezTo>
                  <a:cubicBezTo>
                    <a:pt x="16925" y="400"/>
                    <a:pt x="15925" y="64"/>
                    <a:pt x="14325" y="8"/>
                  </a:cubicBezTo>
                  <a:cubicBezTo>
                    <a:pt x="12725" y="-48"/>
                    <a:pt x="10525" y="176"/>
                    <a:pt x="8625" y="1295"/>
                  </a:cubicBezTo>
                  <a:cubicBezTo>
                    <a:pt x="6725" y="2414"/>
                    <a:pt x="5125" y="4429"/>
                    <a:pt x="4325" y="5716"/>
                  </a:cubicBezTo>
                  <a:cubicBezTo>
                    <a:pt x="3525" y="7003"/>
                    <a:pt x="3525" y="7562"/>
                    <a:pt x="5425" y="8122"/>
                  </a:cubicBezTo>
                  <a:cubicBezTo>
                    <a:pt x="7325" y="8682"/>
                    <a:pt x="11125" y="9241"/>
                    <a:pt x="14125" y="9633"/>
                  </a:cubicBezTo>
                  <a:cubicBezTo>
                    <a:pt x="17125" y="10025"/>
                    <a:pt x="19325" y="10248"/>
                    <a:pt x="21525" y="10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5374546" y="3007405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5355496" y="3140755"/>
              <a:ext cx="127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4400"/>
                    <a:pt x="8640" y="7200"/>
                    <a:pt x="12240" y="3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5616351" y="2828082"/>
              <a:ext cx="188294" cy="319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314" fill="norm" stroke="1" extrusionOk="0">
                  <a:moveTo>
                    <a:pt x="20103" y="2219"/>
                  </a:moveTo>
                  <a:cubicBezTo>
                    <a:pt x="20823" y="1513"/>
                    <a:pt x="21543" y="807"/>
                    <a:pt x="21303" y="384"/>
                  </a:cubicBezTo>
                  <a:cubicBezTo>
                    <a:pt x="21063" y="-40"/>
                    <a:pt x="19863" y="-181"/>
                    <a:pt x="16983" y="313"/>
                  </a:cubicBezTo>
                  <a:cubicBezTo>
                    <a:pt x="14103" y="807"/>
                    <a:pt x="9543" y="1937"/>
                    <a:pt x="6543" y="3066"/>
                  </a:cubicBezTo>
                  <a:cubicBezTo>
                    <a:pt x="3543" y="4195"/>
                    <a:pt x="2103" y="5325"/>
                    <a:pt x="1263" y="7866"/>
                  </a:cubicBezTo>
                  <a:cubicBezTo>
                    <a:pt x="423" y="10407"/>
                    <a:pt x="183" y="14360"/>
                    <a:pt x="63" y="16760"/>
                  </a:cubicBezTo>
                  <a:cubicBezTo>
                    <a:pt x="-57" y="19160"/>
                    <a:pt x="-57" y="20007"/>
                    <a:pt x="543" y="20572"/>
                  </a:cubicBezTo>
                  <a:cubicBezTo>
                    <a:pt x="1143" y="21137"/>
                    <a:pt x="2343" y="21419"/>
                    <a:pt x="5703" y="21278"/>
                  </a:cubicBezTo>
                  <a:cubicBezTo>
                    <a:pt x="9063" y="21137"/>
                    <a:pt x="14583" y="20572"/>
                    <a:pt x="20103" y="20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5634896" y="3007405"/>
              <a:ext cx="190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7100"/>
                    <a:pt x="1440" y="12600"/>
                    <a:pt x="5040" y="9000"/>
                  </a:cubicBezTo>
                  <a:cubicBezTo>
                    <a:pt x="8640" y="5400"/>
                    <a:pt x="1512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5908858" y="2773463"/>
              <a:ext cx="176889" cy="404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96" fill="norm" stroke="1" extrusionOk="0">
                  <a:moveTo>
                    <a:pt x="16860" y="959"/>
                  </a:moveTo>
                  <a:cubicBezTo>
                    <a:pt x="15832" y="621"/>
                    <a:pt x="14803" y="284"/>
                    <a:pt x="12489" y="115"/>
                  </a:cubicBezTo>
                  <a:cubicBezTo>
                    <a:pt x="10175" y="-54"/>
                    <a:pt x="6575" y="-54"/>
                    <a:pt x="4518" y="227"/>
                  </a:cubicBezTo>
                  <a:cubicBezTo>
                    <a:pt x="2460" y="509"/>
                    <a:pt x="1946" y="1071"/>
                    <a:pt x="1946" y="2590"/>
                  </a:cubicBezTo>
                  <a:cubicBezTo>
                    <a:pt x="1946" y="4109"/>
                    <a:pt x="2460" y="6584"/>
                    <a:pt x="2203" y="9452"/>
                  </a:cubicBezTo>
                  <a:cubicBezTo>
                    <a:pt x="1946" y="12321"/>
                    <a:pt x="918" y="15584"/>
                    <a:pt x="403" y="17496"/>
                  </a:cubicBezTo>
                  <a:cubicBezTo>
                    <a:pt x="-111" y="19409"/>
                    <a:pt x="-111" y="19971"/>
                    <a:pt x="275" y="20477"/>
                  </a:cubicBezTo>
                  <a:cubicBezTo>
                    <a:pt x="660" y="20984"/>
                    <a:pt x="1432" y="21434"/>
                    <a:pt x="4003" y="21490"/>
                  </a:cubicBezTo>
                  <a:cubicBezTo>
                    <a:pt x="6575" y="21546"/>
                    <a:pt x="10946" y="21208"/>
                    <a:pt x="14160" y="20984"/>
                  </a:cubicBezTo>
                  <a:cubicBezTo>
                    <a:pt x="17375" y="20759"/>
                    <a:pt x="19432" y="20646"/>
                    <a:pt x="21489" y="20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6118926" y="2848295"/>
              <a:ext cx="208121" cy="258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064" fill="norm" stroke="1" extrusionOk="0">
                  <a:moveTo>
                    <a:pt x="11518" y="4177"/>
                  </a:moveTo>
                  <a:cubicBezTo>
                    <a:pt x="11950" y="2622"/>
                    <a:pt x="12382" y="1066"/>
                    <a:pt x="12058" y="375"/>
                  </a:cubicBezTo>
                  <a:cubicBezTo>
                    <a:pt x="11734" y="-316"/>
                    <a:pt x="10654" y="-143"/>
                    <a:pt x="8602" y="1671"/>
                  </a:cubicBezTo>
                  <a:cubicBezTo>
                    <a:pt x="6550" y="3486"/>
                    <a:pt x="3526" y="6942"/>
                    <a:pt x="1798" y="9966"/>
                  </a:cubicBezTo>
                  <a:cubicBezTo>
                    <a:pt x="70" y="12990"/>
                    <a:pt x="-362" y="15582"/>
                    <a:pt x="286" y="17396"/>
                  </a:cubicBezTo>
                  <a:cubicBezTo>
                    <a:pt x="934" y="19210"/>
                    <a:pt x="2662" y="20247"/>
                    <a:pt x="4066" y="20766"/>
                  </a:cubicBezTo>
                  <a:cubicBezTo>
                    <a:pt x="5470" y="21284"/>
                    <a:pt x="6550" y="21284"/>
                    <a:pt x="8494" y="19470"/>
                  </a:cubicBezTo>
                  <a:cubicBezTo>
                    <a:pt x="10438" y="17655"/>
                    <a:pt x="13246" y="14026"/>
                    <a:pt x="14650" y="10916"/>
                  </a:cubicBezTo>
                  <a:cubicBezTo>
                    <a:pt x="16054" y="7806"/>
                    <a:pt x="16054" y="5214"/>
                    <a:pt x="15622" y="3658"/>
                  </a:cubicBezTo>
                  <a:cubicBezTo>
                    <a:pt x="15190" y="2103"/>
                    <a:pt x="14326" y="1585"/>
                    <a:pt x="12490" y="1671"/>
                  </a:cubicBezTo>
                  <a:cubicBezTo>
                    <a:pt x="10654" y="1758"/>
                    <a:pt x="7846" y="2449"/>
                    <a:pt x="6010" y="3054"/>
                  </a:cubicBezTo>
                  <a:cubicBezTo>
                    <a:pt x="4174" y="3658"/>
                    <a:pt x="3310" y="4177"/>
                    <a:pt x="3310" y="4695"/>
                  </a:cubicBezTo>
                  <a:cubicBezTo>
                    <a:pt x="3310" y="5214"/>
                    <a:pt x="4174" y="5732"/>
                    <a:pt x="6766" y="5732"/>
                  </a:cubicBezTo>
                  <a:cubicBezTo>
                    <a:pt x="9358" y="5732"/>
                    <a:pt x="13678" y="5214"/>
                    <a:pt x="16378" y="4695"/>
                  </a:cubicBezTo>
                  <a:cubicBezTo>
                    <a:pt x="19078" y="4177"/>
                    <a:pt x="20158" y="3658"/>
                    <a:pt x="21238" y="3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6346890" y="2721382"/>
              <a:ext cx="75407" cy="540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53" fill="norm" stroke="1" extrusionOk="0">
                  <a:moveTo>
                    <a:pt x="21375" y="767"/>
                  </a:moveTo>
                  <a:cubicBezTo>
                    <a:pt x="20175" y="347"/>
                    <a:pt x="18975" y="-73"/>
                    <a:pt x="18075" y="11"/>
                  </a:cubicBezTo>
                  <a:cubicBezTo>
                    <a:pt x="17175" y="95"/>
                    <a:pt x="16575" y="683"/>
                    <a:pt x="15375" y="2280"/>
                  </a:cubicBezTo>
                  <a:cubicBezTo>
                    <a:pt x="14175" y="3877"/>
                    <a:pt x="12375" y="6483"/>
                    <a:pt x="10275" y="9382"/>
                  </a:cubicBezTo>
                  <a:cubicBezTo>
                    <a:pt x="8175" y="12282"/>
                    <a:pt x="5775" y="15476"/>
                    <a:pt x="3975" y="17409"/>
                  </a:cubicBezTo>
                  <a:cubicBezTo>
                    <a:pt x="2175" y="19342"/>
                    <a:pt x="975" y="20014"/>
                    <a:pt x="375" y="20560"/>
                  </a:cubicBezTo>
                  <a:cubicBezTo>
                    <a:pt x="-225" y="21107"/>
                    <a:pt x="-225" y="21527"/>
                    <a:pt x="1275" y="21443"/>
                  </a:cubicBezTo>
                  <a:cubicBezTo>
                    <a:pt x="2775" y="21359"/>
                    <a:pt x="5775" y="20771"/>
                    <a:pt x="8775" y="2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6460396" y="2937555"/>
              <a:ext cx="1" cy="2095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6470833" y="2891592"/>
              <a:ext cx="120601" cy="288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5" h="21151" fill="norm" stroke="1" extrusionOk="0">
                  <a:moveTo>
                    <a:pt x="378" y="3840"/>
                  </a:moveTo>
                  <a:cubicBezTo>
                    <a:pt x="24" y="2597"/>
                    <a:pt x="-330" y="1354"/>
                    <a:pt x="555" y="655"/>
                  </a:cubicBezTo>
                  <a:cubicBezTo>
                    <a:pt x="1440" y="-45"/>
                    <a:pt x="3565" y="-200"/>
                    <a:pt x="6398" y="266"/>
                  </a:cubicBezTo>
                  <a:cubicBezTo>
                    <a:pt x="9231" y="732"/>
                    <a:pt x="12772" y="1820"/>
                    <a:pt x="15781" y="4151"/>
                  </a:cubicBezTo>
                  <a:cubicBezTo>
                    <a:pt x="18791" y="6482"/>
                    <a:pt x="21270" y="10056"/>
                    <a:pt x="19677" y="13086"/>
                  </a:cubicBezTo>
                  <a:cubicBezTo>
                    <a:pt x="18083" y="16117"/>
                    <a:pt x="12418" y="18603"/>
                    <a:pt x="8522" y="19924"/>
                  </a:cubicBezTo>
                  <a:cubicBezTo>
                    <a:pt x="4627" y="21245"/>
                    <a:pt x="2503" y="21400"/>
                    <a:pt x="1440" y="20856"/>
                  </a:cubicBezTo>
                  <a:cubicBezTo>
                    <a:pt x="378" y="20312"/>
                    <a:pt x="378" y="19069"/>
                    <a:pt x="378" y="17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6561996" y="2818555"/>
              <a:ext cx="136807" cy="408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513" fill="norm" stroke="1" extrusionOk="0">
                  <a:moveTo>
                    <a:pt x="997" y="2585"/>
                  </a:moveTo>
                  <a:cubicBezTo>
                    <a:pt x="4985" y="1694"/>
                    <a:pt x="8972" y="804"/>
                    <a:pt x="12129" y="358"/>
                  </a:cubicBezTo>
                  <a:cubicBezTo>
                    <a:pt x="15286" y="-87"/>
                    <a:pt x="17612" y="-87"/>
                    <a:pt x="19108" y="191"/>
                  </a:cubicBezTo>
                  <a:cubicBezTo>
                    <a:pt x="20603" y="470"/>
                    <a:pt x="21268" y="1026"/>
                    <a:pt x="21434" y="3086"/>
                  </a:cubicBezTo>
                  <a:cubicBezTo>
                    <a:pt x="21600" y="5146"/>
                    <a:pt x="21268" y="8709"/>
                    <a:pt x="20935" y="11604"/>
                  </a:cubicBezTo>
                  <a:cubicBezTo>
                    <a:pt x="20603" y="14499"/>
                    <a:pt x="20271" y="16725"/>
                    <a:pt x="19772" y="18117"/>
                  </a:cubicBezTo>
                  <a:cubicBezTo>
                    <a:pt x="19274" y="19509"/>
                    <a:pt x="18609" y="20066"/>
                    <a:pt x="17778" y="20567"/>
                  </a:cubicBezTo>
                  <a:cubicBezTo>
                    <a:pt x="16948" y="21068"/>
                    <a:pt x="15951" y="21513"/>
                    <a:pt x="13458" y="21513"/>
                  </a:cubicBezTo>
                  <a:cubicBezTo>
                    <a:pt x="10966" y="21513"/>
                    <a:pt x="6978" y="21068"/>
                    <a:pt x="4486" y="20622"/>
                  </a:cubicBezTo>
                  <a:cubicBezTo>
                    <a:pt x="1994" y="20177"/>
                    <a:pt x="997" y="19732"/>
                    <a:pt x="0" y="19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338996" y="3858305"/>
              <a:ext cx="571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00"/>
                    <a:pt x="0" y="9600"/>
                    <a:pt x="3600" y="13200"/>
                  </a:cubicBezTo>
                  <a:cubicBezTo>
                    <a:pt x="7200" y="16800"/>
                    <a:pt x="144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241882" y="3689786"/>
              <a:ext cx="212445" cy="306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447" fill="norm" stroke="1" extrusionOk="0">
                  <a:moveTo>
                    <a:pt x="9529" y="14885"/>
                  </a:moveTo>
                  <a:cubicBezTo>
                    <a:pt x="6206" y="12222"/>
                    <a:pt x="2883" y="9559"/>
                    <a:pt x="1222" y="7784"/>
                  </a:cubicBezTo>
                  <a:cubicBezTo>
                    <a:pt x="-440" y="6009"/>
                    <a:pt x="-440" y="5121"/>
                    <a:pt x="1429" y="4011"/>
                  </a:cubicBezTo>
                  <a:cubicBezTo>
                    <a:pt x="3298" y="2902"/>
                    <a:pt x="7037" y="1570"/>
                    <a:pt x="9425" y="831"/>
                  </a:cubicBezTo>
                  <a:cubicBezTo>
                    <a:pt x="11814" y="91"/>
                    <a:pt x="12852" y="-57"/>
                    <a:pt x="13891" y="17"/>
                  </a:cubicBezTo>
                  <a:cubicBezTo>
                    <a:pt x="14929" y="91"/>
                    <a:pt x="15968" y="387"/>
                    <a:pt x="15656" y="1940"/>
                  </a:cubicBezTo>
                  <a:cubicBezTo>
                    <a:pt x="15345" y="3494"/>
                    <a:pt x="13683" y="6305"/>
                    <a:pt x="12437" y="8006"/>
                  </a:cubicBezTo>
                  <a:cubicBezTo>
                    <a:pt x="11191" y="9707"/>
                    <a:pt x="10360" y="10299"/>
                    <a:pt x="10568" y="10595"/>
                  </a:cubicBezTo>
                  <a:cubicBezTo>
                    <a:pt x="10775" y="10891"/>
                    <a:pt x="12022" y="10891"/>
                    <a:pt x="13891" y="11335"/>
                  </a:cubicBezTo>
                  <a:cubicBezTo>
                    <a:pt x="15760" y="11779"/>
                    <a:pt x="18252" y="12666"/>
                    <a:pt x="19602" y="13924"/>
                  </a:cubicBezTo>
                  <a:cubicBezTo>
                    <a:pt x="20952" y="15181"/>
                    <a:pt x="21160" y="16809"/>
                    <a:pt x="20433" y="18140"/>
                  </a:cubicBezTo>
                  <a:cubicBezTo>
                    <a:pt x="19706" y="19472"/>
                    <a:pt x="18045" y="20507"/>
                    <a:pt x="16695" y="21025"/>
                  </a:cubicBezTo>
                  <a:cubicBezTo>
                    <a:pt x="15345" y="21543"/>
                    <a:pt x="14306" y="21543"/>
                    <a:pt x="14410" y="21247"/>
                  </a:cubicBezTo>
                  <a:cubicBezTo>
                    <a:pt x="14514" y="20951"/>
                    <a:pt x="15760" y="20359"/>
                    <a:pt x="17006" y="19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485471" y="3788191"/>
              <a:ext cx="257011" cy="199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01" fill="norm" stroke="1" extrusionOk="0">
                  <a:moveTo>
                    <a:pt x="6338" y="6167"/>
                  </a:moveTo>
                  <a:cubicBezTo>
                    <a:pt x="5630" y="5485"/>
                    <a:pt x="4921" y="4803"/>
                    <a:pt x="4125" y="4348"/>
                  </a:cubicBezTo>
                  <a:cubicBezTo>
                    <a:pt x="3328" y="3894"/>
                    <a:pt x="2443" y="3666"/>
                    <a:pt x="1734" y="4007"/>
                  </a:cubicBezTo>
                  <a:cubicBezTo>
                    <a:pt x="1026" y="4348"/>
                    <a:pt x="495" y="5258"/>
                    <a:pt x="230" y="6622"/>
                  </a:cubicBezTo>
                  <a:cubicBezTo>
                    <a:pt x="-36" y="7986"/>
                    <a:pt x="-36" y="9805"/>
                    <a:pt x="53" y="11283"/>
                  </a:cubicBezTo>
                  <a:cubicBezTo>
                    <a:pt x="141" y="12761"/>
                    <a:pt x="318" y="13898"/>
                    <a:pt x="849" y="14580"/>
                  </a:cubicBezTo>
                  <a:cubicBezTo>
                    <a:pt x="1380" y="15262"/>
                    <a:pt x="2266" y="15489"/>
                    <a:pt x="2885" y="14921"/>
                  </a:cubicBezTo>
                  <a:cubicBezTo>
                    <a:pt x="3505" y="14353"/>
                    <a:pt x="3859" y="12988"/>
                    <a:pt x="4036" y="11738"/>
                  </a:cubicBezTo>
                  <a:cubicBezTo>
                    <a:pt x="4213" y="10487"/>
                    <a:pt x="4213" y="9350"/>
                    <a:pt x="4567" y="9123"/>
                  </a:cubicBezTo>
                  <a:cubicBezTo>
                    <a:pt x="4921" y="8896"/>
                    <a:pt x="5630" y="9578"/>
                    <a:pt x="6515" y="10146"/>
                  </a:cubicBezTo>
                  <a:cubicBezTo>
                    <a:pt x="7400" y="10715"/>
                    <a:pt x="8462" y="11169"/>
                    <a:pt x="9082" y="10715"/>
                  </a:cubicBezTo>
                  <a:cubicBezTo>
                    <a:pt x="9702" y="10260"/>
                    <a:pt x="9879" y="8896"/>
                    <a:pt x="9967" y="7645"/>
                  </a:cubicBezTo>
                  <a:cubicBezTo>
                    <a:pt x="10056" y="6395"/>
                    <a:pt x="10056" y="5258"/>
                    <a:pt x="10056" y="4121"/>
                  </a:cubicBezTo>
                  <a:cubicBezTo>
                    <a:pt x="10056" y="2984"/>
                    <a:pt x="10056" y="1847"/>
                    <a:pt x="9967" y="1847"/>
                  </a:cubicBezTo>
                  <a:cubicBezTo>
                    <a:pt x="9879" y="1847"/>
                    <a:pt x="9702" y="2984"/>
                    <a:pt x="9790" y="4121"/>
                  </a:cubicBezTo>
                  <a:cubicBezTo>
                    <a:pt x="9879" y="5258"/>
                    <a:pt x="10233" y="6395"/>
                    <a:pt x="10853" y="7304"/>
                  </a:cubicBezTo>
                  <a:cubicBezTo>
                    <a:pt x="11472" y="8214"/>
                    <a:pt x="12357" y="8896"/>
                    <a:pt x="13331" y="8214"/>
                  </a:cubicBezTo>
                  <a:cubicBezTo>
                    <a:pt x="14305" y="7532"/>
                    <a:pt x="15367" y="5485"/>
                    <a:pt x="15898" y="3666"/>
                  </a:cubicBezTo>
                  <a:cubicBezTo>
                    <a:pt x="16430" y="1847"/>
                    <a:pt x="16430" y="256"/>
                    <a:pt x="16341" y="28"/>
                  </a:cubicBezTo>
                  <a:cubicBezTo>
                    <a:pt x="16253" y="-199"/>
                    <a:pt x="16075" y="938"/>
                    <a:pt x="16784" y="3666"/>
                  </a:cubicBezTo>
                  <a:cubicBezTo>
                    <a:pt x="17492" y="6395"/>
                    <a:pt x="19085" y="10715"/>
                    <a:pt x="20059" y="13557"/>
                  </a:cubicBezTo>
                  <a:cubicBezTo>
                    <a:pt x="21033" y="16399"/>
                    <a:pt x="21387" y="17763"/>
                    <a:pt x="21475" y="19014"/>
                  </a:cubicBezTo>
                  <a:cubicBezTo>
                    <a:pt x="21564" y="20264"/>
                    <a:pt x="21387" y="21401"/>
                    <a:pt x="20856" y="21401"/>
                  </a:cubicBezTo>
                  <a:cubicBezTo>
                    <a:pt x="20325" y="21401"/>
                    <a:pt x="19439" y="20264"/>
                    <a:pt x="18554" y="19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726346" y="3684368"/>
              <a:ext cx="133351" cy="134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3" fill="norm" stroke="1" extrusionOk="0">
                  <a:moveTo>
                    <a:pt x="0" y="15344"/>
                  </a:moveTo>
                  <a:cubicBezTo>
                    <a:pt x="1714" y="15677"/>
                    <a:pt x="3429" y="16009"/>
                    <a:pt x="4800" y="15511"/>
                  </a:cubicBezTo>
                  <a:cubicBezTo>
                    <a:pt x="6171" y="15012"/>
                    <a:pt x="7200" y="13683"/>
                    <a:pt x="7200" y="12188"/>
                  </a:cubicBezTo>
                  <a:cubicBezTo>
                    <a:pt x="7200" y="10692"/>
                    <a:pt x="6171" y="9031"/>
                    <a:pt x="4800" y="8698"/>
                  </a:cubicBezTo>
                  <a:cubicBezTo>
                    <a:pt x="3429" y="8366"/>
                    <a:pt x="1714" y="9363"/>
                    <a:pt x="857" y="10858"/>
                  </a:cubicBezTo>
                  <a:cubicBezTo>
                    <a:pt x="0" y="12354"/>
                    <a:pt x="0" y="14348"/>
                    <a:pt x="343" y="16175"/>
                  </a:cubicBezTo>
                  <a:cubicBezTo>
                    <a:pt x="686" y="18003"/>
                    <a:pt x="1371" y="19664"/>
                    <a:pt x="2571" y="20495"/>
                  </a:cubicBezTo>
                  <a:cubicBezTo>
                    <a:pt x="3771" y="21326"/>
                    <a:pt x="5486" y="21326"/>
                    <a:pt x="7886" y="19831"/>
                  </a:cubicBezTo>
                  <a:cubicBezTo>
                    <a:pt x="10286" y="18335"/>
                    <a:pt x="13371" y="15344"/>
                    <a:pt x="15086" y="12852"/>
                  </a:cubicBezTo>
                  <a:cubicBezTo>
                    <a:pt x="16800" y="10360"/>
                    <a:pt x="17143" y="8366"/>
                    <a:pt x="17314" y="6372"/>
                  </a:cubicBezTo>
                  <a:cubicBezTo>
                    <a:pt x="17486" y="4378"/>
                    <a:pt x="17486" y="2384"/>
                    <a:pt x="16629" y="1221"/>
                  </a:cubicBezTo>
                  <a:cubicBezTo>
                    <a:pt x="15771" y="58"/>
                    <a:pt x="14057" y="-274"/>
                    <a:pt x="12686" y="224"/>
                  </a:cubicBezTo>
                  <a:cubicBezTo>
                    <a:pt x="11314" y="723"/>
                    <a:pt x="10286" y="2052"/>
                    <a:pt x="10629" y="3049"/>
                  </a:cubicBezTo>
                  <a:cubicBezTo>
                    <a:pt x="10971" y="4046"/>
                    <a:pt x="12686" y="4711"/>
                    <a:pt x="14400" y="5541"/>
                  </a:cubicBezTo>
                  <a:cubicBezTo>
                    <a:pt x="16114" y="6372"/>
                    <a:pt x="17829" y="7369"/>
                    <a:pt x="19029" y="9695"/>
                  </a:cubicBezTo>
                  <a:cubicBezTo>
                    <a:pt x="20229" y="12021"/>
                    <a:pt x="20914" y="15677"/>
                    <a:pt x="21600" y="19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885096" y="3674155"/>
              <a:ext cx="25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877614" y="3640288"/>
              <a:ext cx="26533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20827" y="21600"/>
                  </a:moveTo>
                  <a:cubicBezTo>
                    <a:pt x="10858" y="10800"/>
                    <a:pt x="889" y="0"/>
                    <a:pt x="58" y="0"/>
                  </a:cubicBezTo>
                  <a:cubicBezTo>
                    <a:pt x="-773" y="0"/>
                    <a:pt x="7535" y="10800"/>
                    <a:pt x="158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904940" y="3609444"/>
              <a:ext cx="240507" cy="152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027" fill="norm" stroke="1" extrusionOk="0">
                  <a:moveTo>
                    <a:pt x="5613" y="8048"/>
                  </a:moveTo>
                  <a:cubicBezTo>
                    <a:pt x="4666" y="7464"/>
                    <a:pt x="3718" y="6880"/>
                    <a:pt x="2961" y="7172"/>
                  </a:cubicBezTo>
                  <a:cubicBezTo>
                    <a:pt x="2203" y="7464"/>
                    <a:pt x="1634" y="8632"/>
                    <a:pt x="1161" y="10237"/>
                  </a:cubicBezTo>
                  <a:cubicBezTo>
                    <a:pt x="687" y="11843"/>
                    <a:pt x="308" y="13886"/>
                    <a:pt x="118" y="15637"/>
                  </a:cubicBezTo>
                  <a:cubicBezTo>
                    <a:pt x="-71" y="17389"/>
                    <a:pt x="-71" y="18848"/>
                    <a:pt x="403" y="19870"/>
                  </a:cubicBezTo>
                  <a:cubicBezTo>
                    <a:pt x="876" y="20891"/>
                    <a:pt x="1824" y="21475"/>
                    <a:pt x="2771" y="20599"/>
                  </a:cubicBezTo>
                  <a:cubicBezTo>
                    <a:pt x="3718" y="19724"/>
                    <a:pt x="4666" y="17389"/>
                    <a:pt x="5234" y="15491"/>
                  </a:cubicBezTo>
                  <a:cubicBezTo>
                    <a:pt x="5803" y="13594"/>
                    <a:pt x="5992" y="12134"/>
                    <a:pt x="5992" y="12134"/>
                  </a:cubicBezTo>
                  <a:cubicBezTo>
                    <a:pt x="5992" y="12134"/>
                    <a:pt x="5803" y="13594"/>
                    <a:pt x="6087" y="14761"/>
                  </a:cubicBezTo>
                  <a:cubicBezTo>
                    <a:pt x="6371" y="15929"/>
                    <a:pt x="7129" y="16805"/>
                    <a:pt x="7792" y="16513"/>
                  </a:cubicBezTo>
                  <a:cubicBezTo>
                    <a:pt x="8455" y="16221"/>
                    <a:pt x="9024" y="14761"/>
                    <a:pt x="9403" y="12718"/>
                  </a:cubicBezTo>
                  <a:cubicBezTo>
                    <a:pt x="9782" y="10675"/>
                    <a:pt x="9971" y="8048"/>
                    <a:pt x="10161" y="7610"/>
                  </a:cubicBezTo>
                  <a:cubicBezTo>
                    <a:pt x="10350" y="7172"/>
                    <a:pt x="10540" y="8924"/>
                    <a:pt x="10729" y="10529"/>
                  </a:cubicBezTo>
                  <a:cubicBezTo>
                    <a:pt x="10918" y="12134"/>
                    <a:pt x="11108" y="13594"/>
                    <a:pt x="11297" y="15053"/>
                  </a:cubicBezTo>
                  <a:cubicBezTo>
                    <a:pt x="11487" y="16513"/>
                    <a:pt x="11676" y="17972"/>
                    <a:pt x="11866" y="17972"/>
                  </a:cubicBezTo>
                  <a:cubicBezTo>
                    <a:pt x="12055" y="17972"/>
                    <a:pt x="12245" y="16513"/>
                    <a:pt x="12529" y="13594"/>
                  </a:cubicBezTo>
                  <a:cubicBezTo>
                    <a:pt x="12813" y="10675"/>
                    <a:pt x="13192" y="6297"/>
                    <a:pt x="13761" y="3670"/>
                  </a:cubicBezTo>
                  <a:cubicBezTo>
                    <a:pt x="14329" y="1043"/>
                    <a:pt x="15087" y="167"/>
                    <a:pt x="15940" y="21"/>
                  </a:cubicBezTo>
                  <a:cubicBezTo>
                    <a:pt x="16792" y="-125"/>
                    <a:pt x="17740" y="459"/>
                    <a:pt x="18687" y="2648"/>
                  </a:cubicBezTo>
                  <a:cubicBezTo>
                    <a:pt x="19634" y="4837"/>
                    <a:pt x="20582" y="8632"/>
                    <a:pt x="21529" y="12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440596" y="4281238"/>
              <a:ext cx="184151" cy="131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3493"/>
                  </a:moveTo>
                  <a:cubicBezTo>
                    <a:pt x="1490" y="8293"/>
                    <a:pt x="2979" y="13093"/>
                    <a:pt x="3972" y="16351"/>
                  </a:cubicBezTo>
                  <a:cubicBezTo>
                    <a:pt x="4966" y="19608"/>
                    <a:pt x="5462" y="21322"/>
                    <a:pt x="5710" y="21322"/>
                  </a:cubicBezTo>
                  <a:cubicBezTo>
                    <a:pt x="5959" y="21322"/>
                    <a:pt x="5959" y="19608"/>
                    <a:pt x="5834" y="16693"/>
                  </a:cubicBezTo>
                  <a:cubicBezTo>
                    <a:pt x="5710" y="13779"/>
                    <a:pt x="5462" y="9665"/>
                    <a:pt x="5214" y="6751"/>
                  </a:cubicBezTo>
                  <a:cubicBezTo>
                    <a:pt x="4966" y="3836"/>
                    <a:pt x="4717" y="2122"/>
                    <a:pt x="5090" y="1951"/>
                  </a:cubicBezTo>
                  <a:cubicBezTo>
                    <a:pt x="5462" y="1779"/>
                    <a:pt x="6455" y="3151"/>
                    <a:pt x="7448" y="5036"/>
                  </a:cubicBezTo>
                  <a:cubicBezTo>
                    <a:pt x="8441" y="6922"/>
                    <a:pt x="9434" y="9322"/>
                    <a:pt x="10055" y="9493"/>
                  </a:cubicBezTo>
                  <a:cubicBezTo>
                    <a:pt x="10676" y="9665"/>
                    <a:pt x="10924" y="7608"/>
                    <a:pt x="11172" y="5722"/>
                  </a:cubicBezTo>
                  <a:cubicBezTo>
                    <a:pt x="11421" y="3836"/>
                    <a:pt x="11669" y="2122"/>
                    <a:pt x="12414" y="1093"/>
                  </a:cubicBezTo>
                  <a:cubicBezTo>
                    <a:pt x="13159" y="65"/>
                    <a:pt x="14400" y="-278"/>
                    <a:pt x="15393" y="236"/>
                  </a:cubicBezTo>
                  <a:cubicBezTo>
                    <a:pt x="16386" y="751"/>
                    <a:pt x="17131" y="2122"/>
                    <a:pt x="18124" y="4351"/>
                  </a:cubicBezTo>
                  <a:cubicBezTo>
                    <a:pt x="19117" y="6579"/>
                    <a:pt x="20359" y="9665"/>
                    <a:pt x="21600" y="12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650146" y="4199024"/>
              <a:ext cx="228601" cy="11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98" fill="norm" stroke="1" extrusionOk="0">
                  <a:moveTo>
                    <a:pt x="0" y="14175"/>
                  </a:moveTo>
                  <a:cubicBezTo>
                    <a:pt x="1000" y="13113"/>
                    <a:pt x="2000" y="12051"/>
                    <a:pt x="2800" y="10634"/>
                  </a:cubicBezTo>
                  <a:cubicBezTo>
                    <a:pt x="3600" y="9218"/>
                    <a:pt x="4200" y="7447"/>
                    <a:pt x="4000" y="6562"/>
                  </a:cubicBezTo>
                  <a:cubicBezTo>
                    <a:pt x="3800" y="5677"/>
                    <a:pt x="2800" y="5677"/>
                    <a:pt x="2100" y="6562"/>
                  </a:cubicBezTo>
                  <a:cubicBezTo>
                    <a:pt x="1400" y="7447"/>
                    <a:pt x="1000" y="9218"/>
                    <a:pt x="800" y="11165"/>
                  </a:cubicBezTo>
                  <a:cubicBezTo>
                    <a:pt x="600" y="13113"/>
                    <a:pt x="600" y="15237"/>
                    <a:pt x="1500" y="17185"/>
                  </a:cubicBezTo>
                  <a:cubicBezTo>
                    <a:pt x="2400" y="19133"/>
                    <a:pt x="4200" y="20903"/>
                    <a:pt x="6400" y="19487"/>
                  </a:cubicBezTo>
                  <a:cubicBezTo>
                    <a:pt x="8600" y="18070"/>
                    <a:pt x="11200" y="13467"/>
                    <a:pt x="12700" y="9395"/>
                  </a:cubicBezTo>
                  <a:cubicBezTo>
                    <a:pt x="14200" y="5323"/>
                    <a:pt x="14600" y="1782"/>
                    <a:pt x="14400" y="542"/>
                  </a:cubicBezTo>
                  <a:cubicBezTo>
                    <a:pt x="14200" y="-697"/>
                    <a:pt x="13400" y="365"/>
                    <a:pt x="12700" y="1959"/>
                  </a:cubicBezTo>
                  <a:cubicBezTo>
                    <a:pt x="12000" y="3552"/>
                    <a:pt x="11400" y="5677"/>
                    <a:pt x="11000" y="7624"/>
                  </a:cubicBezTo>
                  <a:cubicBezTo>
                    <a:pt x="10600" y="9572"/>
                    <a:pt x="10400" y="11342"/>
                    <a:pt x="11100" y="11696"/>
                  </a:cubicBezTo>
                  <a:cubicBezTo>
                    <a:pt x="11800" y="12051"/>
                    <a:pt x="13400" y="10988"/>
                    <a:pt x="14700" y="11519"/>
                  </a:cubicBezTo>
                  <a:cubicBezTo>
                    <a:pt x="16000" y="12051"/>
                    <a:pt x="17000" y="14175"/>
                    <a:pt x="18100" y="15414"/>
                  </a:cubicBezTo>
                  <a:cubicBezTo>
                    <a:pt x="19200" y="16654"/>
                    <a:pt x="20400" y="17008"/>
                    <a:pt x="21600" y="17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872396" y="4165416"/>
              <a:ext cx="127001" cy="149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0" fill="norm" stroke="1" extrusionOk="0">
                  <a:moveTo>
                    <a:pt x="0" y="6778"/>
                  </a:moveTo>
                  <a:cubicBezTo>
                    <a:pt x="720" y="9737"/>
                    <a:pt x="1440" y="12696"/>
                    <a:pt x="1980" y="15359"/>
                  </a:cubicBezTo>
                  <a:cubicBezTo>
                    <a:pt x="2520" y="18022"/>
                    <a:pt x="2880" y="20389"/>
                    <a:pt x="3240" y="20833"/>
                  </a:cubicBezTo>
                  <a:cubicBezTo>
                    <a:pt x="3600" y="21277"/>
                    <a:pt x="3960" y="19798"/>
                    <a:pt x="4140" y="16691"/>
                  </a:cubicBezTo>
                  <a:cubicBezTo>
                    <a:pt x="4320" y="13584"/>
                    <a:pt x="4320" y="8850"/>
                    <a:pt x="4680" y="5743"/>
                  </a:cubicBezTo>
                  <a:cubicBezTo>
                    <a:pt x="5040" y="2636"/>
                    <a:pt x="5760" y="1156"/>
                    <a:pt x="7200" y="417"/>
                  </a:cubicBezTo>
                  <a:cubicBezTo>
                    <a:pt x="8640" y="-323"/>
                    <a:pt x="10800" y="-323"/>
                    <a:pt x="13320" y="2488"/>
                  </a:cubicBezTo>
                  <a:cubicBezTo>
                    <a:pt x="15840" y="5299"/>
                    <a:pt x="18720" y="10921"/>
                    <a:pt x="21600" y="16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-1" y="2898329"/>
              <a:ext cx="205648" cy="339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232" fill="norm" stroke="1" extrusionOk="0">
                  <a:moveTo>
                    <a:pt x="9512" y="865"/>
                  </a:moveTo>
                  <a:cubicBezTo>
                    <a:pt x="8410" y="335"/>
                    <a:pt x="7308" y="-195"/>
                    <a:pt x="6206" y="70"/>
                  </a:cubicBezTo>
                  <a:cubicBezTo>
                    <a:pt x="5104" y="335"/>
                    <a:pt x="4002" y="1395"/>
                    <a:pt x="2790" y="3780"/>
                  </a:cubicBezTo>
                  <a:cubicBezTo>
                    <a:pt x="1577" y="6166"/>
                    <a:pt x="255" y="9876"/>
                    <a:pt x="34" y="12725"/>
                  </a:cubicBezTo>
                  <a:cubicBezTo>
                    <a:pt x="-186" y="15574"/>
                    <a:pt x="696" y="17562"/>
                    <a:pt x="1467" y="18821"/>
                  </a:cubicBezTo>
                  <a:cubicBezTo>
                    <a:pt x="2238" y="20080"/>
                    <a:pt x="2900" y="20610"/>
                    <a:pt x="3892" y="20941"/>
                  </a:cubicBezTo>
                  <a:cubicBezTo>
                    <a:pt x="4883" y="21272"/>
                    <a:pt x="6206" y="21405"/>
                    <a:pt x="7859" y="20875"/>
                  </a:cubicBezTo>
                  <a:cubicBezTo>
                    <a:pt x="9512" y="20345"/>
                    <a:pt x="11496" y="19152"/>
                    <a:pt x="13479" y="17297"/>
                  </a:cubicBezTo>
                  <a:cubicBezTo>
                    <a:pt x="15463" y="15442"/>
                    <a:pt x="17447" y="12924"/>
                    <a:pt x="18438" y="10804"/>
                  </a:cubicBezTo>
                  <a:cubicBezTo>
                    <a:pt x="19430" y="8684"/>
                    <a:pt x="19430" y="6961"/>
                    <a:pt x="18438" y="5304"/>
                  </a:cubicBezTo>
                  <a:cubicBezTo>
                    <a:pt x="17447" y="3648"/>
                    <a:pt x="15463" y="2058"/>
                    <a:pt x="13920" y="1196"/>
                  </a:cubicBezTo>
                  <a:cubicBezTo>
                    <a:pt x="12377" y="335"/>
                    <a:pt x="11275" y="203"/>
                    <a:pt x="10173" y="136"/>
                  </a:cubicBezTo>
                  <a:cubicBezTo>
                    <a:pt x="9071" y="70"/>
                    <a:pt x="7969" y="70"/>
                    <a:pt x="6867" y="468"/>
                  </a:cubicBezTo>
                  <a:cubicBezTo>
                    <a:pt x="5765" y="865"/>
                    <a:pt x="4663" y="1660"/>
                    <a:pt x="3892" y="2455"/>
                  </a:cubicBezTo>
                  <a:cubicBezTo>
                    <a:pt x="3120" y="3250"/>
                    <a:pt x="2679" y="4045"/>
                    <a:pt x="2569" y="4774"/>
                  </a:cubicBezTo>
                  <a:cubicBezTo>
                    <a:pt x="2459" y="5503"/>
                    <a:pt x="2679" y="6166"/>
                    <a:pt x="3341" y="6563"/>
                  </a:cubicBezTo>
                  <a:cubicBezTo>
                    <a:pt x="4002" y="6961"/>
                    <a:pt x="5104" y="7093"/>
                    <a:pt x="8190" y="6298"/>
                  </a:cubicBezTo>
                  <a:cubicBezTo>
                    <a:pt x="11275" y="5503"/>
                    <a:pt x="16345" y="3780"/>
                    <a:pt x="21414" y="2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27846" y="2729435"/>
              <a:ext cx="114301" cy="140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8" fill="norm" stroke="1" extrusionOk="0">
                  <a:moveTo>
                    <a:pt x="0" y="4550"/>
                  </a:moveTo>
                  <a:cubicBezTo>
                    <a:pt x="0" y="8997"/>
                    <a:pt x="0" y="13444"/>
                    <a:pt x="400" y="16462"/>
                  </a:cubicBezTo>
                  <a:cubicBezTo>
                    <a:pt x="800" y="19480"/>
                    <a:pt x="1600" y="21068"/>
                    <a:pt x="2000" y="21068"/>
                  </a:cubicBezTo>
                  <a:cubicBezTo>
                    <a:pt x="2400" y="21068"/>
                    <a:pt x="2400" y="19480"/>
                    <a:pt x="2400" y="16780"/>
                  </a:cubicBezTo>
                  <a:cubicBezTo>
                    <a:pt x="2400" y="14080"/>
                    <a:pt x="2400" y="10268"/>
                    <a:pt x="2800" y="7092"/>
                  </a:cubicBezTo>
                  <a:cubicBezTo>
                    <a:pt x="3200" y="3915"/>
                    <a:pt x="4000" y="1374"/>
                    <a:pt x="5400" y="421"/>
                  </a:cubicBezTo>
                  <a:cubicBezTo>
                    <a:pt x="6800" y="-532"/>
                    <a:pt x="8800" y="103"/>
                    <a:pt x="11600" y="2644"/>
                  </a:cubicBezTo>
                  <a:cubicBezTo>
                    <a:pt x="14400" y="5186"/>
                    <a:pt x="18000" y="9633"/>
                    <a:pt x="21600" y="14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165029" y="3144111"/>
              <a:ext cx="94346" cy="190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081" fill="norm" stroke="1" extrusionOk="0">
                  <a:moveTo>
                    <a:pt x="7602" y="10898"/>
                  </a:moveTo>
                  <a:cubicBezTo>
                    <a:pt x="7602" y="12071"/>
                    <a:pt x="7602" y="13245"/>
                    <a:pt x="8071" y="14889"/>
                  </a:cubicBezTo>
                  <a:cubicBezTo>
                    <a:pt x="8541" y="16532"/>
                    <a:pt x="9480" y="18645"/>
                    <a:pt x="9480" y="18998"/>
                  </a:cubicBezTo>
                  <a:cubicBezTo>
                    <a:pt x="9480" y="19350"/>
                    <a:pt x="8541" y="17941"/>
                    <a:pt x="6897" y="15241"/>
                  </a:cubicBezTo>
                  <a:cubicBezTo>
                    <a:pt x="5254" y="12541"/>
                    <a:pt x="2906" y="8550"/>
                    <a:pt x="1497" y="5967"/>
                  </a:cubicBezTo>
                  <a:cubicBezTo>
                    <a:pt x="89" y="3385"/>
                    <a:pt x="-381" y="2211"/>
                    <a:pt x="323" y="1271"/>
                  </a:cubicBezTo>
                  <a:cubicBezTo>
                    <a:pt x="1028" y="332"/>
                    <a:pt x="2906" y="-372"/>
                    <a:pt x="5489" y="215"/>
                  </a:cubicBezTo>
                  <a:cubicBezTo>
                    <a:pt x="8071" y="802"/>
                    <a:pt x="11358" y="2680"/>
                    <a:pt x="13236" y="4206"/>
                  </a:cubicBezTo>
                  <a:cubicBezTo>
                    <a:pt x="15115" y="5732"/>
                    <a:pt x="15584" y="6906"/>
                    <a:pt x="14645" y="7728"/>
                  </a:cubicBezTo>
                  <a:cubicBezTo>
                    <a:pt x="13706" y="8550"/>
                    <a:pt x="11358" y="9019"/>
                    <a:pt x="11593" y="9371"/>
                  </a:cubicBezTo>
                  <a:cubicBezTo>
                    <a:pt x="11828" y="9724"/>
                    <a:pt x="14645" y="9958"/>
                    <a:pt x="16758" y="10663"/>
                  </a:cubicBezTo>
                  <a:cubicBezTo>
                    <a:pt x="18871" y="11367"/>
                    <a:pt x="20280" y="12541"/>
                    <a:pt x="20749" y="14067"/>
                  </a:cubicBezTo>
                  <a:cubicBezTo>
                    <a:pt x="21219" y="15593"/>
                    <a:pt x="20749" y="17471"/>
                    <a:pt x="19576" y="18763"/>
                  </a:cubicBezTo>
                  <a:cubicBezTo>
                    <a:pt x="18402" y="20054"/>
                    <a:pt x="16523" y="20758"/>
                    <a:pt x="13706" y="20993"/>
                  </a:cubicBezTo>
                  <a:cubicBezTo>
                    <a:pt x="10889" y="21228"/>
                    <a:pt x="7132" y="20993"/>
                    <a:pt x="5723" y="20289"/>
                  </a:cubicBezTo>
                  <a:cubicBezTo>
                    <a:pt x="4315" y="19585"/>
                    <a:pt x="5254" y="18411"/>
                    <a:pt x="6193" y="17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319946" y="3159805"/>
              <a:ext cx="254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760"/>
                    <a:pt x="14400" y="11520"/>
                    <a:pt x="18000" y="15120"/>
                  </a:cubicBezTo>
                  <a:cubicBezTo>
                    <a:pt x="21600" y="18720"/>
                    <a:pt x="216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262796" y="3147105"/>
              <a:ext cx="101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" y="17100"/>
                    <a:pt x="900" y="12600"/>
                    <a:pt x="4500" y="9000"/>
                  </a:cubicBezTo>
                  <a:cubicBezTo>
                    <a:pt x="8100" y="5400"/>
                    <a:pt x="1485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294546" y="3299505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383446" y="3007405"/>
              <a:ext cx="762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434246" y="3077255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623021" y="5683689"/>
              <a:ext cx="268426" cy="417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299" fill="norm" stroke="1" extrusionOk="0">
                  <a:moveTo>
                    <a:pt x="14312" y="2766"/>
                  </a:moveTo>
                  <a:cubicBezTo>
                    <a:pt x="13638" y="1794"/>
                    <a:pt x="12962" y="822"/>
                    <a:pt x="12203" y="336"/>
                  </a:cubicBezTo>
                  <a:cubicBezTo>
                    <a:pt x="11444" y="-150"/>
                    <a:pt x="10600" y="-150"/>
                    <a:pt x="8997" y="606"/>
                  </a:cubicBezTo>
                  <a:cubicBezTo>
                    <a:pt x="7394" y="1362"/>
                    <a:pt x="5031" y="2874"/>
                    <a:pt x="3259" y="5034"/>
                  </a:cubicBezTo>
                  <a:cubicBezTo>
                    <a:pt x="1487" y="7194"/>
                    <a:pt x="306" y="10002"/>
                    <a:pt x="53" y="12540"/>
                  </a:cubicBezTo>
                  <a:cubicBezTo>
                    <a:pt x="-200" y="15078"/>
                    <a:pt x="475" y="17346"/>
                    <a:pt x="1572" y="18804"/>
                  </a:cubicBezTo>
                  <a:cubicBezTo>
                    <a:pt x="2669" y="20262"/>
                    <a:pt x="4187" y="20910"/>
                    <a:pt x="5453" y="21180"/>
                  </a:cubicBezTo>
                  <a:cubicBezTo>
                    <a:pt x="6719" y="21450"/>
                    <a:pt x="7731" y="21342"/>
                    <a:pt x="9250" y="19992"/>
                  </a:cubicBezTo>
                  <a:cubicBezTo>
                    <a:pt x="10769" y="18642"/>
                    <a:pt x="12794" y="16050"/>
                    <a:pt x="14059" y="13620"/>
                  </a:cubicBezTo>
                  <a:cubicBezTo>
                    <a:pt x="15325" y="11190"/>
                    <a:pt x="15831" y="8922"/>
                    <a:pt x="15578" y="7032"/>
                  </a:cubicBezTo>
                  <a:cubicBezTo>
                    <a:pt x="15325" y="5142"/>
                    <a:pt x="14312" y="3630"/>
                    <a:pt x="13384" y="2766"/>
                  </a:cubicBezTo>
                  <a:cubicBezTo>
                    <a:pt x="12456" y="1902"/>
                    <a:pt x="11612" y="1686"/>
                    <a:pt x="10262" y="1848"/>
                  </a:cubicBezTo>
                  <a:cubicBezTo>
                    <a:pt x="8912" y="2010"/>
                    <a:pt x="7056" y="2550"/>
                    <a:pt x="5453" y="3252"/>
                  </a:cubicBezTo>
                  <a:cubicBezTo>
                    <a:pt x="3850" y="3954"/>
                    <a:pt x="2500" y="4818"/>
                    <a:pt x="1741" y="5574"/>
                  </a:cubicBezTo>
                  <a:cubicBezTo>
                    <a:pt x="981" y="6330"/>
                    <a:pt x="812" y="6978"/>
                    <a:pt x="1066" y="7464"/>
                  </a:cubicBezTo>
                  <a:cubicBezTo>
                    <a:pt x="1319" y="7950"/>
                    <a:pt x="1994" y="8274"/>
                    <a:pt x="3681" y="8328"/>
                  </a:cubicBezTo>
                  <a:cubicBezTo>
                    <a:pt x="5369" y="8382"/>
                    <a:pt x="8069" y="8166"/>
                    <a:pt x="11191" y="7518"/>
                  </a:cubicBezTo>
                  <a:cubicBezTo>
                    <a:pt x="14312" y="6870"/>
                    <a:pt x="17856" y="5790"/>
                    <a:pt x="21400" y="4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660730" y="5464360"/>
              <a:ext cx="148167" cy="131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2" fill="norm" stroke="1" extrusionOk="0">
                  <a:moveTo>
                    <a:pt x="3086" y="4128"/>
                  </a:moveTo>
                  <a:cubicBezTo>
                    <a:pt x="2469" y="7504"/>
                    <a:pt x="1851" y="10879"/>
                    <a:pt x="1234" y="14085"/>
                  </a:cubicBezTo>
                  <a:cubicBezTo>
                    <a:pt x="617" y="17291"/>
                    <a:pt x="0" y="20328"/>
                    <a:pt x="0" y="20835"/>
                  </a:cubicBezTo>
                  <a:cubicBezTo>
                    <a:pt x="0" y="21341"/>
                    <a:pt x="617" y="19316"/>
                    <a:pt x="2469" y="15604"/>
                  </a:cubicBezTo>
                  <a:cubicBezTo>
                    <a:pt x="4320" y="11891"/>
                    <a:pt x="7406" y="6491"/>
                    <a:pt x="9874" y="3454"/>
                  </a:cubicBezTo>
                  <a:cubicBezTo>
                    <a:pt x="12343" y="416"/>
                    <a:pt x="14194" y="-259"/>
                    <a:pt x="15583" y="79"/>
                  </a:cubicBezTo>
                  <a:cubicBezTo>
                    <a:pt x="16971" y="416"/>
                    <a:pt x="17897" y="1766"/>
                    <a:pt x="18823" y="4635"/>
                  </a:cubicBezTo>
                  <a:cubicBezTo>
                    <a:pt x="19749" y="7504"/>
                    <a:pt x="20674" y="11891"/>
                    <a:pt x="21600" y="16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834825" y="6110352"/>
              <a:ext cx="158222" cy="199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82" fill="norm" stroke="1" extrusionOk="0">
                  <a:moveTo>
                    <a:pt x="1656" y="21382"/>
                  </a:moveTo>
                  <a:cubicBezTo>
                    <a:pt x="1080" y="16380"/>
                    <a:pt x="504" y="11378"/>
                    <a:pt x="216" y="8308"/>
                  </a:cubicBezTo>
                  <a:cubicBezTo>
                    <a:pt x="-72" y="5239"/>
                    <a:pt x="-72" y="4102"/>
                    <a:pt x="216" y="2965"/>
                  </a:cubicBezTo>
                  <a:cubicBezTo>
                    <a:pt x="504" y="1828"/>
                    <a:pt x="1080" y="691"/>
                    <a:pt x="2088" y="237"/>
                  </a:cubicBezTo>
                  <a:cubicBezTo>
                    <a:pt x="3096" y="-218"/>
                    <a:pt x="4536" y="9"/>
                    <a:pt x="5544" y="691"/>
                  </a:cubicBezTo>
                  <a:cubicBezTo>
                    <a:pt x="6552" y="1374"/>
                    <a:pt x="7128" y="2510"/>
                    <a:pt x="7560" y="3647"/>
                  </a:cubicBezTo>
                  <a:cubicBezTo>
                    <a:pt x="7992" y="4784"/>
                    <a:pt x="8280" y="5921"/>
                    <a:pt x="9144" y="6489"/>
                  </a:cubicBezTo>
                  <a:cubicBezTo>
                    <a:pt x="10008" y="7058"/>
                    <a:pt x="11448" y="7058"/>
                    <a:pt x="12456" y="6262"/>
                  </a:cubicBezTo>
                  <a:cubicBezTo>
                    <a:pt x="13464" y="5466"/>
                    <a:pt x="14040" y="3875"/>
                    <a:pt x="14904" y="2624"/>
                  </a:cubicBezTo>
                  <a:cubicBezTo>
                    <a:pt x="15768" y="1374"/>
                    <a:pt x="16920" y="464"/>
                    <a:pt x="17928" y="691"/>
                  </a:cubicBezTo>
                  <a:cubicBezTo>
                    <a:pt x="18936" y="919"/>
                    <a:pt x="19800" y="2283"/>
                    <a:pt x="20376" y="5011"/>
                  </a:cubicBezTo>
                  <a:cubicBezTo>
                    <a:pt x="20952" y="7740"/>
                    <a:pt x="21240" y="11833"/>
                    <a:pt x="21528" y="15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1046770" y="6072338"/>
              <a:ext cx="105027" cy="228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23" fill="norm" stroke="1" extrusionOk="0">
                  <a:moveTo>
                    <a:pt x="5883" y="4954"/>
                  </a:moveTo>
                  <a:cubicBezTo>
                    <a:pt x="4587" y="9314"/>
                    <a:pt x="3291" y="13673"/>
                    <a:pt x="2211" y="16646"/>
                  </a:cubicBezTo>
                  <a:cubicBezTo>
                    <a:pt x="1131" y="19618"/>
                    <a:pt x="267" y="21204"/>
                    <a:pt x="51" y="21402"/>
                  </a:cubicBezTo>
                  <a:cubicBezTo>
                    <a:pt x="-165" y="21600"/>
                    <a:pt x="267" y="20411"/>
                    <a:pt x="1995" y="16943"/>
                  </a:cubicBezTo>
                  <a:cubicBezTo>
                    <a:pt x="3723" y="13475"/>
                    <a:pt x="6747" y="7728"/>
                    <a:pt x="8691" y="4360"/>
                  </a:cubicBezTo>
                  <a:cubicBezTo>
                    <a:pt x="10635" y="991"/>
                    <a:pt x="11499" y="0"/>
                    <a:pt x="12579" y="0"/>
                  </a:cubicBezTo>
                  <a:cubicBezTo>
                    <a:pt x="13659" y="0"/>
                    <a:pt x="14955" y="991"/>
                    <a:pt x="16251" y="4062"/>
                  </a:cubicBezTo>
                  <a:cubicBezTo>
                    <a:pt x="17547" y="7134"/>
                    <a:pt x="18843" y="12286"/>
                    <a:pt x="19707" y="15358"/>
                  </a:cubicBezTo>
                  <a:cubicBezTo>
                    <a:pt x="20571" y="18429"/>
                    <a:pt x="21003" y="19420"/>
                    <a:pt x="21435" y="20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1062896" y="6176055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1227996" y="6047348"/>
              <a:ext cx="91113" cy="293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264" fill="norm" stroke="1" extrusionOk="0">
                  <a:moveTo>
                    <a:pt x="1440" y="6098"/>
                  </a:moveTo>
                  <a:cubicBezTo>
                    <a:pt x="960" y="10541"/>
                    <a:pt x="480" y="14983"/>
                    <a:pt x="240" y="17664"/>
                  </a:cubicBezTo>
                  <a:cubicBezTo>
                    <a:pt x="0" y="20345"/>
                    <a:pt x="0" y="21264"/>
                    <a:pt x="0" y="21264"/>
                  </a:cubicBezTo>
                  <a:cubicBezTo>
                    <a:pt x="0" y="21264"/>
                    <a:pt x="0" y="20345"/>
                    <a:pt x="240" y="17511"/>
                  </a:cubicBezTo>
                  <a:cubicBezTo>
                    <a:pt x="480" y="14677"/>
                    <a:pt x="960" y="9928"/>
                    <a:pt x="1440" y="6787"/>
                  </a:cubicBezTo>
                  <a:cubicBezTo>
                    <a:pt x="1920" y="3647"/>
                    <a:pt x="2400" y="2115"/>
                    <a:pt x="3600" y="1119"/>
                  </a:cubicBezTo>
                  <a:cubicBezTo>
                    <a:pt x="4800" y="124"/>
                    <a:pt x="6720" y="-336"/>
                    <a:pt x="10080" y="277"/>
                  </a:cubicBezTo>
                  <a:cubicBezTo>
                    <a:pt x="13440" y="890"/>
                    <a:pt x="18240" y="2575"/>
                    <a:pt x="19920" y="4183"/>
                  </a:cubicBezTo>
                  <a:cubicBezTo>
                    <a:pt x="21600" y="5792"/>
                    <a:pt x="20160" y="7324"/>
                    <a:pt x="18240" y="8396"/>
                  </a:cubicBezTo>
                  <a:cubicBezTo>
                    <a:pt x="16320" y="9468"/>
                    <a:pt x="13920" y="10081"/>
                    <a:pt x="10800" y="10234"/>
                  </a:cubicBezTo>
                  <a:cubicBezTo>
                    <a:pt x="7680" y="10387"/>
                    <a:pt x="3840" y="10081"/>
                    <a:pt x="0" y="9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1647096" y="5833155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1697896" y="5922055"/>
              <a:ext cx="1460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8514"/>
                  </a:moveTo>
                  <a:cubicBezTo>
                    <a:pt x="3757" y="20057"/>
                    <a:pt x="7513" y="21600"/>
                    <a:pt x="11113" y="18514"/>
                  </a:cubicBezTo>
                  <a:cubicBezTo>
                    <a:pt x="14713" y="15429"/>
                    <a:pt x="18157" y="77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2299985" y="5742391"/>
              <a:ext cx="229762" cy="260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0750" fill="norm" stroke="1" extrusionOk="0">
                  <a:moveTo>
                    <a:pt x="14835" y="7742"/>
                  </a:moveTo>
                  <a:cubicBezTo>
                    <a:pt x="13460" y="5042"/>
                    <a:pt x="12086" y="2342"/>
                    <a:pt x="10810" y="992"/>
                  </a:cubicBezTo>
                  <a:cubicBezTo>
                    <a:pt x="9533" y="-358"/>
                    <a:pt x="8355" y="-358"/>
                    <a:pt x="6490" y="1161"/>
                  </a:cubicBezTo>
                  <a:cubicBezTo>
                    <a:pt x="4624" y="2680"/>
                    <a:pt x="2071" y="5717"/>
                    <a:pt x="893" y="9092"/>
                  </a:cubicBezTo>
                  <a:cubicBezTo>
                    <a:pt x="-285" y="12467"/>
                    <a:pt x="-89" y="16180"/>
                    <a:pt x="304" y="18373"/>
                  </a:cubicBezTo>
                  <a:cubicBezTo>
                    <a:pt x="697" y="20567"/>
                    <a:pt x="1286" y="21242"/>
                    <a:pt x="3053" y="20398"/>
                  </a:cubicBezTo>
                  <a:cubicBezTo>
                    <a:pt x="4820" y="19555"/>
                    <a:pt x="7766" y="17192"/>
                    <a:pt x="9533" y="14576"/>
                  </a:cubicBezTo>
                  <a:cubicBezTo>
                    <a:pt x="11300" y="11961"/>
                    <a:pt x="11890" y="9092"/>
                    <a:pt x="12479" y="9261"/>
                  </a:cubicBezTo>
                  <a:cubicBezTo>
                    <a:pt x="13068" y="9430"/>
                    <a:pt x="13657" y="12636"/>
                    <a:pt x="14344" y="14576"/>
                  </a:cubicBezTo>
                  <a:cubicBezTo>
                    <a:pt x="15031" y="16517"/>
                    <a:pt x="15817" y="17192"/>
                    <a:pt x="16700" y="17445"/>
                  </a:cubicBezTo>
                  <a:cubicBezTo>
                    <a:pt x="17584" y="17698"/>
                    <a:pt x="18566" y="17530"/>
                    <a:pt x="19351" y="16770"/>
                  </a:cubicBezTo>
                  <a:cubicBezTo>
                    <a:pt x="20137" y="16011"/>
                    <a:pt x="20726" y="14661"/>
                    <a:pt x="21315" y="13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2519377" y="5786588"/>
              <a:ext cx="181820" cy="203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198" fill="norm" stroke="1" extrusionOk="0">
                  <a:moveTo>
                    <a:pt x="1217" y="4849"/>
                  </a:moveTo>
                  <a:cubicBezTo>
                    <a:pt x="472" y="3968"/>
                    <a:pt x="-273" y="3086"/>
                    <a:pt x="99" y="2976"/>
                  </a:cubicBezTo>
                  <a:cubicBezTo>
                    <a:pt x="472" y="2866"/>
                    <a:pt x="1961" y="3527"/>
                    <a:pt x="3948" y="5400"/>
                  </a:cubicBezTo>
                  <a:cubicBezTo>
                    <a:pt x="5934" y="7274"/>
                    <a:pt x="8417" y="10360"/>
                    <a:pt x="9782" y="12784"/>
                  </a:cubicBezTo>
                  <a:cubicBezTo>
                    <a:pt x="11148" y="15209"/>
                    <a:pt x="11396" y="16972"/>
                    <a:pt x="11272" y="18404"/>
                  </a:cubicBezTo>
                  <a:cubicBezTo>
                    <a:pt x="11148" y="19837"/>
                    <a:pt x="10651" y="20939"/>
                    <a:pt x="9906" y="21160"/>
                  </a:cubicBezTo>
                  <a:cubicBezTo>
                    <a:pt x="9161" y="21380"/>
                    <a:pt x="8168" y="20719"/>
                    <a:pt x="8044" y="17743"/>
                  </a:cubicBezTo>
                  <a:cubicBezTo>
                    <a:pt x="7920" y="14768"/>
                    <a:pt x="8665" y="9478"/>
                    <a:pt x="10155" y="6062"/>
                  </a:cubicBezTo>
                  <a:cubicBezTo>
                    <a:pt x="11644" y="2645"/>
                    <a:pt x="13879" y="1102"/>
                    <a:pt x="15865" y="441"/>
                  </a:cubicBezTo>
                  <a:cubicBezTo>
                    <a:pt x="17851" y="-220"/>
                    <a:pt x="19589" y="0"/>
                    <a:pt x="21327" y="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2644046" y="5815388"/>
              <a:ext cx="129678" cy="37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340" fill="norm" stroke="1" extrusionOk="0">
                  <a:moveTo>
                    <a:pt x="19858" y="1367"/>
                  </a:moveTo>
                  <a:cubicBezTo>
                    <a:pt x="18465" y="887"/>
                    <a:pt x="17071" y="407"/>
                    <a:pt x="14632" y="167"/>
                  </a:cubicBezTo>
                  <a:cubicBezTo>
                    <a:pt x="12194" y="-73"/>
                    <a:pt x="8710" y="-73"/>
                    <a:pt x="6794" y="287"/>
                  </a:cubicBezTo>
                  <a:cubicBezTo>
                    <a:pt x="4877" y="647"/>
                    <a:pt x="4529" y="1367"/>
                    <a:pt x="4355" y="2087"/>
                  </a:cubicBezTo>
                  <a:cubicBezTo>
                    <a:pt x="4181" y="2807"/>
                    <a:pt x="4181" y="3527"/>
                    <a:pt x="5226" y="4187"/>
                  </a:cubicBezTo>
                  <a:cubicBezTo>
                    <a:pt x="6271" y="4847"/>
                    <a:pt x="8361" y="5447"/>
                    <a:pt x="10277" y="5627"/>
                  </a:cubicBezTo>
                  <a:cubicBezTo>
                    <a:pt x="12194" y="5807"/>
                    <a:pt x="13935" y="5567"/>
                    <a:pt x="15503" y="4847"/>
                  </a:cubicBezTo>
                  <a:cubicBezTo>
                    <a:pt x="17071" y="4127"/>
                    <a:pt x="18465" y="2927"/>
                    <a:pt x="19335" y="2927"/>
                  </a:cubicBezTo>
                  <a:cubicBezTo>
                    <a:pt x="20206" y="2927"/>
                    <a:pt x="20555" y="4127"/>
                    <a:pt x="20903" y="6827"/>
                  </a:cubicBezTo>
                  <a:cubicBezTo>
                    <a:pt x="21252" y="9527"/>
                    <a:pt x="21600" y="13727"/>
                    <a:pt x="21077" y="16427"/>
                  </a:cubicBezTo>
                  <a:cubicBezTo>
                    <a:pt x="20555" y="19127"/>
                    <a:pt x="19161" y="20327"/>
                    <a:pt x="16897" y="20927"/>
                  </a:cubicBezTo>
                  <a:cubicBezTo>
                    <a:pt x="14632" y="21527"/>
                    <a:pt x="11497" y="21527"/>
                    <a:pt x="8535" y="20567"/>
                  </a:cubicBezTo>
                  <a:cubicBezTo>
                    <a:pt x="5574" y="19607"/>
                    <a:pt x="2787" y="17687"/>
                    <a:pt x="0" y="15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3104919" y="5810841"/>
              <a:ext cx="161428" cy="144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11" fill="norm" stroke="1" extrusionOk="0">
                  <a:moveTo>
                    <a:pt x="2038" y="2361"/>
                  </a:moveTo>
                  <a:cubicBezTo>
                    <a:pt x="1758" y="7683"/>
                    <a:pt x="1477" y="13005"/>
                    <a:pt x="1197" y="16448"/>
                  </a:cubicBezTo>
                  <a:cubicBezTo>
                    <a:pt x="916" y="19892"/>
                    <a:pt x="636" y="21457"/>
                    <a:pt x="355" y="21300"/>
                  </a:cubicBezTo>
                  <a:cubicBezTo>
                    <a:pt x="75" y="21144"/>
                    <a:pt x="-206" y="19266"/>
                    <a:pt x="215" y="15979"/>
                  </a:cubicBezTo>
                  <a:cubicBezTo>
                    <a:pt x="636" y="12692"/>
                    <a:pt x="1758" y="7996"/>
                    <a:pt x="2599" y="4866"/>
                  </a:cubicBezTo>
                  <a:cubicBezTo>
                    <a:pt x="3441" y="1735"/>
                    <a:pt x="4002" y="170"/>
                    <a:pt x="4703" y="14"/>
                  </a:cubicBezTo>
                  <a:cubicBezTo>
                    <a:pt x="5404" y="-143"/>
                    <a:pt x="6246" y="1109"/>
                    <a:pt x="6667" y="2987"/>
                  </a:cubicBezTo>
                  <a:cubicBezTo>
                    <a:pt x="7088" y="4866"/>
                    <a:pt x="7088" y="7370"/>
                    <a:pt x="7088" y="9405"/>
                  </a:cubicBezTo>
                  <a:cubicBezTo>
                    <a:pt x="7088" y="11440"/>
                    <a:pt x="7088" y="13005"/>
                    <a:pt x="7508" y="12848"/>
                  </a:cubicBezTo>
                  <a:cubicBezTo>
                    <a:pt x="7929" y="12692"/>
                    <a:pt x="8771" y="10814"/>
                    <a:pt x="9612" y="9092"/>
                  </a:cubicBezTo>
                  <a:cubicBezTo>
                    <a:pt x="10454" y="7370"/>
                    <a:pt x="11295" y="5805"/>
                    <a:pt x="12277" y="4553"/>
                  </a:cubicBezTo>
                  <a:cubicBezTo>
                    <a:pt x="13259" y="3300"/>
                    <a:pt x="14381" y="2361"/>
                    <a:pt x="15363" y="2831"/>
                  </a:cubicBezTo>
                  <a:cubicBezTo>
                    <a:pt x="16345" y="3300"/>
                    <a:pt x="17186" y="5179"/>
                    <a:pt x="17607" y="7214"/>
                  </a:cubicBezTo>
                  <a:cubicBezTo>
                    <a:pt x="18028" y="9248"/>
                    <a:pt x="18028" y="11440"/>
                    <a:pt x="18589" y="13161"/>
                  </a:cubicBezTo>
                  <a:cubicBezTo>
                    <a:pt x="19150" y="14883"/>
                    <a:pt x="20272" y="16135"/>
                    <a:pt x="21394" y="17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3284176" y="5828921"/>
              <a:ext cx="102821" cy="97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14801" y="10800"/>
                  </a:moveTo>
                  <a:cubicBezTo>
                    <a:pt x="14801" y="8452"/>
                    <a:pt x="14801" y="6104"/>
                    <a:pt x="13478" y="3991"/>
                  </a:cubicBezTo>
                  <a:cubicBezTo>
                    <a:pt x="12156" y="1878"/>
                    <a:pt x="9511" y="0"/>
                    <a:pt x="7307" y="0"/>
                  </a:cubicBezTo>
                  <a:cubicBezTo>
                    <a:pt x="5103" y="0"/>
                    <a:pt x="3340" y="1878"/>
                    <a:pt x="2017" y="5165"/>
                  </a:cubicBezTo>
                  <a:cubicBezTo>
                    <a:pt x="695" y="8452"/>
                    <a:pt x="-187" y="13148"/>
                    <a:pt x="33" y="16435"/>
                  </a:cubicBezTo>
                  <a:cubicBezTo>
                    <a:pt x="254" y="19722"/>
                    <a:pt x="1576" y="21600"/>
                    <a:pt x="3119" y="21600"/>
                  </a:cubicBezTo>
                  <a:cubicBezTo>
                    <a:pt x="4662" y="21600"/>
                    <a:pt x="6425" y="19722"/>
                    <a:pt x="7748" y="17609"/>
                  </a:cubicBezTo>
                  <a:cubicBezTo>
                    <a:pt x="9070" y="15496"/>
                    <a:pt x="9952" y="13148"/>
                    <a:pt x="11054" y="10565"/>
                  </a:cubicBezTo>
                  <a:cubicBezTo>
                    <a:pt x="12156" y="7983"/>
                    <a:pt x="13478" y="5165"/>
                    <a:pt x="14140" y="5870"/>
                  </a:cubicBezTo>
                  <a:cubicBezTo>
                    <a:pt x="14801" y="6574"/>
                    <a:pt x="14801" y="10800"/>
                    <a:pt x="15903" y="13852"/>
                  </a:cubicBezTo>
                  <a:cubicBezTo>
                    <a:pt x="17005" y="16904"/>
                    <a:pt x="19209" y="18783"/>
                    <a:pt x="21413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3418746" y="5826805"/>
              <a:ext cx="952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3425096" y="5826805"/>
              <a:ext cx="952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0"/>
                    <a:pt x="16800" y="0"/>
                    <a:pt x="14640" y="1650"/>
                  </a:cubicBezTo>
                  <a:cubicBezTo>
                    <a:pt x="12480" y="3300"/>
                    <a:pt x="10560" y="6600"/>
                    <a:pt x="8160" y="10200"/>
                  </a:cubicBezTo>
                  <a:cubicBezTo>
                    <a:pt x="5760" y="13800"/>
                    <a:pt x="2880" y="17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3967931" y="5519455"/>
              <a:ext cx="82459" cy="49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526" fill="norm" stroke="1" extrusionOk="0">
                  <a:moveTo>
                    <a:pt x="20273" y="3727"/>
                  </a:moveTo>
                  <a:cubicBezTo>
                    <a:pt x="20813" y="2893"/>
                    <a:pt x="21353" y="2058"/>
                    <a:pt x="20813" y="1456"/>
                  </a:cubicBezTo>
                  <a:cubicBezTo>
                    <a:pt x="20273" y="853"/>
                    <a:pt x="18653" y="482"/>
                    <a:pt x="16493" y="250"/>
                  </a:cubicBezTo>
                  <a:cubicBezTo>
                    <a:pt x="14333" y="19"/>
                    <a:pt x="11633" y="-74"/>
                    <a:pt x="9473" y="65"/>
                  </a:cubicBezTo>
                  <a:cubicBezTo>
                    <a:pt x="7313" y="204"/>
                    <a:pt x="5693" y="575"/>
                    <a:pt x="3803" y="2336"/>
                  </a:cubicBezTo>
                  <a:cubicBezTo>
                    <a:pt x="1913" y="4098"/>
                    <a:pt x="-247" y="7250"/>
                    <a:pt x="23" y="10355"/>
                  </a:cubicBezTo>
                  <a:cubicBezTo>
                    <a:pt x="293" y="13461"/>
                    <a:pt x="2993" y="16520"/>
                    <a:pt x="4073" y="18374"/>
                  </a:cubicBezTo>
                  <a:cubicBezTo>
                    <a:pt x="5153" y="20228"/>
                    <a:pt x="4613" y="20877"/>
                    <a:pt x="4073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3914046" y="5839505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08" y="15840"/>
                    <a:pt x="2215" y="10080"/>
                    <a:pt x="5815" y="6480"/>
                  </a:cubicBezTo>
                  <a:cubicBezTo>
                    <a:pt x="9415" y="2880"/>
                    <a:pt x="15508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4122889" y="5598910"/>
              <a:ext cx="134058" cy="430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413" fill="norm" stroke="1" extrusionOk="0">
                  <a:moveTo>
                    <a:pt x="21046" y="281"/>
                  </a:moveTo>
                  <a:cubicBezTo>
                    <a:pt x="19384" y="71"/>
                    <a:pt x="17723" y="-140"/>
                    <a:pt x="15895" y="123"/>
                  </a:cubicBezTo>
                  <a:cubicBezTo>
                    <a:pt x="14068" y="387"/>
                    <a:pt x="12074" y="1124"/>
                    <a:pt x="9415" y="3284"/>
                  </a:cubicBezTo>
                  <a:cubicBezTo>
                    <a:pt x="6757" y="5444"/>
                    <a:pt x="3434" y="9027"/>
                    <a:pt x="1606" y="12135"/>
                  </a:cubicBezTo>
                  <a:cubicBezTo>
                    <a:pt x="-222" y="15243"/>
                    <a:pt x="-554" y="17878"/>
                    <a:pt x="941" y="19405"/>
                  </a:cubicBezTo>
                  <a:cubicBezTo>
                    <a:pt x="2437" y="20933"/>
                    <a:pt x="5760" y="21355"/>
                    <a:pt x="8252" y="21407"/>
                  </a:cubicBezTo>
                  <a:cubicBezTo>
                    <a:pt x="10744" y="21460"/>
                    <a:pt x="12406" y="21144"/>
                    <a:pt x="14068" y="20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4307746" y="5680755"/>
              <a:ext cx="222251" cy="303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12960" y="0"/>
                  </a:moveTo>
                  <a:cubicBezTo>
                    <a:pt x="11726" y="0"/>
                    <a:pt x="10491" y="0"/>
                    <a:pt x="8949" y="1043"/>
                  </a:cubicBezTo>
                  <a:cubicBezTo>
                    <a:pt x="7406" y="2086"/>
                    <a:pt x="5554" y="4171"/>
                    <a:pt x="4011" y="6778"/>
                  </a:cubicBezTo>
                  <a:cubicBezTo>
                    <a:pt x="2469" y="9385"/>
                    <a:pt x="1234" y="12513"/>
                    <a:pt x="617" y="14599"/>
                  </a:cubicBezTo>
                  <a:cubicBezTo>
                    <a:pt x="0" y="16684"/>
                    <a:pt x="0" y="17727"/>
                    <a:pt x="0" y="18621"/>
                  </a:cubicBezTo>
                  <a:cubicBezTo>
                    <a:pt x="0" y="19514"/>
                    <a:pt x="0" y="20259"/>
                    <a:pt x="514" y="20781"/>
                  </a:cubicBezTo>
                  <a:cubicBezTo>
                    <a:pt x="1029" y="21302"/>
                    <a:pt x="2057" y="21600"/>
                    <a:pt x="4011" y="21153"/>
                  </a:cubicBezTo>
                  <a:cubicBezTo>
                    <a:pt x="5966" y="20706"/>
                    <a:pt x="8846" y="19514"/>
                    <a:pt x="10903" y="17354"/>
                  </a:cubicBezTo>
                  <a:cubicBezTo>
                    <a:pt x="12960" y="15194"/>
                    <a:pt x="14194" y="12066"/>
                    <a:pt x="14606" y="9459"/>
                  </a:cubicBezTo>
                  <a:cubicBezTo>
                    <a:pt x="15017" y="6852"/>
                    <a:pt x="14606" y="4767"/>
                    <a:pt x="13989" y="3426"/>
                  </a:cubicBezTo>
                  <a:cubicBezTo>
                    <a:pt x="13371" y="2086"/>
                    <a:pt x="12549" y="1490"/>
                    <a:pt x="11520" y="1192"/>
                  </a:cubicBezTo>
                  <a:cubicBezTo>
                    <a:pt x="10491" y="894"/>
                    <a:pt x="9257" y="894"/>
                    <a:pt x="7920" y="1192"/>
                  </a:cubicBezTo>
                  <a:cubicBezTo>
                    <a:pt x="6583" y="1490"/>
                    <a:pt x="5143" y="2086"/>
                    <a:pt x="4217" y="2905"/>
                  </a:cubicBezTo>
                  <a:cubicBezTo>
                    <a:pt x="3291" y="3724"/>
                    <a:pt x="2880" y="4767"/>
                    <a:pt x="3189" y="5512"/>
                  </a:cubicBezTo>
                  <a:cubicBezTo>
                    <a:pt x="3497" y="6257"/>
                    <a:pt x="4526" y="6703"/>
                    <a:pt x="6994" y="6554"/>
                  </a:cubicBezTo>
                  <a:cubicBezTo>
                    <a:pt x="9463" y="6406"/>
                    <a:pt x="13371" y="5661"/>
                    <a:pt x="16046" y="4916"/>
                  </a:cubicBezTo>
                  <a:cubicBezTo>
                    <a:pt x="18720" y="4171"/>
                    <a:pt x="20160" y="3426"/>
                    <a:pt x="21600" y="2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4619622" y="5509305"/>
              <a:ext cx="43725" cy="599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80" fill="norm" stroke="1" extrusionOk="0">
                  <a:moveTo>
                    <a:pt x="2733" y="0"/>
                  </a:moveTo>
                  <a:cubicBezTo>
                    <a:pt x="2733" y="2425"/>
                    <a:pt x="2733" y="4851"/>
                    <a:pt x="3247" y="7314"/>
                  </a:cubicBezTo>
                  <a:cubicBezTo>
                    <a:pt x="3761" y="9777"/>
                    <a:pt x="4790" y="12278"/>
                    <a:pt x="4276" y="14400"/>
                  </a:cubicBezTo>
                  <a:cubicBezTo>
                    <a:pt x="3761" y="16522"/>
                    <a:pt x="1704" y="18265"/>
                    <a:pt x="676" y="19440"/>
                  </a:cubicBezTo>
                  <a:cubicBezTo>
                    <a:pt x="-353" y="20615"/>
                    <a:pt x="-353" y="21221"/>
                    <a:pt x="1704" y="21411"/>
                  </a:cubicBezTo>
                  <a:cubicBezTo>
                    <a:pt x="3761" y="21600"/>
                    <a:pt x="7876" y="21373"/>
                    <a:pt x="11476" y="21107"/>
                  </a:cubicBezTo>
                  <a:cubicBezTo>
                    <a:pt x="15076" y="20842"/>
                    <a:pt x="18161" y="20539"/>
                    <a:pt x="21247" y="20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4714146" y="5737905"/>
              <a:ext cx="127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314"/>
                    <a:pt x="21600" y="10629"/>
                    <a:pt x="18000" y="14229"/>
                  </a:cubicBezTo>
                  <a:cubicBezTo>
                    <a:pt x="14400" y="17829"/>
                    <a:pt x="7200" y="197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4696379" y="5679617"/>
              <a:ext cx="125354" cy="380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329" fill="norm" stroke="1" extrusionOk="0">
                  <a:moveTo>
                    <a:pt x="3970" y="3980"/>
                  </a:moveTo>
                  <a:cubicBezTo>
                    <a:pt x="3621" y="3386"/>
                    <a:pt x="3273" y="2793"/>
                    <a:pt x="3099" y="2081"/>
                  </a:cubicBezTo>
                  <a:cubicBezTo>
                    <a:pt x="2924" y="1369"/>
                    <a:pt x="2924" y="538"/>
                    <a:pt x="3795" y="182"/>
                  </a:cubicBezTo>
                  <a:cubicBezTo>
                    <a:pt x="4666" y="-174"/>
                    <a:pt x="6408" y="-55"/>
                    <a:pt x="9370" y="953"/>
                  </a:cubicBezTo>
                  <a:cubicBezTo>
                    <a:pt x="12331" y="1962"/>
                    <a:pt x="16512" y="3861"/>
                    <a:pt x="18776" y="6235"/>
                  </a:cubicBezTo>
                  <a:cubicBezTo>
                    <a:pt x="21041" y="8608"/>
                    <a:pt x="21389" y="11457"/>
                    <a:pt x="18950" y="13949"/>
                  </a:cubicBezTo>
                  <a:cubicBezTo>
                    <a:pt x="16512" y="16441"/>
                    <a:pt x="11286" y="18578"/>
                    <a:pt x="7628" y="19824"/>
                  </a:cubicBezTo>
                  <a:cubicBezTo>
                    <a:pt x="3970" y="21070"/>
                    <a:pt x="1879" y="21426"/>
                    <a:pt x="834" y="21307"/>
                  </a:cubicBezTo>
                  <a:cubicBezTo>
                    <a:pt x="-211" y="21189"/>
                    <a:pt x="-211" y="20595"/>
                    <a:pt x="486" y="19824"/>
                  </a:cubicBezTo>
                  <a:cubicBezTo>
                    <a:pt x="1183" y="19052"/>
                    <a:pt x="2576" y="18103"/>
                    <a:pt x="3970" y="17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4847496" y="5572805"/>
              <a:ext cx="122164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600" fill="norm" stroke="1" extrusionOk="0">
                  <a:moveTo>
                    <a:pt x="14278" y="0"/>
                  </a:moveTo>
                  <a:cubicBezTo>
                    <a:pt x="16841" y="1971"/>
                    <a:pt x="19403" y="3943"/>
                    <a:pt x="20502" y="6557"/>
                  </a:cubicBezTo>
                  <a:cubicBezTo>
                    <a:pt x="21600" y="9171"/>
                    <a:pt x="21234" y="12429"/>
                    <a:pt x="19586" y="14914"/>
                  </a:cubicBezTo>
                  <a:cubicBezTo>
                    <a:pt x="17939" y="17400"/>
                    <a:pt x="15010" y="19114"/>
                    <a:pt x="11532" y="20100"/>
                  </a:cubicBezTo>
                  <a:cubicBezTo>
                    <a:pt x="8054" y="21086"/>
                    <a:pt x="4027" y="213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2732130" y="6388539"/>
              <a:ext cx="210367" cy="273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108" fill="norm" stroke="1" extrusionOk="0">
                  <a:moveTo>
                    <a:pt x="10348" y="4682"/>
                  </a:moveTo>
                  <a:cubicBezTo>
                    <a:pt x="10348" y="3537"/>
                    <a:pt x="10348" y="2391"/>
                    <a:pt x="9920" y="2228"/>
                  </a:cubicBezTo>
                  <a:cubicBezTo>
                    <a:pt x="9493" y="2064"/>
                    <a:pt x="8637" y="2882"/>
                    <a:pt x="6819" y="5091"/>
                  </a:cubicBezTo>
                  <a:cubicBezTo>
                    <a:pt x="5002" y="7300"/>
                    <a:pt x="2221" y="10900"/>
                    <a:pt x="938" y="13846"/>
                  </a:cubicBezTo>
                  <a:cubicBezTo>
                    <a:pt x="-345" y="16791"/>
                    <a:pt x="-131" y="19082"/>
                    <a:pt x="510" y="20228"/>
                  </a:cubicBezTo>
                  <a:cubicBezTo>
                    <a:pt x="1152" y="21373"/>
                    <a:pt x="2221" y="21373"/>
                    <a:pt x="4039" y="20391"/>
                  </a:cubicBezTo>
                  <a:cubicBezTo>
                    <a:pt x="5857" y="19409"/>
                    <a:pt x="8423" y="17446"/>
                    <a:pt x="10241" y="14991"/>
                  </a:cubicBezTo>
                  <a:cubicBezTo>
                    <a:pt x="12059" y="12537"/>
                    <a:pt x="13128" y="9591"/>
                    <a:pt x="12594" y="6973"/>
                  </a:cubicBezTo>
                  <a:cubicBezTo>
                    <a:pt x="12059" y="4355"/>
                    <a:pt x="9920" y="2064"/>
                    <a:pt x="8103" y="918"/>
                  </a:cubicBezTo>
                  <a:cubicBezTo>
                    <a:pt x="6285" y="-227"/>
                    <a:pt x="4788" y="-227"/>
                    <a:pt x="3398" y="509"/>
                  </a:cubicBezTo>
                  <a:cubicBezTo>
                    <a:pt x="2007" y="1246"/>
                    <a:pt x="724" y="2718"/>
                    <a:pt x="510" y="3864"/>
                  </a:cubicBezTo>
                  <a:cubicBezTo>
                    <a:pt x="297" y="5009"/>
                    <a:pt x="1152" y="5828"/>
                    <a:pt x="4788" y="5909"/>
                  </a:cubicBezTo>
                  <a:cubicBezTo>
                    <a:pt x="8423" y="5991"/>
                    <a:pt x="14839" y="5337"/>
                    <a:pt x="21255" y="4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2656746" y="6823755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2675796" y="6931705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3731272" y="5230883"/>
              <a:ext cx="1483365" cy="1108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509" fill="norm" stroke="1" extrusionOk="0">
                  <a:moveTo>
                    <a:pt x="12055" y="1213"/>
                  </a:moveTo>
                  <a:cubicBezTo>
                    <a:pt x="11840" y="884"/>
                    <a:pt x="11625" y="556"/>
                    <a:pt x="11256" y="351"/>
                  </a:cubicBezTo>
                  <a:cubicBezTo>
                    <a:pt x="10887" y="145"/>
                    <a:pt x="10365" y="63"/>
                    <a:pt x="9535" y="22"/>
                  </a:cubicBezTo>
                  <a:cubicBezTo>
                    <a:pt x="8706" y="-19"/>
                    <a:pt x="7569" y="-19"/>
                    <a:pt x="6647" y="166"/>
                  </a:cubicBezTo>
                  <a:cubicBezTo>
                    <a:pt x="5725" y="351"/>
                    <a:pt x="5019" y="720"/>
                    <a:pt x="4312" y="1418"/>
                  </a:cubicBezTo>
                  <a:cubicBezTo>
                    <a:pt x="3605" y="2116"/>
                    <a:pt x="2899" y="3143"/>
                    <a:pt x="2284" y="4231"/>
                  </a:cubicBezTo>
                  <a:cubicBezTo>
                    <a:pt x="1670" y="5319"/>
                    <a:pt x="1147" y="6469"/>
                    <a:pt x="763" y="7804"/>
                  </a:cubicBezTo>
                  <a:cubicBezTo>
                    <a:pt x="379" y="9138"/>
                    <a:pt x="133" y="10658"/>
                    <a:pt x="41" y="12013"/>
                  </a:cubicBezTo>
                  <a:cubicBezTo>
                    <a:pt x="-51" y="13368"/>
                    <a:pt x="10" y="14559"/>
                    <a:pt x="226" y="15544"/>
                  </a:cubicBezTo>
                  <a:cubicBezTo>
                    <a:pt x="441" y="16530"/>
                    <a:pt x="809" y="17310"/>
                    <a:pt x="1470" y="17947"/>
                  </a:cubicBezTo>
                  <a:cubicBezTo>
                    <a:pt x="2131" y="18583"/>
                    <a:pt x="3083" y="19076"/>
                    <a:pt x="4020" y="19487"/>
                  </a:cubicBezTo>
                  <a:cubicBezTo>
                    <a:pt x="4957" y="19897"/>
                    <a:pt x="5879" y="20226"/>
                    <a:pt x="6801" y="20575"/>
                  </a:cubicBezTo>
                  <a:cubicBezTo>
                    <a:pt x="7723" y="20924"/>
                    <a:pt x="8644" y="21294"/>
                    <a:pt x="9581" y="21437"/>
                  </a:cubicBezTo>
                  <a:cubicBezTo>
                    <a:pt x="10519" y="21581"/>
                    <a:pt x="11471" y="21499"/>
                    <a:pt x="12377" y="21273"/>
                  </a:cubicBezTo>
                  <a:cubicBezTo>
                    <a:pt x="13284" y="21047"/>
                    <a:pt x="14144" y="20678"/>
                    <a:pt x="15020" y="20185"/>
                  </a:cubicBezTo>
                  <a:cubicBezTo>
                    <a:pt x="15896" y="19692"/>
                    <a:pt x="16787" y="19076"/>
                    <a:pt x="17555" y="18460"/>
                  </a:cubicBezTo>
                  <a:cubicBezTo>
                    <a:pt x="18323" y="17844"/>
                    <a:pt x="18968" y="17228"/>
                    <a:pt x="19506" y="16468"/>
                  </a:cubicBezTo>
                  <a:cubicBezTo>
                    <a:pt x="20043" y="15709"/>
                    <a:pt x="20474" y="14805"/>
                    <a:pt x="20796" y="13614"/>
                  </a:cubicBezTo>
                  <a:cubicBezTo>
                    <a:pt x="21119" y="12424"/>
                    <a:pt x="21334" y="10945"/>
                    <a:pt x="21441" y="9508"/>
                  </a:cubicBezTo>
                  <a:cubicBezTo>
                    <a:pt x="21549" y="8071"/>
                    <a:pt x="21549" y="6675"/>
                    <a:pt x="21503" y="5792"/>
                  </a:cubicBezTo>
                  <a:cubicBezTo>
                    <a:pt x="21457" y="4909"/>
                    <a:pt x="21365" y="4539"/>
                    <a:pt x="21103" y="4170"/>
                  </a:cubicBezTo>
                  <a:cubicBezTo>
                    <a:pt x="20842" y="3800"/>
                    <a:pt x="20412" y="3430"/>
                    <a:pt x="19782" y="3102"/>
                  </a:cubicBezTo>
                  <a:cubicBezTo>
                    <a:pt x="19152" y="2773"/>
                    <a:pt x="18323" y="2486"/>
                    <a:pt x="17463" y="2137"/>
                  </a:cubicBezTo>
                  <a:cubicBezTo>
                    <a:pt x="16602" y="1788"/>
                    <a:pt x="15711" y="1377"/>
                    <a:pt x="14636" y="1131"/>
                  </a:cubicBezTo>
                  <a:cubicBezTo>
                    <a:pt x="13560" y="884"/>
                    <a:pt x="12301" y="802"/>
                    <a:pt x="11440" y="823"/>
                  </a:cubicBezTo>
                  <a:cubicBezTo>
                    <a:pt x="10580" y="843"/>
                    <a:pt x="10119" y="967"/>
                    <a:pt x="9658" y="1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6581772" y="5980202"/>
              <a:ext cx="259625" cy="346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32" fill="norm" stroke="1" extrusionOk="0">
                  <a:moveTo>
                    <a:pt x="4155" y="7793"/>
                  </a:moveTo>
                  <a:cubicBezTo>
                    <a:pt x="3277" y="7400"/>
                    <a:pt x="2399" y="7007"/>
                    <a:pt x="1960" y="7269"/>
                  </a:cubicBezTo>
                  <a:cubicBezTo>
                    <a:pt x="1520" y="7531"/>
                    <a:pt x="1520" y="8447"/>
                    <a:pt x="1784" y="10280"/>
                  </a:cubicBezTo>
                  <a:cubicBezTo>
                    <a:pt x="2047" y="12113"/>
                    <a:pt x="2574" y="14862"/>
                    <a:pt x="2662" y="16760"/>
                  </a:cubicBezTo>
                  <a:cubicBezTo>
                    <a:pt x="2750" y="18658"/>
                    <a:pt x="2399" y="19705"/>
                    <a:pt x="1872" y="20425"/>
                  </a:cubicBezTo>
                  <a:cubicBezTo>
                    <a:pt x="1345" y="21145"/>
                    <a:pt x="642" y="21538"/>
                    <a:pt x="291" y="21407"/>
                  </a:cubicBezTo>
                  <a:cubicBezTo>
                    <a:pt x="-60" y="21276"/>
                    <a:pt x="-60" y="20622"/>
                    <a:pt x="116" y="18134"/>
                  </a:cubicBezTo>
                  <a:cubicBezTo>
                    <a:pt x="291" y="15647"/>
                    <a:pt x="642" y="11327"/>
                    <a:pt x="1257" y="8316"/>
                  </a:cubicBezTo>
                  <a:cubicBezTo>
                    <a:pt x="1872" y="5305"/>
                    <a:pt x="2750" y="3603"/>
                    <a:pt x="3628" y="2294"/>
                  </a:cubicBezTo>
                  <a:cubicBezTo>
                    <a:pt x="4506" y="985"/>
                    <a:pt x="5384" y="69"/>
                    <a:pt x="6086" y="3"/>
                  </a:cubicBezTo>
                  <a:cubicBezTo>
                    <a:pt x="6789" y="-62"/>
                    <a:pt x="7316" y="723"/>
                    <a:pt x="7755" y="1705"/>
                  </a:cubicBezTo>
                  <a:cubicBezTo>
                    <a:pt x="8194" y="2687"/>
                    <a:pt x="8545" y="3865"/>
                    <a:pt x="8984" y="4782"/>
                  </a:cubicBezTo>
                  <a:cubicBezTo>
                    <a:pt x="9423" y="5698"/>
                    <a:pt x="9950" y="6353"/>
                    <a:pt x="10652" y="6483"/>
                  </a:cubicBezTo>
                  <a:cubicBezTo>
                    <a:pt x="11355" y="6614"/>
                    <a:pt x="12233" y="6222"/>
                    <a:pt x="13374" y="5109"/>
                  </a:cubicBezTo>
                  <a:cubicBezTo>
                    <a:pt x="14516" y="3996"/>
                    <a:pt x="15920" y="2163"/>
                    <a:pt x="17062" y="1182"/>
                  </a:cubicBezTo>
                  <a:cubicBezTo>
                    <a:pt x="18203" y="200"/>
                    <a:pt x="19081" y="69"/>
                    <a:pt x="19696" y="462"/>
                  </a:cubicBezTo>
                  <a:cubicBezTo>
                    <a:pt x="20311" y="854"/>
                    <a:pt x="20662" y="1771"/>
                    <a:pt x="20925" y="4389"/>
                  </a:cubicBezTo>
                  <a:cubicBezTo>
                    <a:pt x="21189" y="7007"/>
                    <a:pt x="21364" y="11327"/>
                    <a:pt x="21452" y="13814"/>
                  </a:cubicBezTo>
                  <a:cubicBezTo>
                    <a:pt x="21540" y="16302"/>
                    <a:pt x="21540" y="16956"/>
                    <a:pt x="21540" y="17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6934565" y="6035225"/>
              <a:ext cx="129082" cy="274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523" fill="norm" stroke="1" extrusionOk="0">
                  <a:moveTo>
                    <a:pt x="8704" y="2083"/>
                  </a:moveTo>
                  <a:cubicBezTo>
                    <a:pt x="10098" y="1086"/>
                    <a:pt x="11491" y="89"/>
                    <a:pt x="12188" y="6"/>
                  </a:cubicBezTo>
                  <a:cubicBezTo>
                    <a:pt x="12885" y="-77"/>
                    <a:pt x="12885" y="754"/>
                    <a:pt x="11665" y="3329"/>
                  </a:cubicBezTo>
                  <a:cubicBezTo>
                    <a:pt x="10446" y="5905"/>
                    <a:pt x="8007" y="10225"/>
                    <a:pt x="6440" y="13215"/>
                  </a:cubicBezTo>
                  <a:cubicBezTo>
                    <a:pt x="4872" y="16206"/>
                    <a:pt x="4175" y="17868"/>
                    <a:pt x="3304" y="19197"/>
                  </a:cubicBezTo>
                  <a:cubicBezTo>
                    <a:pt x="2433" y="20526"/>
                    <a:pt x="1388" y="21523"/>
                    <a:pt x="691" y="21523"/>
                  </a:cubicBezTo>
                  <a:cubicBezTo>
                    <a:pt x="-6" y="21523"/>
                    <a:pt x="-354" y="20526"/>
                    <a:pt x="517" y="17785"/>
                  </a:cubicBezTo>
                  <a:cubicBezTo>
                    <a:pt x="1388" y="15043"/>
                    <a:pt x="3478" y="10557"/>
                    <a:pt x="4872" y="7815"/>
                  </a:cubicBezTo>
                  <a:cubicBezTo>
                    <a:pt x="6265" y="5074"/>
                    <a:pt x="6962" y="4077"/>
                    <a:pt x="7833" y="3246"/>
                  </a:cubicBezTo>
                  <a:cubicBezTo>
                    <a:pt x="8704" y="2415"/>
                    <a:pt x="9749" y="1751"/>
                    <a:pt x="11143" y="1585"/>
                  </a:cubicBezTo>
                  <a:cubicBezTo>
                    <a:pt x="12536" y="1418"/>
                    <a:pt x="14278" y="1751"/>
                    <a:pt x="15498" y="3745"/>
                  </a:cubicBezTo>
                  <a:cubicBezTo>
                    <a:pt x="16717" y="5738"/>
                    <a:pt x="17414" y="9394"/>
                    <a:pt x="18285" y="12385"/>
                  </a:cubicBezTo>
                  <a:cubicBezTo>
                    <a:pt x="19156" y="15375"/>
                    <a:pt x="20201" y="17701"/>
                    <a:pt x="21246" y="20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6953579" y="6144305"/>
              <a:ext cx="129118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541" y="21600"/>
                  </a:moveTo>
                  <a:cubicBezTo>
                    <a:pt x="1770" y="21600"/>
                    <a:pt x="0" y="21600"/>
                    <a:pt x="0" y="21600"/>
                  </a:cubicBezTo>
                  <a:cubicBezTo>
                    <a:pt x="0" y="21600"/>
                    <a:pt x="1770" y="21600"/>
                    <a:pt x="5666" y="18000"/>
                  </a:cubicBezTo>
                  <a:cubicBezTo>
                    <a:pt x="9561" y="14400"/>
                    <a:pt x="1558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7161013" y="6001141"/>
              <a:ext cx="90299" cy="270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7" h="21372" fill="norm" stroke="1" extrusionOk="0">
                  <a:moveTo>
                    <a:pt x="2400" y="8312"/>
                  </a:moveTo>
                  <a:cubicBezTo>
                    <a:pt x="1920" y="11995"/>
                    <a:pt x="1440" y="15679"/>
                    <a:pt x="1200" y="18023"/>
                  </a:cubicBezTo>
                  <a:cubicBezTo>
                    <a:pt x="960" y="20367"/>
                    <a:pt x="960" y="21372"/>
                    <a:pt x="960" y="21372"/>
                  </a:cubicBezTo>
                  <a:cubicBezTo>
                    <a:pt x="960" y="21372"/>
                    <a:pt x="960" y="20367"/>
                    <a:pt x="720" y="17186"/>
                  </a:cubicBezTo>
                  <a:cubicBezTo>
                    <a:pt x="480" y="14005"/>
                    <a:pt x="0" y="8646"/>
                    <a:pt x="0" y="5549"/>
                  </a:cubicBezTo>
                  <a:cubicBezTo>
                    <a:pt x="0" y="2451"/>
                    <a:pt x="480" y="1614"/>
                    <a:pt x="1680" y="944"/>
                  </a:cubicBezTo>
                  <a:cubicBezTo>
                    <a:pt x="2880" y="274"/>
                    <a:pt x="4800" y="-228"/>
                    <a:pt x="7920" y="107"/>
                  </a:cubicBezTo>
                  <a:cubicBezTo>
                    <a:pt x="11040" y="442"/>
                    <a:pt x="15360" y="1614"/>
                    <a:pt x="18000" y="3037"/>
                  </a:cubicBezTo>
                  <a:cubicBezTo>
                    <a:pt x="20640" y="4460"/>
                    <a:pt x="21600" y="6135"/>
                    <a:pt x="18720" y="7474"/>
                  </a:cubicBezTo>
                  <a:cubicBezTo>
                    <a:pt x="15840" y="8814"/>
                    <a:pt x="9120" y="9819"/>
                    <a:pt x="2400" y="10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7336696" y="6106205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7330346" y="6277655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7749396" y="5986758"/>
              <a:ext cx="228651" cy="355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41" fill="norm" stroke="1" extrusionOk="0">
                  <a:moveTo>
                    <a:pt x="2978" y="8695"/>
                  </a:moveTo>
                  <a:cubicBezTo>
                    <a:pt x="2581" y="12380"/>
                    <a:pt x="2185" y="16065"/>
                    <a:pt x="1789" y="18288"/>
                  </a:cubicBezTo>
                  <a:cubicBezTo>
                    <a:pt x="1392" y="20512"/>
                    <a:pt x="996" y="21274"/>
                    <a:pt x="600" y="21337"/>
                  </a:cubicBezTo>
                  <a:cubicBezTo>
                    <a:pt x="203" y="21401"/>
                    <a:pt x="-193" y="20766"/>
                    <a:pt x="104" y="18796"/>
                  </a:cubicBezTo>
                  <a:cubicBezTo>
                    <a:pt x="401" y="16827"/>
                    <a:pt x="1392" y="13523"/>
                    <a:pt x="2185" y="10792"/>
                  </a:cubicBezTo>
                  <a:cubicBezTo>
                    <a:pt x="2978" y="8060"/>
                    <a:pt x="3572" y="5900"/>
                    <a:pt x="4167" y="4566"/>
                  </a:cubicBezTo>
                  <a:cubicBezTo>
                    <a:pt x="4761" y="3232"/>
                    <a:pt x="5356" y="2723"/>
                    <a:pt x="5851" y="2850"/>
                  </a:cubicBezTo>
                  <a:cubicBezTo>
                    <a:pt x="6346" y="2977"/>
                    <a:pt x="6743" y="3740"/>
                    <a:pt x="7139" y="4629"/>
                  </a:cubicBezTo>
                  <a:cubicBezTo>
                    <a:pt x="7535" y="5519"/>
                    <a:pt x="7932" y="6535"/>
                    <a:pt x="8526" y="7425"/>
                  </a:cubicBezTo>
                  <a:cubicBezTo>
                    <a:pt x="9121" y="8314"/>
                    <a:pt x="9913" y="9076"/>
                    <a:pt x="11003" y="9076"/>
                  </a:cubicBezTo>
                  <a:cubicBezTo>
                    <a:pt x="12093" y="9076"/>
                    <a:pt x="13480" y="8314"/>
                    <a:pt x="14768" y="6853"/>
                  </a:cubicBezTo>
                  <a:cubicBezTo>
                    <a:pt x="16057" y="5392"/>
                    <a:pt x="17246" y="3232"/>
                    <a:pt x="18236" y="1834"/>
                  </a:cubicBezTo>
                  <a:cubicBezTo>
                    <a:pt x="19227" y="436"/>
                    <a:pt x="20020" y="-199"/>
                    <a:pt x="20416" y="55"/>
                  </a:cubicBezTo>
                  <a:cubicBezTo>
                    <a:pt x="20813" y="309"/>
                    <a:pt x="20813" y="1453"/>
                    <a:pt x="20713" y="3930"/>
                  </a:cubicBezTo>
                  <a:cubicBezTo>
                    <a:pt x="20614" y="6408"/>
                    <a:pt x="20416" y="10220"/>
                    <a:pt x="20515" y="12761"/>
                  </a:cubicBezTo>
                  <a:cubicBezTo>
                    <a:pt x="20614" y="15302"/>
                    <a:pt x="21011" y="16573"/>
                    <a:pt x="21407" y="17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8035263" y="6152308"/>
              <a:ext cx="120584" cy="125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0969" fill="norm" stroke="1" extrusionOk="0">
                  <a:moveTo>
                    <a:pt x="20099" y="785"/>
                  </a:moveTo>
                  <a:cubicBezTo>
                    <a:pt x="18237" y="77"/>
                    <a:pt x="16375" y="-631"/>
                    <a:pt x="13209" y="962"/>
                  </a:cubicBezTo>
                  <a:cubicBezTo>
                    <a:pt x="10044" y="2556"/>
                    <a:pt x="5575" y="6451"/>
                    <a:pt x="2968" y="9284"/>
                  </a:cubicBezTo>
                  <a:cubicBezTo>
                    <a:pt x="361" y="12117"/>
                    <a:pt x="-384" y="13887"/>
                    <a:pt x="175" y="14241"/>
                  </a:cubicBezTo>
                  <a:cubicBezTo>
                    <a:pt x="733" y="14595"/>
                    <a:pt x="2595" y="13533"/>
                    <a:pt x="4271" y="12294"/>
                  </a:cubicBezTo>
                  <a:cubicBezTo>
                    <a:pt x="5947" y="11054"/>
                    <a:pt x="7437" y="9638"/>
                    <a:pt x="9113" y="8399"/>
                  </a:cubicBezTo>
                  <a:cubicBezTo>
                    <a:pt x="10788" y="7159"/>
                    <a:pt x="12650" y="6097"/>
                    <a:pt x="13768" y="6628"/>
                  </a:cubicBezTo>
                  <a:cubicBezTo>
                    <a:pt x="14885" y="7159"/>
                    <a:pt x="15257" y="9284"/>
                    <a:pt x="15444" y="11408"/>
                  </a:cubicBezTo>
                  <a:cubicBezTo>
                    <a:pt x="15630" y="13533"/>
                    <a:pt x="15630" y="15658"/>
                    <a:pt x="16561" y="17251"/>
                  </a:cubicBezTo>
                  <a:cubicBezTo>
                    <a:pt x="17492" y="18844"/>
                    <a:pt x="19354" y="19907"/>
                    <a:pt x="21216" y="20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8184566" y="6131605"/>
              <a:ext cx="14908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600" fill="norm" stroke="1" extrusionOk="0">
                  <a:moveTo>
                    <a:pt x="1329" y="0"/>
                  </a:moveTo>
                  <a:cubicBezTo>
                    <a:pt x="429" y="1252"/>
                    <a:pt x="-471" y="2504"/>
                    <a:pt x="279" y="4852"/>
                  </a:cubicBezTo>
                  <a:cubicBezTo>
                    <a:pt x="1029" y="7200"/>
                    <a:pt x="3429" y="10643"/>
                    <a:pt x="7179" y="13617"/>
                  </a:cubicBezTo>
                  <a:cubicBezTo>
                    <a:pt x="10929" y="16591"/>
                    <a:pt x="16029" y="19096"/>
                    <a:pt x="211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8212996" y="6187581"/>
              <a:ext cx="120651" cy="153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21600" y="162"/>
                  </a:moveTo>
                  <a:cubicBezTo>
                    <a:pt x="18947" y="-130"/>
                    <a:pt x="16295" y="-422"/>
                    <a:pt x="12695" y="3081"/>
                  </a:cubicBezTo>
                  <a:cubicBezTo>
                    <a:pt x="9095" y="6583"/>
                    <a:pt x="4547" y="13881"/>
                    <a:pt x="0" y="21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8359046" y="6188755"/>
              <a:ext cx="381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8371746" y="6068105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8444506" y="6129166"/>
              <a:ext cx="172774" cy="167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107" fill="norm" stroke="1" extrusionOk="0">
                  <a:moveTo>
                    <a:pt x="428" y="5107"/>
                  </a:moveTo>
                  <a:cubicBezTo>
                    <a:pt x="691" y="9641"/>
                    <a:pt x="955" y="14174"/>
                    <a:pt x="823" y="17107"/>
                  </a:cubicBezTo>
                  <a:cubicBezTo>
                    <a:pt x="691" y="20041"/>
                    <a:pt x="164" y="21374"/>
                    <a:pt x="33" y="20974"/>
                  </a:cubicBezTo>
                  <a:cubicBezTo>
                    <a:pt x="-99" y="20574"/>
                    <a:pt x="164" y="18441"/>
                    <a:pt x="823" y="15241"/>
                  </a:cubicBezTo>
                  <a:cubicBezTo>
                    <a:pt x="1481" y="12041"/>
                    <a:pt x="2535" y="7774"/>
                    <a:pt x="3721" y="4841"/>
                  </a:cubicBezTo>
                  <a:cubicBezTo>
                    <a:pt x="4906" y="1907"/>
                    <a:pt x="6223" y="307"/>
                    <a:pt x="7277" y="41"/>
                  </a:cubicBezTo>
                  <a:cubicBezTo>
                    <a:pt x="8330" y="-226"/>
                    <a:pt x="9121" y="841"/>
                    <a:pt x="9516" y="2707"/>
                  </a:cubicBezTo>
                  <a:cubicBezTo>
                    <a:pt x="9911" y="4574"/>
                    <a:pt x="9911" y="7241"/>
                    <a:pt x="9911" y="9241"/>
                  </a:cubicBezTo>
                  <a:cubicBezTo>
                    <a:pt x="9911" y="11241"/>
                    <a:pt x="9911" y="12574"/>
                    <a:pt x="10306" y="12707"/>
                  </a:cubicBezTo>
                  <a:cubicBezTo>
                    <a:pt x="10701" y="12841"/>
                    <a:pt x="11491" y="11774"/>
                    <a:pt x="12677" y="10041"/>
                  </a:cubicBezTo>
                  <a:cubicBezTo>
                    <a:pt x="13862" y="8307"/>
                    <a:pt x="15442" y="5907"/>
                    <a:pt x="16891" y="4307"/>
                  </a:cubicBezTo>
                  <a:cubicBezTo>
                    <a:pt x="18340" y="2707"/>
                    <a:pt x="19657" y="1907"/>
                    <a:pt x="20447" y="2307"/>
                  </a:cubicBezTo>
                  <a:cubicBezTo>
                    <a:pt x="21238" y="2707"/>
                    <a:pt x="21501" y="4307"/>
                    <a:pt x="21501" y="7641"/>
                  </a:cubicBezTo>
                  <a:cubicBezTo>
                    <a:pt x="21501" y="10974"/>
                    <a:pt x="21238" y="16041"/>
                    <a:pt x="20974" y="21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8690040" y="6137955"/>
              <a:ext cx="119857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3269" y="0"/>
                  </a:moveTo>
                  <a:cubicBezTo>
                    <a:pt x="2132" y="1108"/>
                    <a:pt x="995" y="2215"/>
                    <a:pt x="426" y="4985"/>
                  </a:cubicBezTo>
                  <a:cubicBezTo>
                    <a:pt x="-142" y="7754"/>
                    <a:pt x="-142" y="12185"/>
                    <a:pt x="426" y="14954"/>
                  </a:cubicBezTo>
                  <a:cubicBezTo>
                    <a:pt x="995" y="17723"/>
                    <a:pt x="2132" y="18831"/>
                    <a:pt x="3269" y="18692"/>
                  </a:cubicBezTo>
                  <a:cubicBezTo>
                    <a:pt x="4405" y="18554"/>
                    <a:pt x="5542" y="17169"/>
                    <a:pt x="6679" y="15785"/>
                  </a:cubicBezTo>
                  <a:cubicBezTo>
                    <a:pt x="7816" y="14400"/>
                    <a:pt x="8953" y="13015"/>
                    <a:pt x="10090" y="11354"/>
                  </a:cubicBezTo>
                  <a:cubicBezTo>
                    <a:pt x="11226" y="9692"/>
                    <a:pt x="12363" y="7754"/>
                    <a:pt x="12932" y="8031"/>
                  </a:cubicBezTo>
                  <a:cubicBezTo>
                    <a:pt x="13500" y="8308"/>
                    <a:pt x="13500" y="10800"/>
                    <a:pt x="14826" y="13431"/>
                  </a:cubicBezTo>
                  <a:cubicBezTo>
                    <a:pt x="16153" y="16062"/>
                    <a:pt x="18805" y="18831"/>
                    <a:pt x="214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8867046" y="6163355"/>
              <a:ext cx="190501" cy="120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0"/>
                  </a:moveTo>
                  <a:cubicBezTo>
                    <a:pt x="960" y="5214"/>
                    <a:pt x="1920" y="10428"/>
                    <a:pt x="2400" y="14338"/>
                  </a:cubicBezTo>
                  <a:cubicBezTo>
                    <a:pt x="2880" y="18248"/>
                    <a:pt x="2880" y="20855"/>
                    <a:pt x="2880" y="21228"/>
                  </a:cubicBezTo>
                  <a:cubicBezTo>
                    <a:pt x="2880" y="21600"/>
                    <a:pt x="2880" y="19738"/>
                    <a:pt x="3240" y="16945"/>
                  </a:cubicBezTo>
                  <a:cubicBezTo>
                    <a:pt x="3600" y="14152"/>
                    <a:pt x="4320" y="10428"/>
                    <a:pt x="5040" y="7821"/>
                  </a:cubicBezTo>
                  <a:cubicBezTo>
                    <a:pt x="5760" y="5214"/>
                    <a:pt x="6480" y="3724"/>
                    <a:pt x="6960" y="3910"/>
                  </a:cubicBezTo>
                  <a:cubicBezTo>
                    <a:pt x="7440" y="4097"/>
                    <a:pt x="7680" y="5959"/>
                    <a:pt x="7800" y="7821"/>
                  </a:cubicBezTo>
                  <a:cubicBezTo>
                    <a:pt x="7920" y="9683"/>
                    <a:pt x="7920" y="11545"/>
                    <a:pt x="7920" y="13593"/>
                  </a:cubicBezTo>
                  <a:cubicBezTo>
                    <a:pt x="7920" y="15641"/>
                    <a:pt x="7920" y="17876"/>
                    <a:pt x="8280" y="17876"/>
                  </a:cubicBezTo>
                  <a:cubicBezTo>
                    <a:pt x="8640" y="17876"/>
                    <a:pt x="9360" y="15641"/>
                    <a:pt x="10320" y="12476"/>
                  </a:cubicBezTo>
                  <a:cubicBezTo>
                    <a:pt x="11280" y="9310"/>
                    <a:pt x="12480" y="5214"/>
                    <a:pt x="13680" y="2979"/>
                  </a:cubicBezTo>
                  <a:cubicBezTo>
                    <a:pt x="14880" y="745"/>
                    <a:pt x="16080" y="372"/>
                    <a:pt x="17400" y="2607"/>
                  </a:cubicBezTo>
                  <a:cubicBezTo>
                    <a:pt x="18720" y="4841"/>
                    <a:pt x="20160" y="9683"/>
                    <a:pt x="21600" y="14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9490023" y="6174316"/>
              <a:ext cx="227924" cy="166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019" fill="norm" stroke="1" extrusionOk="0">
                  <a:moveTo>
                    <a:pt x="13136" y="8219"/>
                  </a:moveTo>
                  <a:cubicBezTo>
                    <a:pt x="13136" y="5819"/>
                    <a:pt x="13136" y="3419"/>
                    <a:pt x="12236" y="1819"/>
                  </a:cubicBezTo>
                  <a:cubicBezTo>
                    <a:pt x="11336" y="219"/>
                    <a:pt x="9536" y="-581"/>
                    <a:pt x="7436" y="486"/>
                  </a:cubicBezTo>
                  <a:cubicBezTo>
                    <a:pt x="5336" y="1552"/>
                    <a:pt x="2936" y="4486"/>
                    <a:pt x="1636" y="6619"/>
                  </a:cubicBezTo>
                  <a:cubicBezTo>
                    <a:pt x="336" y="8752"/>
                    <a:pt x="136" y="10086"/>
                    <a:pt x="36" y="12086"/>
                  </a:cubicBezTo>
                  <a:cubicBezTo>
                    <a:pt x="-64" y="14086"/>
                    <a:pt x="-64" y="16752"/>
                    <a:pt x="1536" y="17552"/>
                  </a:cubicBezTo>
                  <a:cubicBezTo>
                    <a:pt x="3136" y="18352"/>
                    <a:pt x="6336" y="17286"/>
                    <a:pt x="8236" y="15952"/>
                  </a:cubicBezTo>
                  <a:cubicBezTo>
                    <a:pt x="10136" y="14619"/>
                    <a:pt x="10736" y="13019"/>
                    <a:pt x="11336" y="11419"/>
                  </a:cubicBezTo>
                  <a:cubicBezTo>
                    <a:pt x="11936" y="9819"/>
                    <a:pt x="12536" y="8219"/>
                    <a:pt x="12836" y="8486"/>
                  </a:cubicBezTo>
                  <a:cubicBezTo>
                    <a:pt x="13136" y="8752"/>
                    <a:pt x="13136" y="10886"/>
                    <a:pt x="14536" y="13286"/>
                  </a:cubicBezTo>
                  <a:cubicBezTo>
                    <a:pt x="15936" y="15686"/>
                    <a:pt x="18736" y="18352"/>
                    <a:pt x="21536" y="21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10206896" y="6138901"/>
              <a:ext cx="115408" cy="455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508" fill="norm" stroke="1" extrusionOk="0">
                  <a:moveTo>
                    <a:pt x="0" y="6255"/>
                  </a:moveTo>
                  <a:cubicBezTo>
                    <a:pt x="1157" y="9155"/>
                    <a:pt x="2314" y="12055"/>
                    <a:pt x="2700" y="14355"/>
                  </a:cubicBezTo>
                  <a:cubicBezTo>
                    <a:pt x="3086" y="16655"/>
                    <a:pt x="2700" y="18355"/>
                    <a:pt x="2121" y="19555"/>
                  </a:cubicBezTo>
                  <a:cubicBezTo>
                    <a:pt x="1543" y="20755"/>
                    <a:pt x="771" y="21455"/>
                    <a:pt x="386" y="21505"/>
                  </a:cubicBezTo>
                  <a:cubicBezTo>
                    <a:pt x="0" y="21555"/>
                    <a:pt x="0" y="20955"/>
                    <a:pt x="579" y="18805"/>
                  </a:cubicBezTo>
                  <a:cubicBezTo>
                    <a:pt x="1157" y="16655"/>
                    <a:pt x="2314" y="12955"/>
                    <a:pt x="3279" y="9705"/>
                  </a:cubicBezTo>
                  <a:cubicBezTo>
                    <a:pt x="4243" y="6455"/>
                    <a:pt x="5014" y="3655"/>
                    <a:pt x="5979" y="2055"/>
                  </a:cubicBezTo>
                  <a:cubicBezTo>
                    <a:pt x="6943" y="455"/>
                    <a:pt x="8100" y="55"/>
                    <a:pt x="9450" y="5"/>
                  </a:cubicBezTo>
                  <a:cubicBezTo>
                    <a:pt x="10800" y="-45"/>
                    <a:pt x="12343" y="255"/>
                    <a:pt x="14657" y="1005"/>
                  </a:cubicBezTo>
                  <a:cubicBezTo>
                    <a:pt x="16971" y="1755"/>
                    <a:pt x="20057" y="2955"/>
                    <a:pt x="20829" y="4255"/>
                  </a:cubicBezTo>
                  <a:cubicBezTo>
                    <a:pt x="21600" y="5555"/>
                    <a:pt x="20057" y="6955"/>
                    <a:pt x="17936" y="7855"/>
                  </a:cubicBezTo>
                  <a:cubicBezTo>
                    <a:pt x="15814" y="8755"/>
                    <a:pt x="13114" y="9155"/>
                    <a:pt x="10800" y="9305"/>
                  </a:cubicBezTo>
                  <a:cubicBezTo>
                    <a:pt x="8486" y="9455"/>
                    <a:pt x="6557" y="9355"/>
                    <a:pt x="5786" y="8955"/>
                  </a:cubicBezTo>
                  <a:cubicBezTo>
                    <a:pt x="5014" y="8555"/>
                    <a:pt x="5400" y="7855"/>
                    <a:pt x="5786" y="7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10370274" y="6184114"/>
              <a:ext cx="108493" cy="152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0716" fill="norm" stroke="1" extrusionOk="0">
                  <a:moveTo>
                    <a:pt x="12558" y="3223"/>
                  </a:moveTo>
                  <a:cubicBezTo>
                    <a:pt x="10520" y="3223"/>
                    <a:pt x="8482" y="3223"/>
                    <a:pt x="6037" y="4807"/>
                  </a:cubicBezTo>
                  <a:cubicBezTo>
                    <a:pt x="3591" y="6391"/>
                    <a:pt x="739" y="9559"/>
                    <a:pt x="127" y="12727"/>
                  </a:cubicBezTo>
                  <a:cubicBezTo>
                    <a:pt x="-484" y="15895"/>
                    <a:pt x="1146" y="19063"/>
                    <a:pt x="3999" y="20215"/>
                  </a:cubicBezTo>
                  <a:cubicBezTo>
                    <a:pt x="6852" y="21367"/>
                    <a:pt x="10927" y="20503"/>
                    <a:pt x="13984" y="17911"/>
                  </a:cubicBezTo>
                  <a:cubicBezTo>
                    <a:pt x="17041" y="15319"/>
                    <a:pt x="19078" y="10999"/>
                    <a:pt x="20097" y="7975"/>
                  </a:cubicBezTo>
                  <a:cubicBezTo>
                    <a:pt x="21116" y="4951"/>
                    <a:pt x="21116" y="3223"/>
                    <a:pt x="20301" y="1927"/>
                  </a:cubicBezTo>
                  <a:cubicBezTo>
                    <a:pt x="19486" y="631"/>
                    <a:pt x="17856" y="-233"/>
                    <a:pt x="16837" y="55"/>
                  </a:cubicBezTo>
                  <a:cubicBezTo>
                    <a:pt x="15818" y="343"/>
                    <a:pt x="15410" y="1783"/>
                    <a:pt x="15003" y="3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10529549" y="6162810"/>
              <a:ext cx="90098" cy="196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290" fill="norm" stroke="1" extrusionOk="0">
                  <a:moveTo>
                    <a:pt x="20896" y="2127"/>
                  </a:moveTo>
                  <a:cubicBezTo>
                    <a:pt x="16478" y="1208"/>
                    <a:pt x="12060" y="289"/>
                    <a:pt x="8623" y="59"/>
                  </a:cubicBezTo>
                  <a:cubicBezTo>
                    <a:pt x="5187" y="-171"/>
                    <a:pt x="2732" y="289"/>
                    <a:pt x="1260" y="1093"/>
                  </a:cubicBezTo>
                  <a:cubicBezTo>
                    <a:pt x="-213" y="1897"/>
                    <a:pt x="-704" y="3046"/>
                    <a:pt x="1505" y="4540"/>
                  </a:cubicBezTo>
                  <a:cubicBezTo>
                    <a:pt x="3714" y="6033"/>
                    <a:pt x="8623" y="7872"/>
                    <a:pt x="11814" y="10284"/>
                  </a:cubicBezTo>
                  <a:cubicBezTo>
                    <a:pt x="15005" y="12697"/>
                    <a:pt x="16478" y="15684"/>
                    <a:pt x="15987" y="17638"/>
                  </a:cubicBezTo>
                  <a:cubicBezTo>
                    <a:pt x="15496" y="19591"/>
                    <a:pt x="13041" y="20510"/>
                    <a:pt x="10587" y="20969"/>
                  </a:cubicBezTo>
                  <a:cubicBezTo>
                    <a:pt x="8132" y="21429"/>
                    <a:pt x="5678" y="21429"/>
                    <a:pt x="4696" y="20740"/>
                  </a:cubicBezTo>
                  <a:cubicBezTo>
                    <a:pt x="3714" y="20050"/>
                    <a:pt x="4205" y="18672"/>
                    <a:pt x="4696" y="17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10683651" y="6023655"/>
              <a:ext cx="50296" cy="336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68" fill="norm" stroke="1" extrusionOk="0">
                  <a:moveTo>
                    <a:pt x="21385" y="0"/>
                  </a:moveTo>
                  <a:cubicBezTo>
                    <a:pt x="15085" y="4860"/>
                    <a:pt x="8785" y="9720"/>
                    <a:pt x="5185" y="13028"/>
                  </a:cubicBezTo>
                  <a:cubicBezTo>
                    <a:pt x="1585" y="16335"/>
                    <a:pt x="685" y="18090"/>
                    <a:pt x="235" y="19305"/>
                  </a:cubicBezTo>
                  <a:cubicBezTo>
                    <a:pt x="-215" y="20520"/>
                    <a:pt x="-215" y="21195"/>
                    <a:pt x="2035" y="21397"/>
                  </a:cubicBezTo>
                  <a:cubicBezTo>
                    <a:pt x="4285" y="21600"/>
                    <a:pt x="8785" y="21330"/>
                    <a:pt x="13285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10667217" y="6169705"/>
              <a:ext cx="7308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600" fill="norm" stroke="1" extrusionOk="0">
                  <a:moveTo>
                    <a:pt x="8347" y="0"/>
                  </a:moveTo>
                  <a:cubicBezTo>
                    <a:pt x="4027" y="0"/>
                    <a:pt x="-293" y="0"/>
                    <a:pt x="16" y="1200"/>
                  </a:cubicBezTo>
                  <a:cubicBezTo>
                    <a:pt x="324" y="2400"/>
                    <a:pt x="5261" y="4800"/>
                    <a:pt x="9581" y="8400"/>
                  </a:cubicBezTo>
                  <a:cubicBezTo>
                    <a:pt x="13901" y="12000"/>
                    <a:pt x="17604" y="16800"/>
                    <a:pt x="213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10742838" y="6186676"/>
              <a:ext cx="86359" cy="148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290" fill="norm" stroke="1" extrusionOk="0">
                  <a:moveTo>
                    <a:pt x="8639" y="3949"/>
                  </a:moveTo>
                  <a:cubicBezTo>
                    <a:pt x="11211" y="3949"/>
                    <a:pt x="13782" y="3949"/>
                    <a:pt x="15325" y="3189"/>
                  </a:cubicBezTo>
                  <a:cubicBezTo>
                    <a:pt x="16868" y="2428"/>
                    <a:pt x="17382" y="907"/>
                    <a:pt x="16353" y="298"/>
                  </a:cubicBezTo>
                  <a:cubicBezTo>
                    <a:pt x="15325" y="-310"/>
                    <a:pt x="12753" y="-6"/>
                    <a:pt x="9668" y="1363"/>
                  </a:cubicBezTo>
                  <a:cubicBezTo>
                    <a:pt x="6582" y="2732"/>
                    <a:pt x="2982" y="5166"/>
                    <a:pt x="1182" y="7904"/>
                  </a:cubicBezTo>
                  <a:cubicBezTo>
                    <a:pt x="-618" y="10642"/>
                    <a:pt x="-618" y="13684"/>
                    <a:pt x="2982" y="15966"/>
                  </a:cubicBezTo>
                  <a:cubicBezTo>
                    <a:pt x="6582" y="18248"/>
                    <a:pt x="13782" y="19769"/>
                    <a:pt x="20982" y="2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10873646" y="6195105"/>
              <a:ext cx="95251" cy="162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0" y="0"/>
                  </a:moveTo>
                  <a:cubicBezTo>
                    <a:pt x="4320" y="2492"/>
                    <a:pt x="8640" y="4985"/>
                    <a:pt x="10560" y="8308"/>
                  </a:cubicBezTo>
                  <a:cubicBezTo>
                    <a:pt x="12480" y="11631"/>
                    <a:pt x="12000" y="15785"/>
                    <a:pt x="10800" y="18277"/>
                  </a:cubicBezTo>
                  <a:cubicBezTo>
                    <a:pt x="9600" y="20769"/>
                    <a:pt x="7680" y="21600"/>
                    <a:pt x="6480" y="21185"/>
                  </a:cubicBezTo>
                  <a:cubicBezTo>
                    <a:pt x="5280" y="20769"/>
                    <a:pt x="4800" y="19108"/>
                    <a:pt x="7440" y="15785"/>
                  </a:cubicBezTo>
                  <a:cubicBezTo>
                    <a:pt x="10080" y="12462"/>
                    <a:pt x="15840" y="7477"/>
                    <a:pt x="21600" y="2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10981596" y="6201455"/>
              <a:ext cx="317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5635"/>
                    <a:pt x="12960" y="11270"/>
                    <a:pt x="9360" y="14870"/>
                  </a:cubicBezTo>
                  <a:cubicBezTo>
                    <a:pt x="5760" y="18470"/>
                    <a:pt x="2880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11051446" y="6148209"/>
              <a:ext cx="38101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600" y="11040"/>
                    <a:pt x="7200" y="1783"/>
                    <a:pt x="10800" y="240"/>
                  </a:cubicBezTo>
                  <a:cubicBezTo>
                    <a:pt x="14400" y="-1303"/>
                    <a:pt x="180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11027766" y="6226855"/>
              <a:ext cx="96795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600" fill="norm" stroke="1" extrusionOk="0">
                  <a:moveTo>
                    <a:pt x="18929" y="1906"/>
                  </a:moveTo>
                  <a:cubicBezTo>
                    <a:pt x="14333" y="3176"/>
                    <a:pt x="9738" y="4447"/>
                    <a:pt x="6291" y="7306"/>
                  </a:cubicBezTo>
                  <a:cubicBezTo>
                    <a:pt x="2844" y="10165"/>
                    <a:pt x="546" y="14612"/>
                    <a:pt x="87" y="17471"/>
                  </a:cubicBezTo>
                  <a:cubicBezTo>
                    <a:pt x="-373" y="20329"/>
                    <a:pt x="1006" y="21600"/>
                    <a:pt x="4223" y="21600"/>
                  </a:cubicBezTo>
                  <a:cubicBezTo>
                    <a:pt x="7440" y="21600"/>
                    <a:pt x="12495" y="20329"/>
                    <a:pt x="15942" y="18106"/>
                  </a:cubicBezTo>
                  <a:cubicBezTo>
                    <a:pt x="19389" y="15882"/>
                    <a:pt x="21227" y="12706"/>
                    <a:pt x="20997" y="9529"/>
                  </a:cubicBezTo>
                  <a:cubicBezTo>
                    <a:pt x="20767" y="6353"/>
                    <a:pt x="18470" y="3176"/>
                    <a:pt x="161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11121296" y="6220505"/>
              <a:ext cx="114301" cy="110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0" y="0"/>
                  </a:moveTo>
                  <a:cubicBezTo>
                    <a:pt x="4000" y="1223"/>
                    <a:pt x="8000" y="2445"/>
                    <a:pt x="11400" y="4687"/>
                  </a:cubicBezTo>
                  <a:cubicBezTo>
                    <a:pt x="14800" y="6928"/>
                    <a:pt x="17600" y="10189"/>
                    <a:pt x="19200" y="13042"/>
                  </a:cubicBezTo>
                  <a:cubicBezTo>
                    <a:pt x="20800" y="15894"/>
                    <a:pt x="21200" y="18340"/>
                    <a:pt x="20400" y="19766"/>
                  </a:cubicBezTo>
                  <a:cubicBezTo>
                    <a:pt x="19600" y="21192"/>
                    <a:pt x="17600" y="21600"/>
                    <a:pt x="16000" y="20989"/>
                  </a:cubicBezTo>
                  <a:cubicBezTo>
                    <a:pt x="14400" y="20377"/>
                    <a:pt x="13200" y="18747"/>
                    <a:pt x="12600" y="16506"/>
                  </a:cubicBezTo>
                  <a:cubicBezTo>
                    <a:pt x="12000" y="14264"/>
                    <a:pt x="12000" y="11411"/>
                    <a:pt x="13600" y="8966"/>
                  </a:cubicBezTo>
                  <a:cubicBezTo>
                    <a:pt x="15200" y="6521"/>
                    <a:pt x="18400" y="4483"/>
                    <a:pt x="21600" y="2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11260996" y="6264955"/>
              <a:ext cx="381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11356246" y="6131605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4" name="Drawing"/>
          <p:cNvGrpSpPr/>
          <p:nvPr/>
        </p:nvGrpSpPr>
        <p:grpSpPr>
          <a:xfrm>
            <a:off x="1422664" y="1536239"/>
            <a:ext cx="6343386" cy="2523528"/>
            <a:chOff x="0" y="0"/>
            <a:chExt cx="6343385" cy="2523527"/>
          </a:xfrm>
        </p:grpSpPr>
        <p:sp>
          <p:nvSpPr>
            <p:cNvPr id="1160" name="Line"/>
            <p:cNvSpPr/>
            <p:nvPr/>
          </p:nvSpPr>
          <p:spPr>
            <a:xfrm>
              <a:off x="920962" y="-1"/>
              <a:ext cx="132874" cy="578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538" fill="norm" stroke="1" extrusionOk="0">
                  <a:moveTo>
                    <a:pt x="21186" y="4983"/>
                  </a:moveTo>
                  <a:cubicBezTo>
                    <a:pt x="18824" y="3564"/>
                    <a:pt x="16461" y="2145"/>
                    <a:pt x="14774" y="1278"/>
                  </a:cubicBezTo>
                  <a:cubicBezTo>
                    <a:pt x="13086" y="411"/>
                    <a:pt x="12074" y="96"/>
                    <a:pt x="10724" y="17"/>
                  </a:cubicBezTo>
                  <a:cubicBezTo>
                    <a:pt x="9374" y="-62"/>
                    <a:pt x="7686" y="96"/>
                    <a:pt x="5492" y="1239"/>
                  </a:cubicBezTo>
                  <a:cubicBezTo>
                    <a:pt x="3298" y="2382"/>
                    <a:pt x="598" y="4510"/>
                    <a:pt x="92" y="6954"/>
                  </a:cubicBezTo>
                  <a:cubicBezTo>
                    <a:pt x="-414" y="9398"/>
                    <a:pt x="1273" y="12157"/>
                    <a:pt x="2286" y="14640"/>
                  </a:cubicBezTo>
                  <a:cubicBezTo>
                    <a:pt x="3298" y="17123"/>
                    <a:pt x="3636" y="19331"/>
                    <a:pt x="3974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843786" y="349710"/>
              <a:ext cx="2291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1831" y="21600"/>
                  </a:moveTo>
                  <a:cubicBezTo>
                    <a:pt x="1038" y="20057"/>
                    <a:pt x="245" y="18514"/>
                    <a:pt x="47" y="16457"/>
                  </a:cubicBezTo>
                  <a:cubicBezTo>
                    <a:pt x="-151" y="14400"/>
                    <a:pt x="245" y="11829"/>
                    <a:pt x="1930" y="9257"/>
                  </a:cubicBezTo>
                  <a:cubicBezTo>
                    <a:pt x="3614" y="6686"/>
                    <a:pt x="6587" y="4114"/>
                    <a:pt x="10055" y="2571"/>
                  </a:cubicBezTo>
                  <a:cubicBezTo>
                    <a:pt x="13522" y="1029"/>
                    <a:pt x="17486" y="514"/>
                    <a:pt x="214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1193133" y="93508"/>
              <a:ext cx="133753" cy="42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498" fill="norm" stroke="1" extrusionOk="0">
                  <a:moveTo>
                    <a:pt x="20998" y="1707"/>
                  </a:moveTo>
                  <a:cubicBezTo>
                    <a:pt x="20001" y="1175"/>
                    <a:pt x="19004" y="643"/>
                    <a:pt x="17509" y="324"/>
                  </a:cubicBezTo>
                  <a:cubicBezTo>
                    <a:pt x="16013" y="4"/>
                    <a:pt x="14020" y="-102"/>
                    <a:pt x="12192" y="111"/>
                  </a:cubicBezTo>
                  <a:cubicBezTo>
                    <a:pt x="10364" y="324"/>
                    <a:pt x="8703" y="856"/>
                    <a:pt x="6709" y="2505"/>
                  </a:cubicBezTo>
                  <a:cubicBezTo>
                    <a:pt x="4715" y="4154"/>
                    <a:pt x="2389" y="6921"/>
                    <a:pt x="1060" y="9794"/>
                  </a:cubicBezTo>
                  <a:cubicBezTo>
                    <a:pt x="-270" y="12666"/>
                    <a:pt x="-602" y="15646"/>
                    <a:pt x="1558" y="17614"/>
                  </a:cubicBezTo>
                  <a:cubicBezTo>
                    <a:pt x="3718" y="19583"/>
                    <a:pt x="8370" y="20540"/>
                    <a:pt x="13023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1388227" y="116434"/>
              <a:ext cx="224409" cy="345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230" fill="norm" stroke="1" extrusionOk="0">
                  <a:moveTo>
                    <a:pt x="15346" y="4581"/>
                  </a:moveTo>
                  <a:cubicBezTo>
                    <a:pt x="14740" y="4061"/>
                    <a:pt x="14135" y="3540"/>
                    <a:pt x="12823" y="3215"/>
                  </a:cubicBezTo>
                  <a:cubicBezTo>
                    <a:pt x="11510" y="2890"/>
                    <a:pt x="9492" y="2760"/>
                    <a:pt x="7877" y="3345"/>
                  </a:cubicBezTo>
                  <a:cubicBezTo>
                    <a:pt x="6262" y="3931"/>
                    <a:pt x="5051" y="5232"/>
                    <a:pt x="4243" y="7639"/>
                  </a:cubicBezTo>
                  <a:cubicBezTo>
                    <a:pt x="3436" y="10047"/>
                    <a:pt x="3032" y="13560"/>
                    <a:pt x="3032" y="15707"/>
                  </a:cubicBezTo>
                  <a:cubicBezTo>
                    <a:pt x="3032" y="17854"/>
                    <a:pt x="3436" y="18634"/>
                    <a:pt x="3940" y="19350"/>
                  </a:cubicBezTo>
                  <a:cubicBezTo>
                    <a:pt x="4445" y="20066"/>
                    <a:pt x="5051" y="20716"/>
                    <a:pt x="5959" y="21042"/>
                  </a:cubicBezTo>
                  <a:cubicBezTo>
                    <a:pt x="6867" y="21367"/>
                    <a:pt x="8079" y="21367"/>
                    <a:pt x="10198" y="20261"/>
                  </a:cubicBezTo>
                  <a:cubicBezTo>
                    <a:pt x="12318" y="19155"/>
                    <a:pt x="15346" y="16943"/>
                    <a:pt x="16759" y="13950"/>
                  </a:cubicBezTo>
                  <a:cubicBezTo>
                    <a:pt x="18172" y="10957"/>
                    <a:pt x="17970" y="7184"/>
                    <a:pt x="16860" y="4647"/>
                  </a:cubicBezTo>
                  <a:cubicBezTo>
                    <a:pt x="15750" y="2109"/>
                    <a:pt x="13731" y="808"/>
                    <a:pt x="11409" y="287"/>
                  </a:cubicBezTo>
                  <a:cubicBezTo>
                    <a:pt x="9088" y="-233"/>
                    <a:pt x="6464" y="27"/>
                    <a:pt x="4546" y="483"/>
                  </a:cubicBezTo>
                  <a:cubicBezTo>
                    <a:pt x="2628" y="938"/>
                    <a:pt x="1417" y="1589"/>
                    <a:pt x="710" y="2239"/>
                  </a:cubicBezTo>
                  <a:cubicBezTo>
                    <a:pt x="4" y="2890"/>
                    <a:pt x="-198" y="3540"/>
                    <a:pt x="206" y="4061"/>
                  </a:cubicBezTo>
                  <a:cubicBezTo>
                    <a:pt x="609" y="4581"/>
                    <a:pt x="1619" y="4972"/>
                    <a:pt x="5252" y="5232"/>
                  </a:cubicBezTo>
                  <a:cubicBezTo>
                    <a:pt x="8886" y="5492"/>
                    <a:pt x="15144" y="5622"/>
                    <a:pt x="21402" y="5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1773502" y="460"/>
              <a:ext cx="29634" cy="71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343" y="0"/>
                  </a:moveTo>
                  <a:cubicBezTo>
                    <a:pt x="9257" y="2096"/>
                    <a:pt x="6171" y="4193"/>
                    <a:pt x="4629" y="6544"/>
                  </a:cubicBezTo>
                  <a:cubicBezTo>
                    <a:pt x="3086" y="8894"/>
                    <a:pt x="3086" y="11499"/>
                    <a:pt x="2314" y="13945"/>
                  </a:cubicBezTo>
                  <a:cubicBezTo>
                    <a:pt x="1543" y="16391"/>
                    <a:pt x="0" y="18678"/>
                    <a:pt x="0" y="19980"/>
                  </a:cubicBezTo>
                  <a:cubicBezTo>
                    <a:pt x="0" y="21282"/>
                    <a:pt x="1543" y="21600"/>
                    <a:pt x="5400" y="21600"/>
                  </a:cubicBezTo>
                  <a:cubicBezTo>
                    <a:pt x="9257" y="21600"/>
                    <a:pt x="15429" y="21282"/>
                    <a:pt x="21600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1945728" y="165560"/>
              <a:ext cx="9808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848"/>
                    <a:pt x="2735" y="7697"/>
                    <a:pt x="575" y="11297"/>
                  </a:cubicBezTo>
                  <a:cubicBezTo>
                    <a:pt x="-1585" y="14897"/>
                    <a:pt x="2735" y="18248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1936485" y="166820"/>
              <a:ext cx="167661" cy="338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070" fill="norm" stroke="1" extrusionOk="0">
                  <a:moveTo>
                    <a:pt x="0" y="4663"/>
                  </a:moveTo>
                  <a:cubicBezTo>
                    <a:pt x="0" y="3346"/>
                    <a:pt x="0" y="2029"/>
                    <a:pt x="1317" y="1107"/>
                  </a:cubicBezTo>
                  <a:cubicBezTo>
                    <a:pt x="2634" y="185"/>
                    <a:pt x="5268" y="-342"/>
                    <a:pt x="8693" y="251"/>
                  </a:cubicBezTo>
                  <a:cubicBezTo>
                    <a:pt x="12117" y="843"/>
                    <a:pt x="16332" y="2556"/>
                    <a:pt x="18702" y="4729"/>
                  </a:cubicBezTo>
                  <a:cubicBezTo>
                    <a:pt x="21073" y="6902"/>
                    <a:pt x="21600" y="9536"/>
                    <a:pt x="19756" y="12236"/>
                  </a:cubicBezTo>
                  <a:cubicBezTo>
                    <a:pt x="17912" y="14936"/>
                    <a:pt x="13698" y="17702"/>
                    <a:pt x="10668" y="19282"/>
                  </a:cubicBezTo>
                  <a:cubicBezTo>
                    <a:pt x="7639" y="20863"/>
                    <a:pt x="5795" y="21258"/>
                    <a:pt x="5005" y="20995"/>
                  </a:cubicBezTo>
                  <a:cubicBezTo>
                    <a:pt x="4215" y="20731"/>
                    <a:pt x="4478" y="19809"/>
                    <a:pt x="5137" y="18821"/>
                  </a:cubicBezTo>
                  <a:cubicBezTo>
                    <a:pt x="5795" y="17834"/>
                    <a:pt x="6849" y="16780"/>
                    <a:pt x="7902" y="15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2171435" y="460"/>
              <a:ext cx="110918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0" h="21600" fill="norm" stroke="1" extrusionOk="0">
                  <a:moveTo>
                    <a:pt x="0" y="0"/>
                  </a:moveTo>
                  <a:cubicBezTo>
                    <a:pt x="6676" y="2244"/>
                    <a:pt x="13353" y="4488"/>
                    <a:pt x="17084" y="7060"/>
                  </a:cubicBezTo>
                  <a:cubicBezTo>
                    <a:pt x="20815" y="9631"/>
                    <a:pt x="21600" y="12530"/>
                    <a:pt x="19244" y="14914"/>
                  </a:cubicBezTo>
                  <a:cubicBezTo>
                    <a:pt x="16887" y="17299"/>
                    <a:pt x="11389" y="19169"/>
                    <a:pt x="7658" y="20197"/>
                  </a:cubicBezTo>
                  <a:cubicBezTo>
                    <a:pt x="3927" y="21226"/>
                    <a:pt x="1964" y="214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2380985" y="400510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447320" y="1824792"/>
              <a:ext cx="149910" cy="527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523" fill="norm" stroke="1" extrusionOk="0">
                  <a:moveTo>
                    <a:pt x="2201" y="5885"/>
                  </a:moveTo>
                  <a:cubicBezTo>
                    <a:pt x="1617" y="7526"/>
                    <a:pt x="1034" y="9168"/>
                    <a:pt x="1325" y="11371"/>
                  </a:cubicBezTo>
                  <a:cubicBezTo>
                    <a:pt x="1617" y="13574"/>
                    <a:pt x="2785" y="16339"/>
                    <a:pt x="3515" y="17981"/>
                  </a:cubicBezTo>
                  <a:cubicBezTo>
                    <a:pt x="4244" y="19622"/>
                    <a:pt x="4536" y="20141"/>
                    <a:pt x="4682" y="20616"/>
                  </a:cubicBezTo>
                  <a:cubicBezTo>
                    <a:pt x="4828" y="21091"/>
                    <a:pt x="4828" y="21523"/>
                    <a:pt x="4828" y="21523"/>
                  </a:cubicBezTo>
                  <a:cubicBezTo>
                    <a:pt x="4828" y="21523"/>
                    <a:pt x="4828" y="21091"/>
                    <a:pt x="4244" y="19493"/>
                  </a:cubicBezTo>
                  <a:cubicBezTo>
                    <a:pt x="3661" y="17894"/>
                    <a:pt x="2493" y="15129"/>
                    <a:pt x="1763" y="12149"/>
                  </a:cubicBezTo>
                  <a:cubicBezTo>
                    <a:pt x="1034" y="9168"/>
                    <a:pt x="742" y="5971"/>
                    <a:pt x="888" y="4070"/>
                  </a:cubicBezTo>
                  <a:cubicBezTo>
                    <a:pt x="1034" y="2169"/>
                    <a:pt x="1617" y="1565"/>
                    <a:pt x="2347" y="1089"/>
                  </a:cubicBezTo>
                  <a:cubicBezTo>
                    <a:pt x="3077" y="614"/>
                    <a:pt x="3952" y="269"/>
                    <a:pt x="5266" y="96"/>
                  </a:cubicBezTo>
                  <a:cubicBezTo>
                    <a:pt x="6580" y="-77"/>
                    <a:pt x="8331" y="-77"/>
                    <a:pt x="11250" y="614"/>
                  </a:cubicBezTo>
                  <a:cubicBezTo>
                    <a:pt x="14169" y="1305"/>
                    <a:pt x="18255" y="2688"/>
                    <a:pt x="19861" y="4027"/>
                  </a:cubicBezTo>
                  <a:cubicBezTo>
                    <a:pt x="21466" y="5366"/>
                    <a:pt x="20590" y="6662"/>
                    <a:pt x="18109" y="7483"/>
                  </a:cubicBezTo>
                  <a:cubicBezTo>
                    <a:pt x="15628" y="8304"/>
                    <a:pt x="11542" y="8649"/>
                    <a:pt x="8623" y="8822"/>
                  </a:cubicBezTo>
                  <a:cubicBezTo>
                    <a:pt x="5704" y="8995"/>
                    <a:pt x="3952" y="8995"/>
                    <a:pt x="2493" y="8865"/>
                  </a:cubicBezTo>
                  <a:cubicBezTo>
                    <a:pt x="1034" y="8736"/>
                    <a:pt x="-134" y="8477"/>
                    <a:pt x="12" y="8217"/>
                  </a:cubicBezTo>
                  <a:cubicBezTo>
                    <a:pt x="158" y="7958"/>
                    <a:pt x="1617" y="7699"/>
                    <a:pt x="3077" y="7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647385" y="1993382"/>
              <a:ext cx="190551" cy="286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198" fill="norm" stroke="1" extrusionOk="0">
                  <a:moveTo>
                    <a:pt x="717" y="3359"/>
                  </a:moveTo>
                  <a:cubicBezTo>
                    <a:pt x="243" y="2263"/>
                    <a:pt x="-232" y="1168"/>
                    <a:pt x="124" y="542"/>
                  </a:cubicBezTo>
                  <a:cubicBezTo>
                    <a:pt x="480" y="-84"/>
                    <a:pt x="1667" y="-241"/>
                    <a:pt x="3803" y="463"/>
                  </a:cubicBezTo>
                  <a:cubicBezTo>
                    <a:pt x="5939" y="1168"/>
                    <a:pt x="9025" y="2733"/>
                    <a:pt x="11161" y="5394"/>
                  </a:cubicBezTo>
                  <a:cubicBezTo>
                    <a:pt x="13298" y="8055"/>
                    <a:pt x="14484" y="11811"/>
                    <a:pt x="14841" y="14550"/>
                  </a:cubicBezTo>
                  <a:cubicBezTo>
                    <a:pt x="15197" y="17289"/>
                    <a:pt x="14722" y="19011"/>
                    <a:pt x="13772" y="20029"/>
                  </a:cubicBezTo>
                  <a:cubicBezTo>
                    <a:pt x="12823" y="21046"/>
                    <a:pt x="11399" y="21359"/>
                    <a:pt x="10331" y="21124"/>
                  </a:cubicBezTo>
                  <a:cubicBezTo>
                    <a:pt x="9263" y="20889"/>
                    <a:pt x="8550" y="20107"/>
                    <a:pt x="8313" y="17994"/>
                  </a:cubicBezTo>
                  <a:cubicBezTo>
                    <a:pt x="8076" y="15881"/>
                    <a:pt x="8313" y="12437"/>
                    <a:pt x="10568" y="9229"/>
                  </a:cubicBezTo>
                  <a:cubicBezTo>
                    <a:pt x="12823" y="6020"/>
                    <a:pt x="17095" y="3046"/>
                    <a:pt x="21368" y="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942122" y="1857119"/>
              <a:ext cx="149814" cy="456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375" fill="norm" stroke="1" extrusionOk="0">
                  <a:moveTo>
                    <a:pt x="14728" y="1371"/>
                  </a:moveTo>
                  <a:cubicBezTo>
                    <a:pt x="13841" y="777"/>
                    <a:pt x="12953" y="182"/>
                    <a:pt x="11917" y="34"/>
                  </a:cubicBezTo>
                  <a:cubicBezTo>
                    <a:pt x="10882" y="-115"/>
                    <a:pt x="9698" y="182"/>
                    <a:pt x="7479" y="1916"/>
                  </a:cubicBezTo>
                  <a:cubicBezTo>
                    <a:pt x="5260" y="3650"/>
                    <a:pt x="2005" y="6821"/>
                    <a:pt x="674" y="9892"/>
                  </a:cubicBezTo>
                  <a:cubicBezTo>
                    <a:pt x="-658" y="12964"/>
                    <a:pt x="-66" y="15936"/>
                    <a:pt x="2893" y="17868"/>
                  </a:cubicBezTo>
                  <a:cubicBezTo>
                    <a:pt x="5852" y="19801"/>
                    <a:pt x="11178" y="20692"/>
                    <a:pt x="14580" y="21089"/>
                  </a:cubicBezTo>
                  <a:cubicBezTo>
                    <a:pt x="17983" y="21485"/>
                    <a:pt x="19463" y="21386"/>
                    <a:pt x="20942" y="21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1328920" y="1862190"/>
              <a:ext cx="334516" cy="364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264" fill="norm" stroke="1" extrusionOk="0">
                  <a:moveTo>
                    <a:pt x="7970" y="2893"/>
                  </a:moveTo>
                  <a:cubicBezTo>
                    <a:pt x="7970" y="2276"/>
                    <a:pt x="7970" y="1659"/>
                    <a:pt x="7497" y="1597"/>
                  </a:cubicBezTo>
                  <a:cubicBezTo>
                    <a:pt x="7025" y="1536"/>
                    <a:pt x="6080" y="2029"/>
                    <a:pt x="4797" y="3387"/>
                  </a:cubicBezTo>
                  <a:cubicBezTo>
                    <a:pt x="3515" y="4745"/>
                    <a:pt x="1895" y="6966"/>
                    <a:pt x="950" y="9435"/>
                  </a:cubicBezTo>
                  <a:cubicBezTo>
                    <a:pt x="5" y="11904"/>
                    <a:pt x="-265" y="14619"/>
                    <a:pt x="275" y="16594"/>
                  </a:cubicBezTo>
                  <a:cubicBezTo>
                    <a:pt x="815" y="18569"/>
                    <a:pt x="2165" y="19803"/>
                    <a:pt x="3785" y="20544"/>
                  </a:cubicBezTo>
                  <a:cubicBezTo>
                    <a:pt x="5405" y="21284"/>
                    <a:pt x="7295" y="21531"/>
                    <a:pt x="9117" y="20914"/>
                  </a:cubicBezTo>
                  <a:cubicBezTo>
                    <a:pt x="10940" y="20297"/>
                    <a:pt x="12695" y="18816"/>
                    <a:pt x="13708" y="16409"/>
                  </a:cubicBezTo>
                  <a:cubicBezTo>
                    <a:pt x="14720" y="14002"/>
                    <a:pt x="14990" y="10669"/>
                    <a:pt x="14382" y="8016"/>
                  </a:cubicBezTo>
                  <a:cubicBezTo>
                    <a:pt x="13775" y="5362"/>
                    <a:pt x="12290" y="3387"/>
                    <a:pt x="11075" y="2153"/>
                  </a:cubicBezTo>
                  <a:cubicBezTo>
                    <a:pt x="9860" y="918"/>
                    <a:pt x="8915" y="425"/>
                    <a:pt x="8105" y="178"/>
                  </a:cubicBezTo>
                  <a:cubicBezTo>
                    <a:pt x="7295" y="-69"/>
                    <a:pt x="6620" y="-69"/>
                    <a:pt x="6080" y="240"/>
                  </a:cubicBezTo>
                  <a:cubicBezTo>
                    <a:pt x="5540" y="548"/>
                    <a:pt x="5135" y="1165"/>
                    <a:pt x="4932" y="2523"/>
                  </a:cubicBezTo>
                  <a:cubicBezTo>
                    <a:pt x="4730" y="3881"/>
                    <a:pt x="4730" y="5979"/>
                    <a:pt x="5607" y="7460"/>
                  </a:cubicBezTo>
                  <a:cubicBezTo>
                    <a:pt x="6485" y="8941"/>
                    <a:pt x="8240" y="9805"/>
                    <a:pt x="11008" y="9744"/>
                  </a:cubicBezTo>
                  <a:cubicBezTo>
                    <a:pt x="13775" y="9682"/>
                    <a:pt x="17555" y="8694"/>
                    <a:pt x="21335" y="7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2737804" y="1939709"/>
              <a:ext cx="233732" cy="352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287" fill="norm" stroke="1" extrusionOk="0">
                  <a:moveTo>
                    <a:pt x="17825" y="2150"/>
                  </a:moveTo>
                  <a:cubicBezTo>
                    <a:pt x="18210" y="1383"/>
                    <a:pt x="18596" y="616"/>
                    <a:pt x="18114" y="232"/>
                  </a:cubicBezTo>
                  <a:cubicBezTo>
                    <a:pt x="17632" y="-151"/>
                    <a:pt x="16282" y="-151"/>
                    <a:pt x="13775" y="935"/>
                  </a:cubicBezTo>
                  <a:cubicBezTo>
                    <a:pt x="11267" y="2022"/>
                    <a:pt x="7603" y="4195"/>
                    <a:pt x="4903" y="6879"/>
                  </a:cubicBezTo>
                  <a:cubicBezTo>
                    <a:pt x="2203" y="9563"/>
                    <a:pt x="467" y="12758"/>
                    <a:pt x="82" y="15186"/>
                  </a:cubicBezTo>
                  <a:cubicBezTo>
                    <a:pt x="-304" y="17615"/>
                    <a:pt x="660" y="19276"/>
                    <a:pt x="3264" y="20235"/>
                  </a:cubicBezTo>
                  <a:cubicBezTo>
                    <a:pt x="5867" y="21193"/>
                    <a:pt x="10110" y="21449"/>
                    <a:pt x="13389" y="21193"/>
                  </a:cubicBezTo>
                  <a:cubicBezTo>
                    <a:pt x="16667" y="20938"/>
                    <a:pt x="18982" y="20171"/>
                    <a:pt x="21296" y="19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2781035" y="2127710"/>
              <a:ext cx="247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6" y="16200"/>
                    <a:pt x="8492" y="10800"/>
                    <a:pt x="12092" y="7200"/>
                  </a:cubicBezTo>
                  <a:cubicBezTo>
                    <a:pt x="15692" y="3600"/>
                    <a:pt x="1864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3263731" y="1886410"/>
              <a:ext cx="196755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600" fill="norm" stroke="1" extrusionOk="0">
                  <a:moveTo>
                    <a:pt x="21135" y="1490"/>
                  </a:moveTo>
                  <a:cubicBezTo>
                    <a:pt x="19089" y="745"/>
                    <a:pt x="17042" y="0"/>
                    <a:pt x="14428" y="0"/>
                  </a:cubicBezTo>
                  <a:cubicBezTo>
                    <a:pt x="11813" y="0"/>
                    <a:pt x="8630" y="745"/>
                    <a:pt x="6129" y="2545"/>
                  </a:cubicBezTo>
                  <a:cubicBezTo>
                    <a:pt x="3628" y="4345"/>
                    <a:pt x="1809" y="7200"/>
                    <a:pt x="786" y="9993"/>
                  </a:cubicBezTo>
                  <a:cubicBezTo>
                    <a:pt x="-238" y="12786"/>
                    <a:pt x="-465" y="15517"/>
                    <a:pt x="1354" y="17441"/>
                  </a:cubicBezTo>
                  <a:cubicBezTo>
                    <a:pt x="3173" y="19366"/>
                    <a:pt x="7038" y="20483"/>
                    <a:pt x="109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3474365" y="1891631"/>
              <a:ext cx="157571" cy="353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0873" fill="norm" stroke="1" extrusionOk="0">
                  <a:moveTo>
                    <a:pt x="11936" y="6434"/>
                  </a:moveTo>
                  <a:cubicBezTo>
                    <a:pt x="9344" y="8182"/>
                    <a:pt x="6752" y="9930"/>
                    <a:pt x="4736" y="12240"/>
                  </a:cubicBezTo>
                  <a:cubicBezTo>
                    <a:pt x="2720" y="14550"/>
                    <a:pt x="1280" y="17422"/>
                    <a:pt x="560" y="19170"/>
                  </a:cubicBezTo>
                  <a:cubicBezTo>
                    <a:pt x="-160" y="20918"/>
                    <a:pt x="-160" y="21542"/>
                    <a:pt x="416" y="19981"/>
                  </a:cubicBezTo>
                  <a:cubicBezTo>
                    <a:pt x="992" y="18421"/>
                    <a:pt x="2144" y="14675"/>
                    <a:pt x="3872" y="11179"/>
                  </a:cubicBezTo>
                  <a:cubicBezTo>
                    <a:pt x="5600" y="7683"/>
                    <a:pt x="7904" y="4437"/>
                    <a:pt x="9488" y="2502"/>
                  </a:cubicBezTo>
                  <a:cubicBezTo>
                    <a:pt x="11072" y="566"/>
                    <a:pt x="11936" y="-58"/>
                    <a:pt x="12800" y="4"/>
                  </a:cubicBezTo>
                  <a:cubicBezTo>
                    <a:pt x="13664" y="67"/>
                    <a:pt x="14528" y="816"/>
                    <a:pt x="15536" y="3126"/>
                  </a:cubicBezTo>
                  <a:cubicBezTo>
                    <a:pt x="16544" y="5436"/>
                    <a:pt x="17696" y="9306"/>
                    <a:pt x="18704" y="12365"/>
                  </a:cubicBezTo>
                  <a:cubicBezTo>
                    <a:pt x="19712" y="15424"/>
                    <a:pt x="20576" y="17671"/>
                    <a:pt x="21440" y="19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3522853" y="2112460"/>
              <a:ext cx="83683" cy="2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0373" fill="norm" stroke="1" extrusionOk="0">
                  <a:moveTo>
                    <a:pt x="5149" y="15744"/>
                  </a:moveTo>
                  <a:cubicBezTo>
                    <a:pt x="2449" y="9573"/>
                    <a:pt x="-251" y="3402"/>
                    <a:pt x="19" y="1087"/>
                  </a:cubicBezTo>
                  <a:cubicBezTo>
                    <a:pt x="289" y="-1227"/>
                    <a:pt x="3529" y="316"/>
                    <a:pt x="7579" y="4173"/>
                  </a:cubicBezTo>
                  <a:cubicBezTo>
                    <a:pt x="11629" y="8030"/>
                    <a:pt x="16489" y="14202"/>
                    <a:pt x="21349" y="20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3708135" y="2210260"/>
              <a:ext cx="508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3917685" y="1994360"/>
              <a:ext cx="381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1932"/>
                    <a:pt x="12000" y="3863"/>
                    <a:pt x="8400" y="7463"/>
                  </a:cubicBezTo>
                  <a:cubicBezTo>
                    <a:pt x="4800" y="11063"/>
                    <a:pt x="2400" y="163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3928389" y="1889795"/>
              <a:ext cx="133010" cy="346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204" fill="norm" stroke="1" extrusionOk="0">
                  <a:moveTo>
                    <a:pt x="314" y="5614"/>
                  </a:moveTo>
                  <a:cubicBezTo>
                    <a:pt x="-19" y="4062"/>
                    <a:pt x="-351" y="2510"/>
                    <a:pt x="812" y="1410"/>
                  </a:cubicBezTo>
                  <a:cubicBezTo>
                    <a:pt x="1975" y="311"/>
                    <a:pt x="4634" y="-336"/>
                    <a:pt x="8123" y="181"/>
                  </a:cubicBezTo>
                  <a:cubicBezTo>
                    <a:pt x="11612" y="699"/>
                    <a:pt x="15932" y="2380"/>
                    <a:pt x="17427" y="4320"/>
                  </a:cubicBezTo>
                  <a:cubicBezTo>
                    <a:pt x="18923" y="6260"/>
                    <a:pt x="17594" y="8459"/>
                    <a:pt x="15932" y="9817"/>
                  </a:cubicBezTo>
                  <a:cubicBezTo>
                    <a:pt x="14271" y="11175"/>
                    <a:pt x="12277" y="11693"/>
                    <a:pt x="12111" y="11951"/>
                  </a:cubicBezTo>
                  <a:cubicBezTo>
                    <a:pt x="11944" y="12210"/>
                    <a:pt x="13606" y="12210"/>
                    <a:pt x="15101" y="12533"/>
                  </a:cubicBezTo>
                  <a:cubicBezTo>
                    <a:pt x="16597" y="12857"/>
                    <a:pt x="17926" y="13504"/>
                    <a:pt x="19089" y="14732"/>
                  </a:cubicBezTo>
                  <a:cubicBezTo>
                    <a:pt x="20252" y="15961"/>
                    <a:pt x="21249" y="17772"/>
                    <a:pt x="20751" y="19065"/>
                  </a:cubicBezTo>
                  <a:cubicBezTo>
                    <a:pt x="20252" y="20359"/>
                    <a:pt x="18258" y="21135"/>
                    <a:pt x="15267" y="21199"/>
                  </a:cubicBezTo>
                  <a:cubicBezTo>
                    <a:pt x="12277" y="21264"/>
                    <a:pt x="8289" y="20617"/>
                    <a:pt x="4301" y="19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4127235" y="1873710"/>
              <a:ext cx="107908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1600" fill="norm" stroke="1" extrusionOk="0">
                  <a:moveTo>
                    <a:pt x="0" y="0"/>
                  </a:moveTo>
                  <a:cubicBezTo>
                    <a:pt x="6113" y="1800"/>
                    <a:pt x="12226" y="3600"/>
                    <a:pt x="16098" y="6075"/>
                  </a:cubicBezTo>
                  <a:cubicBezTo>
                    <a:pt x="19970" y="8550"/>
                    <a:pt x="21600" y="11700"/>
                    <a:pt x="20377" y="14400"/>
                  </a:cubicBezTo>
                  <a:cubicBezTo>
                    <a:pt x="19155" y="17100"/>
                    <a:pt x="15079" y="19350"/>
                    <a:pt x="110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4279635" y="1843662"/>
              <a:ext cx="141568" cy="493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526" fill="norm" stroke="1" extrusionOk="0">
                  <a:moveTo>
                    <a:pt x="1878" y="480"/>
                  </a:moveTo>
                  <a:cubicBezTo>
                    <a:pt x="3130" y="203"/>
                    <a:pt x="4383" y="-74"/>
                    <a:pt x="5635" y="18"/>
                  </a:cubicBezTo>
                  <a:cubicBezTo>
                    <a:pt x="6887" y="111"/>
                    <a:pt x="8139" y="572"/>
                    <a:pt x="10800" y="2326"/>
                  </a:cubicBezTo>
                  <a:cubicBezTo>
                    <a:pt x="13461" y="4080"/>
                    <a:pt x="17530" y="7126"/>
                    <a:pt x="19565" y="9941"/>
                  </a:cubicBezTo>
                  <a:cubicBezTo>
                    <a:pt x="21600" y="12757"/>
                    <a:pt x="21600" y="15341"/>
                    <a:pt x="18000" y="17234"/>
                  </a:cubicBezTo>
                  <a:cubicBezTo>
                    <a:pt x="14400" y="19126"/>
                    <a:pt x="7200" y="20326"/>
                    <a:pt x="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4825735" y="1968960"/>
              <a:ext cx="2540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40" y="2031"/>
                    <a:pt x="11880" y="4062"/>
                    <a:pt x="15300" y="5354"/>
                  </a:cubicBezTo>
                  <a:cubicBezTo>
                    <a:pt x="18720" y="6646"/>
                    <a:pt x="19620" y="7200"/>
                    <a:pt x="20340" y="7846"/>
                  </a:cubicBezTo>
                  <a:cubicBezTo>
                    <a:pt x="21060" y="8492"/>
                    <a:pt x="21600" y="9231"/>
                    <a:pt x="21600" y="9969"/>
                  </a:cubicBezTo>
                  <a:cubicBezTo>
                    <a:pt x="21600" y="10708"/>
                    <a:pt x="21060" y="11446"/>
                    <a:pt x="18630" y="13015"/>
                  </a:cubicBezTo>
                  <a:cubicBezTo>
                    <a:pt x="16200" y="14585"/>
                    <a:pt x="11880" y="16985"/>
                    <a:pt x="9270" y="18554"/>
                  </a:cubicBezTo>
                  <a:cubicBezTo>
                    <a:pt x="6660" y="20123"/>
                    <a:pt x="5760" y="20862"/>
                    <a:pt x="48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4978135" y="2172160"/>
              <a:ext cx="2349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46" y="4235"/>
                    <a:pt x="11092" y="8471"/>
                    <a:pt x="7492" y="12071"/>
                  </a:cubicBezTo>
                  <a:cubicBezTo>
                    <a:pt x="3892" y="15671"/>
                    <a:pt x="1946" y="186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5558086" y="2013138"/>
              <a:ext cx="119901" cy="219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0910" fill="norm" stroke="1" extrusionOk="0">
                  <a:moveTo>
                    <a:pt x="13915" y="3660"/>
                  </a:moveTo>
                  <a:cubicBezTo>
                    <a:pt x="12817" y="2852"/>
                    <a:pt x="11718" y="2045"/>
                    <a:pt x="10437" y="2145"/>
                  </a:cubicBezTo>
                  <a:cubicBezTo>
                    <a:pt x="9156" y="2246"/>
                    <a:pt x="7691" y="3256"/>
                    <a:pt x="5861" y="5981"/>
                  </a:cubicBezTo>
                  <a:cubicBezTo>
                    <a:pt x="4030" y="8706"/>
                    <a:pt x="1834" y="13147"/>
                    <a:pt x="735" y="15873"/>
                  </a:cubicBezTo>
                  <a:cubicBezTo>
                    <a:pt x="-363" y="18598"/>
                    <a:pt x="-363" y="19607"/>
                    <a:pt x="1651" y="20314"/>
                  </a:cubicBezTo>
                  <a:cubicBezTo>
                    <a:pt x="3664" y="21020"/>
                    <a:pt x="7691" y="21424"/>
                    <a:pt x="11352" y="19607"/>
                  </a:cubicBezTo>
                  <a:cubicBezTo>
                    <a:pt x="15013" y="17790"/>
                    <a:pt x="18308" y="13753"/>
                    <a:pt x="19773" y="10624"/>
                  </a:cubicBezTo>
                  <a:cubicBezTo>
                    <a:pt x="21237" y="7495"/>
                    <a:pt x="20871" y="5274"/>
                    <a:pt x="19773" y="3458"/>
                  </a:cubicBezTo>
                  <a:cubicBezTo>
                    <a:pt x="18674" y="1641"/>
                    <a:pt x="16844" y="228"/>
                    <a:pt x="15929" y="26"/>
                  </a:cubicBezTo>
                  <a:cubicBezTo>
                    <a:pt x="15013" y="-176"/>
                    <a:pt x="15013" y="833"/>
                    <a:pt x="15013" y="1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5797285" y="213406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5873477" y="1979328"/>
              <a:ext cx="82559" cy="313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470" fill="norm" stroke="1" extrusionOk="0">
                  <a:moveTo>
                    <a:pt x="21062" y="3639"/>
                  </a:moveTo>
                  <a:cubicBezTo>
                    <a:pt x="20522" y="2914"/>
                    <a:pt x="19982" y="2189"/>
                    <a:pt x="18902" y="1537"/>
                  </a:cubicBezTo>
                  <a:cubicBezTo>
                    <a:pt x="17822" y="885"/>
                    <a:pt x="16202" y="305"/>
                    <a:pt x="14042" y="87"/>
                  </a:cubicBezTo>
                  <a:cubicBezTo>
                    <a:pt x="11882" y="-130"/>
                    <a:pt x="9182" y="15"/>
                    <a:pt x="6482" y="1030"/>
                  </a:cubicBezTo>
                  <a:cubicBezTo>
                    <a:pt x="3782" y="2044"/>
                    <a:pt x="1082" y="3929"/>
                    <a:pt x="272" y="5234"/>
                  </a:cubicBezTo>
                  <a:cubicBezTo>
                    <a:pt x="-538" y="6538"/>
                    <a:pt x="542" y="7263"/>
                    <a:pt x="2432" y="7553"/>
                  </a:cubicBezTo>
                  <a:cubicBezTo>
                    <a:pt x="4322" y="7843"/>
                    <a:pt x="7022" y="7698"/>
                    <a:pt x="10262" y="7336"/>
                  </a:cubicBezTo>
                  <a:cubicBezTo>
                    <a:pt x="13502" y="6973"/>
                    <a:pt x="17282" y="6393"/>
                    <a:pt x="19172" y="6756"/>
                  </a:cubicBezTo>
                  <a:cubicBezTo>
                    <a:pt x="21062" y="7118"/>
                    <a:pt x="21062" y="8423"/>
                    <a:pt x="20522" y="10960"/>
                  </a:cubicBezTo>
                  <a:cubicBezTo>
                    <a:pt x="19982" y="13497"/>
                    <a:pt x="18902" y="17266"/>
                    <a:pt x="18362" y="19223"/>
                  </a:cubicBezTo>
                  <a:cubicBezTo>
                    <a:pt x="17822" y="21180"/>
                    <a:pt x="17822" y="21325"/>
                    <a:pt x="17822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6059727" y="2016495"/>
              <a:ext cx="112758" cy="320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1535" fill="norm" stroke="1" extrusionOk="0">
                  <a:moveTo>
                    <a:pt x="20448" y="1072"/>
                  </a:moveTo>
                  <a:cubicBezTo>
                    <a:pt x="16976" y="503"/>
                    <a:pt x="13505" y="-65"/>
                    <a:pt x="10033" y="6"/>
                  </a:cubicBezTo>
                  <a:cubicBezTo>
                    <a:pt x="6562" y="77"/>
                    <a:pt x="3090" y="788"/>
                    <a:pt x="1355" y="1569"/>
                  </a:cubicBezTo>
                  <a:cubicBezTo>
                    <a:pt x="-381" y="2351"/>
                    <a:pt x="-381" y="3203"/>
                    <a:pt x="969" y="4340"/>
                  </a:cubicBezTo>
                  <a:cubicBezTo>
                    <a:pt x="2319" y="5477"/>
                    <a:pt x="5019" y="6898"/>
                    <a:pt x="8683" y="8746"/>
                  </a:cubicBezTo>
                  <a:cubicBezTo>
                    <a:pt x="12348" y="10593"/>
                    <a:pt x="16976" y="12867"/>
                    <a:pt x="19098" y="14785"/>
                  </a:cubicBezTo>
                  <a:cubicBezTo>
                    <a:pt x="21219" y="16703"/>
                    <a:pt x="20833" y="18267"/>
                    <a:pt x="19098" y="19332"/>
                  </a:cubicBezTo>
                  <a:cubicBezTo>
                    <a:pt x="17362" y="20398"/>
                    <a:pt x="14276" y="20967"/>
                    <a:pt x="1119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6121135" y="1982023"/>
              <a:ext cx="22225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143" y="11918"/>
                    <a:pt x="10286" y="3818"/>
                    <a:pt x="13886" y="1118"/>
                  </a:cubicBezTo>
                  <a:cubicBezTo>
                    <a:pt x="17486" y="-1582"/>
                    <a:pt x="19543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1767954" y="1647092"/>
              <a:ext cx="41532" cy="804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323" fill="norm" stroke="1" extrusionOk="0">
                  <a:moveTo>
                    <a:pt x="11470" y="284"/>
                  </a:moveTo>
                  <a:cubicBezTo>
                    <a:pt x="11470" y="4"/>
                    <a:pt x="11470" y="-277"/>
                    <a:pt x="10390" y="537"/>
                  </a:cubicBezTo>
                  <a:cubicBezTo>
                    <a:pt x="9310" y="1350"/>
                    <a:pt x="7150" y="3258"/>
                    <a:pt x="4990" y="5137"/>
                  </a:cubicBezTo>
                  <a:cubicBezTo>
                    <a:pt x="2830" y="7017"/>
                    <a:pt x="670" y="8868"/>
                    <a:pt x="130" y="10747"/>
                  </a:cubicBezTo>
                  <a:cubicBezTo>
                    <a:pt x="-410" y="12627"/>
                    <a:pt x="670" y="14534"/>
                    <a:pt x="4450" y="16302"/>
                  </a:cubicBezTo>
                  <a:cubicBezTo>
                    <a:pt x="8230" y="18069"/>
                    <a:pt x="14710" y="19696"/>
                    <a:pt x="21190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1864372" y="1949910"/>
              <a:ext cx="3401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0"/>
                  </a:moveTo>
                  <a:cubicBezTo>
                    <a:pt x="88" y="2592"/>
                    <a:pt x="-1183" y="5184"/>
                    <a:pt x="1993" y="8784"/>
                  </a:cubicBezTo>
                  <a:cubicBezTo>
                    <a:pt x="5170" y="12384"/>
                    <a:pt x="12793" y="16992"/>
                    <a:pt x="204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1845322" y="1886009"/>
              <a:ext cx="218340" cy="444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16" fill="norm" stroke="1" extrusionOk="0">
                  <a:moveTo>
                    <a:pt x="837" y="4299"/>
                  </a:moveTo>
                  <a:cubicBezTo>
                    <a:pt x="631" y="3688"/>
                    <a:pt x="425" y="3076"/>
                    <a:pt x="219" y="2363"/>
                  </a:cubicBezTo>
                  <a:cubicBezTo>
                    <a:pt x="14" y="1650"/>
                    <a:pt x="-192" y="835"/>
                    <a:pt x="322" y="376"/>
                  </a:cubicBezTo>
                  <a:cubicBezTo>
                    <a:pt x="837" y="-82"/>
                    <a:pt x="2071" y="-184"/>
                    <a:pt x="4951" y="427"/>
                  </a:cubicBezTo>
                  <a:cubicBezTo>
                    <a:pt x="7831" y="1039"/>
                    <a:pt x="12357" y="2363"/>
                    <a:pt x="15648" y="4146"/>
                  </a:cubicBezTo>
                  <a:cubicBezTo>
                    <a:pt x="18939" y="5929"/>
                    <a:pt x="20997" y="8171"/>
                    <a:pt x="21202" y="10463"/>
                  </a:cubicBezTo>
                  <a:cubicBezTo>
                    <a:pt x="21408" y="12756"/>
                    <a:pt x="19762" y="15099"/>
                    <a:pt x="15957" y="16933"/>
                  </a:cubicBezTo>
                  <a:cubicBezTo>
                    <a:pt x="12151" y="18767"/>
                    <a:pt x="6185" y="20091"/>
                    <a:pt x="219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-1" y="1302210"/>
              <a:ext cx="63237" cy="1221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21510" y="0"/>
                  </a:moveTo>
                  <a:cubicBezTo>
                    <a:pt x="18630" y="112"/>
                    <a:pt x="15750" y="225"/>
                    <a:pt x="13230" y="655"/>
                  </a:cubicBezTo>
                  <a:cubicBezTo>
                    <a:pt x="10710" y="1086"/>
                    <a:pt x="8550" y="1834"/>
                    <a:pt x="6390" y="2826"/>
                  </a:cubicBezTo>
                  <a:cubicBezTo>
                    <a:pt x="4230" y="3818"/>
                    <a:pt x="2070" y="5054"/>
                    <a:pt x="2790" y="6364"/>
                  </a:cubicBezTo>
                  <a:cubicBezTo>
                    <a:pt x="3510" y="7674"/>
                    <a:pt x="7110" y="9059"/>
                    <a:pt x="9270" y="10426"/>
                  </a:cubicBezTo>
                  <a:cubicBezTo>
                    <a:pt x="11430" y="11792"/>
                    <a:pt x="12150" y="13140"/>
                    <a:pt x="10710" y="14469"/>
                  </a:cubicBezTo>
                  <a:cubicBezTo>
                    <a:pt x="9270" y="15798"/>
                    <a:pt x="5670" y="17108"/>
                    <a:pt x="3510" y="18231"/>
                  </a:cubicBezTo>
                  <a:cubicBezTo>
                    <a:pt x="1350" y="19354"/>
                    <a:pt x="630" y="20290"/>
                    <a:pt x="270" y="20851"/>
                  </a:cubicBezTo>
                  <a:cubicBezTo>
                    <a:pt x="-90" y="21413"/>
                    <a:pt x="-90" y="21600"/>
                    <a:pt x="270" y="21600"/>
                  </a:cubicBezTo>
                  <a:cubicBezTo>
                    <a:pt x="630" y="21600"/>
                    <a:pt x="1350" y="21413"/>
                    <a:pt x="2070" y="21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312" name="Drawing"/>
          <p:cNvGrpSpPr/>
          <p:nvPr/>
        </p:nvGrpSpPr>
        <p:grpSpPr>
          <a:xfrm>
            <a:off x="1320799" y="1758949"/>
            <a:ext cx="11061701" cy="7049724"/>
            <a:chOff x="0" y="0"/>
            <a:chExt cx="11061699" cy="7049722"/>
          </a:xfrm>
        </p:grpSpPr>
        <p:sp>
          <p:nvSpPr>
            <p:cNvPr id="1195" name="Line"/>
            <p:cNvSpPr/>
            <p:nvPr/>
          </p:nvSpPr>
          <p:spPr>
            <a:xfrm>
              <a:off x="5344140" y="6350"/>
              <a:ext cx="154961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600" fill="norm" stroke="1" extrusionOk="0">
                  <a:moveTo>
                    <a:pt x="20807" y="608"/>
                  </a:moveTo>
                  <a:cubicBezTo>
                    <a:pt x="19670" y="304"/>
                    <a:pt x="18533" y="0"/>
                    <a:pt x="17396" y="0"/>
                  </a:cubicBezTo>
                  <a:cubicBezTo>
                    <a:pt x="16260" y="0"/>
                    <a:pt x="15123" y="304"/>
                    <a:pt x="12281" y="1927"/>
                  </a:cubicBezTo>
                  <a:cubicBezTo>
                    <a:pt x="9439" y="3549"/>
                    <a:pt x="4891" y="6490"/>
                    <a:pt x="2333" y="9228"/>
                  </a:cubicBezTo>
                  <a:cubicBezTo>
                    <a:pt x="-225" y="11966"/>
                    <a:pt x="-793" y="14501"/>
                    <a:pt x="1196" y="16530"/>
                  </a:cubicBezTo>
                  <a:cubicBezTo>
                    <a:pt x="3186" y="18558"/>
                    <a:pt x="7733" y="20079"/>
                    <a:pt x="122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5556755" y="61078"/>
              <a:ext cx="170946" cy="362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93" fill="norm" stroke="1" extrusionOk="0">
                  <a:moveTo>
                    <a:pt x="4736" y="6172"/>
                  </a:moveTo>
                  <a:cubicBezTo>
                    <a:pt x="3936" y="7553"/>
                    <a:pt x="3136" y="8935"/>
                    <a:pt x="2469" y="11195"/>
                  </a:cubicBezTo>
                  <a:cubicBezTo>
                    <a:pt x="1803" y="13456"/>
                    <a:pt x="1269" y="16595"/>
                    <a:pt x="869" y="18605"/>
                  </a:cubicBezTo>
                  <a:cubicBezTo>
                    <a:pt x="469" y="20614"/>
                    <a:pt x="203" y="21493"/>
                    <a:pt x="69" y="21493"/>
                  </a:cubicBezTo>
                  <a:cubicBezTo>
                    <a:pt x="-64" y="21493"/>
                    <a:pt x="-64" y="20614"/>
                    <a:pt x="603" y="17977"/>
                  </a:cubicBezTo>
                  <a:cubicBezTo>
                    <a:pt x="1269" y="15340"/>
                    <a:pt x="2603" y="10944"/>
                    <a:pt x="3669" y="7930"/>
                  </a:cubicBezTo>
                  <a:cubicBezTo>
                    <a:pt x="4736" y="4916"/>
                    <a:pt x="5536" y="3284"/>
                    <a:pt x="6469" y="2091"/>
                  </a:cubicBezTo>
                  <a:cubicBezTo>
                    <a:pt x="7403" y="898"/>
                    <a:pt x="8469" y="144"/>
                    <a:pt x="9403" y="19"/>
                  </a:cubicBezTo>
                  <a:cubicBezTo>
                    <a:pt x="10336" y="-107"/>
                    <a:pt x="11136" y="395"/>
                    <a:pt x="12069" y="2342"/>
                  </a:cubicBezTo>
                  <a:cubicBezTo>
                    <a:pt x="13003" y="4288"/>
                    <a:pt x="14069" y="7679"/>
                    <a:pt x="15669" y="10379"/>
                  </a:cubicBezTo>
                  <a:cubicBezTo>
                    <a:pt x="17269" y="13079"/>
                    <a:pt x="19403" y="15088"/>
                    <a:pt x="21536" y="17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5607050" y="298450"/>
              <a:ext cx="152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0" y="14400"/>
                    <a:pt x="6600" y="7200"/>
                    <a:pt x="10200" y="3600"/>
                  </a:cubicBezTo>
                  <a:cubicBezTo>
                    <a:pt x="13800" y="0"/>
                    <a:pt x="177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5886450" y="311150"/>
              <a:ext cx="190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6096000" y="95250"/>
              <a:ext cx="2540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200"/>
                    <a:pt x="3600" y="6400"/>
                    <a:pt x="7200" y="10000"/>
                  </a:cubicBezTo>
                  <a:cubicBezTo>
                    <a:pt x="10800" y="13600"/>
                    <a:pt x="16200" y="17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6076950" y="52977"/>
              <a:ext cx="181377" cy="32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298" fill="norm" stroke="1" extrusionOk="0">
                  <a:moveTo>
                    <a:pt x="0" y="4874"/>
                  </a:moveTo>
                  <a:cubicBezTo>
                    <a:pt x="0" y="3898"/>
                    <a:pt x="0" y="2923"/>
                    <a:pt x="0" y="2087"/>
                  </a:cubicBezTo>
                  <a:cubicBezTo>
                    <a:pt x="0" y="1251"/>
                    <a:pt x="0" y="554"/>
                    <a:pt x="2359" y="205"/>
                  </a:cubicBezTo>
                  <a:cubicBezTo>
                    <a:pt x="4717" y="-143"/>
                    <a:pt x="9434" y="-143"/>
                    <a:pt x="12786" y="972"/>
                  </a:cubicBezTo>
                  <a:cubicBezTo>
                    <a:pt x="16138" y="2087"/>
                    <a:pt x="18124" y="4316"/>
                    <a:pt x="17503" y="6337"/>
                  </a:cubicBezTo>
                  <a:cubicBezTo>
                    <a:pt x="16883" y="8358"/>
                    <a:pt x="13655" y="10169"/>
                    <a:pt x="11421" y="11214"/>
                  </a:cubicBezTo>
                  <a:cubicBezTo>
                    <a:pt x="9186" y="12260"/>
                    <a:pt x="7945" y="12538"/>
                    <a:pt x="8441" y="12887"/>
                  </a:cubicBezTo>
                  <a:cubicBezTo>
                    <a:pt x="8938" y="13235"/>
                    <a:pt x="11172" y="13653"/>
                    <a:pt x="13655" y="14280"/>
                  </a:cubicBezTo>
                  <a:cubicBezTo>
                    <a:pt x="16138" y="14907"/>
                    <a:pt x="18869" y="15743"/>
                    <a:pt x="20234" y="16580"/>
                  </a:cubicBezTo>
                  <a:cubicBezTo>
                    <a:pt x="21600" y="17416"/>
                    <a:pt x="21600" y="18252"/>
                    <a:pt x="20359" y="19088"/>
                  </a:cubicBezTo>
                  <a:cubicBezTo>
                    <a:pt x="19117" y="19924"/>
                    <a:pt x="16634" y="20760"/>
                    <a:pt x="14152" y="21109"/>
                  </a:cubicBezTo>
                  <a:cubicBezTo>
                    <a:pt x="11669" y="21457"/>
                    <a:pt x="9186" y="21318"/>
                    <a:pt x="7697" y="20760"/>
                  </a:cubicBezTo>
                  <a:cubicBezTo>
                    <a:pt x="6207" y="20203"/>
                    <a:pt x="5710" y="19227"/>
                    <a:pt x="5214" y="18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6305550" y="0"/>
              <a:ext cx="121954" cy="385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391" fill="norm" stroke="1" extrusionOk="0">
                  <a:moveTo>
                    <a:pt x="7688" y="0"/>
                  </a:moveTo>
                  <a:cubicBezTo>
                    <a:pt x="12081" y="3874"/>
                    <a:pt x="16475" y="7748"/>
                    <a:pt x="18854" y="10741"/>
                  </a:cubicBezTo>
                  <a:cubicBezTo>
                    <a:pt x="21234" y="13735"/>
                    <a:pt x="21600" y="15848"/>
                    <a:pt x="20502" y="17550"/>
                  </a:cubicBezTo>
                  <a:cubicBezTo>
                    <a:pt x="19403" y="19252"/>
                    <a:pt x="16841" y="20543"/>
                    <a:pt x="13180" y="21072"/>
                  </a:cubicBezTo>
                  <a:cubicBezTo>
                    <a:pt x="9519" y="21600"/>
                    <a:pt x="4759" y="21365"/>
                    <a:pt x="0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7099300" y="209550"/>
              <a:ext cx="184151" cy="166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0" y="0"/>
                  </a:moveTo>
                  <a:cubicBezTo>
                    <a:pt x="248" y="5940"/>
                    <a:pt x="497" y="11880"/>
                    <a:pt x="1117" y="15390"/>
                  </a:cubicBezTo>
                  <a:cubicBezTo>
                    <a:pt x="1738" y="18900"/>
                    <a:pt x="2731" y="19980"/>
                    <a:pt x="3600" y="19980"/>
                  </a:cubicBezTo>
                  <a:cubicBezTo>
                    <a:pt x="4469" y="19980"/>
                    <a:pt x="5214" y="18900"/>
                    <a:pt x="5710" y="17685"/>
                  </a:cubicBezTo>
                  <a:cubicBezTo>
                    <a:pt x="6207" y="16470"/>
                    <a:pt x="6455" y="15120"/>
                    <a:pt x="6952" y="14985"/>
                  </a:cubicBezTo>
                  <a:cubicBezTo>
                    <a:pt x="7448" y="14850"/>
                    <a:pt x="8193" y="15930"/>
                    <a:pt x="9807" y="17280"/>
                  </a:cubicBezTo>
                  <a:cubicBezTo>
                    <a:pt x="11421" y="18630"/>
                    <a:pt x="13903" y="20250"/>
                    <a:pt x="15766" y="20925"/>
                  </a:cubicBezTo>
                  <a:cubicBezTo>
                    <a:pt x="17628" y="21600"/>
                    <a:pt x="18869" y="21330"/>
                    <a:pt x="19862" y="19035"/>
                  </a:cubicBezTo>
                  <a:cubicBezTo>
                    <a:pt x="20855" y="16740"/>
                    <a:pt x="21600" y="12420"/>
                    <a:pt x="21600" y="8910"/>
                  </a:cubicBezTo>
                  <a:cubicBezTo>
                    <a:pt x="21600" y="5400"/>
                    <a:pt x="20855" y="2700"/>
                    <a:pt x="201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7344003" y="43318"/>
              <a:ext cx="98198" cy="345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77" fill="norm" stroke="1" extrusionOk="0">
                  <a:moveTo>
                    <a:pt x="4776" y="1256"/>
                  </a:moveTo>
                  <a:cubicBezTo>
                    <a:pt x="3857" y="598"/>
                    <a:pt x="2938" y="-61"/>
                    <a:pt x="2478" y="5"/>
                  </a:cubicBezTo>
                  <a:cubicBezTo>
                    <a:pt x="2019" y="71"/>
                    <a:pt x="2019" y="861"/>
                    <a:pt x="2249" y="3298"/>
                  </a:cubicBezTo>
                  <a:cubicBezTo>
                    <a:pt x="2478" y="5734"/>
                    <a:pt x="2938" y="9817"/>
                    <a:pt x="3398" y="12912"/>
                  </a:cubicBezTo>
                  <a:cubicBezTo>
                    <a:pt x="3857" y="16007"/>
                    <a:pt x="4317" y="18115"/>
                    <a:pt x="3857" y="19498"/>
                  </a:cubicBezTo>
                  <a:cubicBezTo>
                    <a:pt x="3398" y="20880"/>
                    <a:pt x="2019" y="21539"/>
                    <a:pt x="1100" y="21473"/>
                  </a:cubicBezTo>
                  <a:cubicBezTo>
                    <a:pt x="181" y="21407"/>
                    <a:pt x="-279" y="20617"/>
                    <a:pt x="181" y="19366"/>
                  </a:cubicBezTo>
                  <a:cubicBezTo>
                    <a:pt x="640" y="18115"/>
                    <a:pt x="2019" y="16402"/>
                    <a:pt x="3627" y="15283"/>
                  </a:cubicBezTo>
                  <a:cubicBezTo>
                    <a:pt x="5236" y="14163"/>
                    <a:pt x="7074" y="13637"/>
                    <a:pt x="9142" y="13571"/>
                  </a:cubicBezTo>
                  <a:cubicBezTo>
                    <a:pt x="11210" y="13505"/>
                    <a:pt x="13508" y="13900"/>
                    <a:pt x="15576" y="15085"/>
                  </a:cubicBezTo>
                  <a:cubicBezTo>
                    <a:pt x="17644" y="16271"/>
                    <a:pt x="19483" y="18246"/>
                    <a:pt x="21321" y="20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7501466" y="171186"/>
              <a:ext cx="42335" cy="151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6" fill="norm" stroke="1" extrusionOk="0">
                  <a:moveTo>
                    <a:pt x="2160" y="14923"/>
                  </a:moveTo>
                  <a:cubicBezTo>
                    <a:pt x="1080" y="17550"/>
                    <a:pt x="0" y="20177"/>
                    <a:pt x="0" y="20761"/>
                  </a:cubicBezTo>
                  <a:cubicBezTo>
                    <a:pt x="0" y="21345"/>
                    <a:pt x="1080" y="19886"/>
                    <a:pt x="1620" y="16529"/>
                  </a:cubicBezTo>
                  <a:cubicBezTo>
                    <a:pt x="2160" y="13172"/>
                    <a:pt x="2160" y="7918"/>
                    <a:pt x="2160" y="4561"/>
                  </a:cubicBezTo>
                  <a:cubicBezTo>
                    <a:pt x="2160" y="1204"/>
                    <a:pt x="2160" y="-255"/>
                    <a:pt x="5400" y="37"/>
                  </a:cubicBezTo>
                  <a:cubicBezTo>
                    <a:pt x="8640" y="329"/>
                    <a:pt x="15120" y="2372"/>
                    <a:pt x="21600" y="4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7584985" y="195448"/>
              <a:ext cx="73116" cy="172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252" fill="norm" stroke="1" extrusionOk="0">
                  <a:moveTo>
                    <a:pt x="21318" y="4857"/>
                  </a:moveTo>
                  <a:cubicBezTo>
                    <a:pt x="18849" y="3035"/>
                    <a:pt x="16381" y="1213"/>
                    <a:pt x="13604" y="433"/>
                  </a:cubicBezTo>
                  <a:cubicBezTo>
                    <a:pt x="10827" y="-348"/>
                    <a:pt x="7741" y="-88"/>
                    <a:pt x="4964" y="1344"/>
                  </a:cubicBezTo>
                  <a:cubicBezTo>
                    <a:pt x="2187" y="2775"/>
                    <a:pt x="-282" y="5377"/>
                    <a:pt x="27" y="8891"/>
                  </a:cubicBezTo>
                  <a:cubicBezTo>
                    <a:pt x="335" y="12404"/>
                    <a:pt x="3421" y="16828"/>
                    <a:pt x="6507" y="21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7702913" y="15785"/>
              <a:ext cx="113938" cy="371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22" fill="norm" stroke="1" extrusionOk="0">
                  <a:moveTo>
                    <a:pt x="14331" y="920"/>
                  </a:moveTo>
                  <a:cubicBezTo>
                    <a:pt x="13131" y="432"/>
                    <a:pt x="11931" y="-56"/>
                    <a:pt x="10531" y="5"/>
                  </a:cubicBezTo>
                  <a:cubicBezTo>
                    <a:pt x="9131" y="66"/>
                    <a:pt x="7531" y="676"/>
                    <a:pt x="5931" y="2568"/>
                  </a:cubicBezTo>
                  <a:cubicBezTo>
                    <a:pt x="4331" y="4459"/>
                    <a:pt x="2731" y="7632"/>
                    <a:pt x="1731" y="10561"/>
                  </a:cubicBezTo>
                  <a:cubicBezTo>
                    <a:pt x="731" y="13490"/>
                    <a:pt x="331" y="16175"/>
                    <a:pt x="131" y="18066"/>
                  </a:cubicBezTo>
                  <a:cubicBezTo>
                    <a:pt x="-69" y="19958"/>
                    <a:pt x="-69" y="21056"/>
                    <a:pt x="331" y="21300"/>
                  </a:cubicBezTo>
                  <a:cubicBezTo>
                    <a:pt x="731" y="21544"/>
                    <a:pt x="1531" y="20934"/>
                    <a:pt x="2731" y="19530"/>
                  </a:cubicBezTo>
                  <a:cubicBezTo>
                    <a:pt x="3931" y="18127"/>
                    <a:pt x="5531" y="15930"/>
                    <a:pt x="7131" y="14527"/>
                  </a:cubicBezTo>
                  <a:cubicBezTo>
                    <a:pt x="8731" y="13124"/>
                    <a:pt x="10331" y="12513"/>
                    <a:pt x="12131" y="12330"/>
                  </a:cubicBezTo>
                  <a:cubicBezTo>
                    <a:pt x="13931" y="12147"/>
                    <a:pt x="15931" y="12391"/>
                    <a:pt x="17531" y="13673"/>
                  </a:cubicBezTo>
                  <a:cubicBezTo>
                    <a:pt x="19131" y="14954"/>
                    <a:pt x="20331" y="17273"/>
                    <a:pt x="20931" y="18737"/>
                  </a:cubicBezTo>
                  <a:cubicBezTo>
                    <a:pt x="21531" y="20202"/>
                    <a:pt x="21531" y="20812"/>
                    <a:pt x="21531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8210550" y="254000"/>
              <a:ext cx="127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8235950" y="1651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8299498" y="203200"/>
              <a:ext cx="99436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600" fill="norm" stroke="1" extrusionOk="0">
                  <a:moveTo>
                    <a:pt x="18890" y="0"/>
                  </a:moveTo>
                  <a:cubicBezTo>
                    <a:pt x="14390" y="0"/>
                    <a:pt x="9890" y="0"/>
                    <a:pt x="6515" y="120"/>
                  </a:cubicBezTo>
                  <a:cubicBezTo>
                    <a:pt x="3140" y="240"/>
                    <a:pt x="890" y="480"/>
                    <a:pt x="215" y="1200"/>
                  </a:cubicBezTo>
                  <a:cubicBezTo>
                    <a:pt x="-460" y="1920"/>
                    <a:pt x="440" y="3120"/>
                    <a:pt x="3140" y="4560"/>
                  </a:cubicBezTo>
                  <a:cubicBezTo>
                    <a:pt x="5840" y="6000"/>
                    <a:pt x="10340" y="7680"/>
                    <a:pt x="14165" y="10080"/>
                  </a:cubicBezTo>
                  <a:cubicBezTo>
                    <a:pt x="17990" y="12480"/>
                    <a:pt x="21140" y="15600"/>
                    <a:pt x="21140" y="17640"/>
                  </a:cubicBezTo>
                  <a:cubicBezTo>
                    <a:pt x="21140" y="19680"/>
                    <a:pt x="17990" y="20640"/>
                    <a:pt x="14615" y="21120"/>
                  </a:cubicBezTo>
                  <a:cubicBezTo>
                    <a:pt x="11240" y="21600"/>
                    <a:pt x="7640" y="21600"/>
                    <a:pt x="4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8943264" y="194220"/>
              <a:ext cx="257887" cy="218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238" fill="norm" stroke="1" extrusionOk="0">
                  <a:moveTo>
                    <a:pt x="13795" y="5192"/>
                  </a:moveTo>
                  <a:cubicBezTo>
                    <a:pt x="12586" y="3341"/>
                    <a:pt x="11376" y="1489"/>
                    <a:pt x="10253" y="564"/>
                  </a:cubicBezTo>
                  <a:cubicBezTo>
                    <a:pt x="9130" y="-362"/>
                    <a:pt x="8093" y="-362"/>
                    <a:pt x="6192" y="2209"/>
                  </a:cubicBezTo>
                  <a:cubicBezTo>
                    <a:pt x="4291" y="4781"/>
                    <a:pt x="1527" y="9924"/>
                    <a:pt x="490" y="13524"/>
                  </a:cubicBezTo>
                  <a:cubicBezTo>
                    <a:pt x="-547" y="17124"/>
                    <a:pt x="144" y="19181"/>
                    <a:pt x="1786" y="19489"/>
                  </a:cubicBezTo>
                  <a:cubicBezTo>
                    <a:pt x="3427" y="19798"/>
                    <a:pt x="6019" y="18358"/>
                    <a:pt x="7575" y="17021"/>
                  </a:cubicBezTo>
                  <a:cubicBezTo>
                    <a:pt x="9130" y="15684"/>
                    <a:pt x="9648" y="14449"/>
                    <a:pt x="10080" y="13215"/>
                  </a:cubicBezTo>
                  <a:cubicBezTo>
                    <a:pt x="10512" y="11981"/>
                    <a:pt x="10858" y="10747"/>
                    <a:pt x="11290" y="10952"/>
                  </a:cubicBezTo>
                  <a:cubicBezTo>
                    <a:pt x="11722" y="11158"/>
                    <a:pt x="12240" y="12804"/>
                    <a:pt x="13882" y="14758"/>
                  </a:cubicBezTo>
                  <a:cubicBezTo>
                    <a:pt x="15523" y="16712"/>
                    <a:pt x="18288" y="18975"/>
                    <a:pt x="21053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9508066" y="116224"/>
              <a:ext cx="111714" cy="398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96" fill="norm" stroke="1" extrusionOk="0">
                  <a:moveTo>
                    <a:pt x="20377" y="1953"/>
                  </a:moveTo>
                  <a:cubicBezTo>
                    <a:pt x="17117" y="1267"/>
                    <a:pt x="13857" y="582"/>
                    <a:pt x="11004" y="239"/>
                  </a:cubicBezTo>
                  <a:cubicBezTo>
                    <a:pt x="8151" y="-104"/>
                    <a:pt x="5706" y="-104"/>
                    <a:pt x="3668" y="410"/>
                  </a:cubicBezTo>
                  <a:cubicBezTo>
                    <a:pt x="1630" y="925"/>
                    <a:pt x="0" y="1953"/>
                    <a:pt x="0" y="3839"/>
                  </a:cubicBezTo>
                  <a:cubicBezTo>
                    <a:pt x="0" y="5725"/>
                    <a:pt x="1630" y="8467"/>
                    <a:pt x="3057" y="10353"/>
                  </a:cubicBezTo>
                  <a:cubicBezTo>
                    <a:pt x="4483" y="12239"/>
                    <a:pt x="5706" y="13267"/>
                    <a:pt x="6521" y="13496"/>
                  </a:cubicBezTo>
                  <a:cubicBezTo>
                    <a:pt x="7336" y="13725"/>
                    <a:pt x="7743" y="13153"/>
                    <a:pt x="9170" y="11839"/>
                  </a:cubicBezTo>
                  <a:cubicBezTo>
                    <a:pt x="10596" y="10525"/>
                    <a:pt x="13042" y="8467"/>
                    <a:pt x="14468" y="7153"/>
                  </a:cubicBezTo>
                  <a:cubicBezTo>
                    <a:pt x="15894" y="5839"/>
                    <a:pt x="16302" y="5267"/>
                    <a:pt x="17321" y="4582"/>
                  </a:cubicBezTo>
                  <a:cubicBezTo>
                    <a:pt x="18340" y="3896"/>
                    <a:pt x="19970" y="3096"/>
                    <a:pt x="20785" y="2982"/>
                  </a:cubicBezTo>
                  <a:cubicBezTo>
                    <a:pt x="21600" y="2867"/>
                    <a:pt x="21600" y="3439"/>
                    <a:pt x="21396" y="4982"/>
                  </a:cubicBezTo>
                  <a:cubicBezTo>
                    <a:pt x="21192" y="6525"/>
                    <a:pt x="20785" y="9039"/>
                    <a:pt x="20377" y="11953"/>
                  </a:cubicBezTo>
                  <a:cubicBezTo>
                    <a:pt x="19970" y="14867"/>
                    <a:pt x="19562" y="18182"/>
                    <a:pt x="19155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9747250" y="173153"/>
              <a:ext cx="76200" cy="332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350" fill="norm" stroke="1" extrusionOk="0">
                  <a:moveTo>
                    <a:pt x="21016" y="2336"/>
                  </a:moveTo>
                  <a:cubicBezTo>
                    <a:pt x="19265" y="1793"/>
                    <a:pt x="17513" y="1249"/>
                    <a:pt x="14302" y="774"/>
                  </a:cubicBezTo>
                  <a:cubicBezTo>
                    <a:pt x="11092" y="299"/>
                    <a:pt x="6421" y="-109"/>
                    <a:pt x="3502" y="27"/>
                  </a:cubicBezTo>
                  <a:cubicBezTo>
                    <a:pt x="584" y="163"/>
                    <a:pt x="-584" y="842"/>
                    <a:pt x="875" y="2948"/>
                  </a:cubicBezTo>
                  <a:cubicBezTo>
                    <a:pt x="2335" y="5053"/>
                    <a:pt x="6421" y="8585"/>
                    <a:pt x="10508" y="11234"/>
                  </a:cubicBezTo>
                  <a:cubicBezTo>
                    <a:pt x="14594" y="13883"/>
                    <a:pt x="18681" y="15649"/>
                    <a:pt x="19848" y="17212"/>
                  </a:cubicBezTo>
                  <a:cubicBezTo>
                    <a:pt x="21016" y="18774"/>
                    <a:pt x="19265" y="20133"/>
                    <a:pt x="16930" y="20812"/>
                  </a:cubicBezTo>
                  <a:cubicBezTo>
                    <a:pt x="14594" y="21491"/>
                    <a:pt x="11675" y="21491"/>
                    <a:pt x="8757" y="21016"/>
                  </a:cubicBezTo>
                  <a:cubicBezTo>
                    <a:pt x="5838" y="20540"/>
                    <a:pt x="2919" y="19589"/>
                    <a:pt x="0" y="18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9766300" y="177800"/>
              <a:ext cx="1714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10096500" y="171450"/>
              <a:ext cx="4445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5000"/>
                    <a:pt x="13371" y="10000"/>
                    <a:pt x="9771" y="13600"/>
                  </a:cubicBezTo>
                  <a:cubicBezTo>
                    <a:pt x="6171" y="17200"/>
                    <a:pt x="3086" y="19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10035330" y="314235"/>
              <a:ext cx="29420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702" fill="norm" stroke="1" extrusionOk="0">
                  <a:moveTo>
                    <a:pt x="7055" y="20702"/>
                  </a:moveTo>
                  <a:cubicBezTo>
                    <a:pt x="2735" y="10884"/>
                    <a:pt x="-1585" y="1066"/>
                    <a:pt x="575" y="84"/>
                  </a:cubicBezTo>
                  <a:cubicBezTo>
                    <a:pt x="2735" y="-898"/>
                    <a:pt x="11375" y="6957"/>
                    <a:pt x="20015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10185400" y="323850"/>
              <a:ext cx="1" cy="254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10255250" y="311150"/>
              <a:ext cx="127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10274300" y="209550"/>
              <a:ext cx="127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10345473" y="82550"/>
              <a:ext cx="182828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fill="norm" stroke="1" extrusionOk="0">
                  <a:moveTo>
                    <a:pt x="6548" y="0"/>
                  </a:moveTo>
                  <a:cubicBezTo>
                    <a:pt x="5555" y="3600"/>
                    <a:pt x="4562" y="7200"/>
                    <a:pt x="3445" y="10350"/>
                  </a:cubicBezTo>
                  <a:cubicBezTo>
                    <a:pt x="2328" y="13500"/>
                    <a:pt x="1086" y="16200"/>
                    <a:pt x="466" y="17871"/>
                  </a:cubicBezTo>
                  <a:cubicBezTo>
                    <a:pt x="-155" y="19543"/>
                    <a:pt x="-155" y="20186"/>
                    <a:pt x="466" y="20443"/>
                  </a:cubicBezTo>
                  <a:cubicBezTo>
                    <a:pt x="1086" y="20700"/>
                    <a:pt x="2328" y="20571"/>
                    <a:pt x="5059" y="19736"/>
                  </a:cubicBezTo>
                  <a:cubicBezTo>
                    <a:pt x="7790" y="18900"/>
                    <a:pt x="12011" y="17357"/>
                    <a:pt x="14617" y="16136"/>
                  </a:cubicBezTo>
                  <a:cubicBezTo>
                    <a:pt x="17224" y="14914"/>
                    <a:pt x="18217" y="14014"/>
                    <a:pt x="18093" y="13629"/>
                  </a:cubicBezTo>
                  <a:cubicBezTo>
                    <a:pt x="17969" y="13243"/>
                    <a:pt x="16728" y="13371"/>
                    <a:pt x="14742" y="13886"/>
                  </a:cubicBezTo>
                  <a:cubicBezTo>
                    <a:pt x="12755" y="14400"/>
                    <a:pt x="10024" y="15300"/>
                    <a:pt x="8286" y="16136"/>
                  </a:cubicBezTo>
                  <a:cubicBezTo>
                    <a:pt x="6548" y="16971"/>
                    <a:pt x="5804" y="17743"/>
                    <a:pt x="5804" y="18450"/>
                  </a:cubicBezTo>
                  <a:cubicBezTo>
                    <a:pt x="5804" y="19157"/>
                    <a:pt x="6548" y="19800"/>
                    <a:pt x="9279" y="20314"/>
                  </a:cubicBezTo>
                  <a:cubicBezTo>
                    <a:pt x="12011" y="20829"/>
                    <a:pt x="16728" y="21214"/>
                    <a:pt x="214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9103580" y="776884"/>
              <a:ext cx="97571" cy="245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10" fill="norm" stroke="1" extrusionOk="0">
                  <a:moveTo>
                    <a:pt x="21184" y="2025"/>
                  </a:moveTo>
                  <a:cubicBezTo>
                    <a:pt x="19346" y="1287"/>
                    <a:pt x="17507" y="548"/>
                    <a:pt x="14980" y="179"/>
                  </a:cubicBezTo>
                  <a:cubicBezTo>
                    <a:pt x="12452" y="-190"/>
                    <a:pt x="9235" y="-190"/>
                    <a:pt x="6018" y="2210"/>
                  </a:cubicBezTo>
                  <a:cubicBezTo>
                    <a:pt x="2801" y="4610"/>
                    <a:pt x="-416" y="9410"/>
                    <a:pt x="44" y="13010"/>
                  </a:cubicBezTo>
                  <a:cubicBezTo>
                    <a:pt x="503" y="16610"/>
                    <a:pt x="4639" y="19010"/>
                    <a:pt x="7856" y="20210"/>
                  </a:cubicBezTo>
                  <a:cubicBezTo>
                    <a:pt x="11073" y="21410"/>
                    <a:pt x="13371" y="21410"/>
                    <a:pt x="15669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9299720" y="806450"/>
              <a:ext cx="4113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1600" fill="norm" stroke="1" extrusionOk="0">
                  <a:moveTo>
                    <a:pt x="19986" y="0"/>
                  </a:moveTo>
                  <a:cubicBezTo>
                    <a:pt x="11757" y="4800"/>
                    <a:pt x="3529" y="9600"/>
                    <a:pt x="957" y="13200"/>
                  </a:cubicBezTo>
                  <a:cubicBezTo>
                    <a:pt x="-1614" y="16800"/>
                    <a:pt x="1472" y="19200"/>
                    <a:pt x="45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9244474" y="811577"/>
              <a:ext cx="159877" cy="39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120" fill="norm" stroke="1" extrusionOk="0">
                  <a:moveTo>
                    <a:pt x="1832" y="21120"/>
                  </a:moveTo>
                  <a:cubicBezTo>
                    <a:pt x="710" y="16573"/>
                    <a:pt x="-412" y="12025"/>
                    <a:pt x="149" y="8046"/>
                  </a:cubicBezTo>
                  <a:cubicBezTo>
                    <a:pt x="710" y="4067"/>
                    <a:pt x="2954" y="657"/>
                    <a:pt x="6741" y="88"/>
                  </a:cubicBezTo>
                  <a:cubicBezTo>
                    <a:pt x="10528" y="-480"/>
                    <a:pt x="15858" y="1794"/>
                    <a:pt x="21188" y="4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9220200" y="1035050"/>
              <a:ext cx="1714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9760375" y="939800"/>
              <a:ext cx="154238" cy="133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349" fill="norm" stroke="1" extrusionOk="0">
                  <a:moveTo>
                    <a:pt x="2568" y="0"/>
                  </a:moveTo>
                  <a:cubicBezTo>
                    <a:pt x="1692" y="3375"/>
                    <a:pt x="817" y="6750"/>
                    <a:pt x="379" y="9281"/>
                  </a:cubicBezTo>
                  <a:cubicBezTo>
                    <a:pt x="-59" y="11812"/>
                    <a:pt x="-59" y="13500"/>
                    <a:pt x="87" y="15187"/>
                  </a:cubicBezTo>
                  <a:cubicBezTo>
                    <a:pt x="233" y="16875"/>
                    <a:pt x="525" y="18563"/>
                    <a:pt x="1400" y="19744"/>
                  </a:cubicBezTo>
                  <a:cubicBezTo>
                    <a:pt x="2276" y="20925"/>
                    <a:pt x="3736" y="21600"/>
                    <a:pt x="4903" y="21262"/>
                  </a:cubicBezTo>
                  <a:cubicBezTo>
                    <a:pt x="6071" y="20925"/>
                    <a:pt x="6946" y="19575"/>
                    <a:pt x="7676" y="18056"/>
                  </a:cubicBezTo>
                  <a:cubicBezTo>
                    <a:pt x="8406" y="16538"/>
                    <a:pt x="8990" y="14850"/>
                    <a:pt x="9719" y="14681"/>
                  </a:cubicBezTo>
                  <a:cubicBezTo>
                    <a:pt x="10449" y="14512"/>
                    <a:pt x="11325" y="15862"/>
                    <a:pt x="12492" y="16538"/>
                  </a:cubicBezTo>
                  <a:cubicBezTo>
                    <a:pt x="13660" y="17212"/>
                    <a:pt x="15119" y="17212"/>
                    <a:pt x="16725" y="16538"/>
                  </a:cubicBezTo>
                  <a:cubicBezTo>
                    <a:pt x="18330" y="15862"/>
                    <a:pt x="20082" y="14512"/>
                    <a:pt x="20811" y="12150"/>
                  </a:cubicBezTo>
                  <a:cubicBezTo>
                    <a:pt x="21541" y="9788"/>
                    <a:pt x="21249" y="6412"/>
                    <a:pt x="20957" y="3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10007600" y="927100"/>
              <a:ext cx="762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411"/>
                  </a:moveTo>
                  <a:cubicBezTo>
                    <a:pt x="1800" y="1895"/>
                    <a:pt x="3600" y="379"/>
                    <a:pt x="6000" y="568"/>
                  </a:cubicBezTo>
                  <a:cubicBezTo>
                    <a:pt x="8400" y="758"/>
                    <a:pt x="11400" y="2653"/>
                    <a:pt x="13800" y="4737"/>
                  </a:cubicBezTo>
                  <a:cubicBezTo>
                    <a:pt x="16200" y="6821"/>
                    <a:pt x="18000" y="9095"/>
                    <a:pt x="18900" y="11558"/>
                  </a:cubicBezTo>
                  <a:cubicBezTo>
                    <a:pt x="19800" y="14021"/>
                    <a:pt x="19800" y="16674"/>
                    <a:pt x="18600" y="18568"/>
                  </a:cubicBezTo>
                  <a:cubicBezTo>
                    <a:pt x="17400" y="20463"/>
                    <a:pt x="15000" y="21600"/>
                    <a:pt x="12600" y="21600"/>
                  </a:cubicBezTo>
                  <a:cubicBezTo>
                    <a:pt x="10200" y="21600"/>
                    <a:pt x="7800" y="20463"/>
                    <a:pt x="7200" y="17432"/>
                  </a:cubicBezTo>
                  <a:cubicBezTo>
                    <a:pt x="6600" y="14400"/>
                    <a:pt x="7800" y="9474"/>
                    <a:pt x="10500" y="6253"/>
                  </a:cubicBezTo>
                  <a:cubicBezTo>
                    <a:pt x="13200" y="3032"/>
                    <a:pt x="17400" y="15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10179050" y="984250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10232769" y="767245"/>
              <a:ext cx="79632" cy="342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56" fill="norm" stroke="1" extrusionOk="0">
                  <a:moveTo>
                    <a:pt x="12858" y="2455"/>
                  </a:moveTo>
                  <a:cubicBezTo>
                    <a:pt x="13426" y="1262"/>
                    <a:pt x="13995" y="70"/>
                    <a:pt x="14279" y="3"/>
                  </a:cubicBezTo>
                  <a:cubicBezTo>
                    <a:pt x="14563" y="-63"/>
                    <a:pt x="14563" y="997"/>
                    <a:pt x="12573" y="3449"/>
                  </a:cubicBezTo>
                  <a:cubicBezTo>
                    <a:pt x="10584" y="5900"/>
                    <a:pt x="6605" y="9743"/>
                    <a:pt x="4047" y="12592"/>
                  </a:cubicBezTo>
                  <a:cubicBezTo>
                    <a:pt x="1489" y="15441"/>
                    <a:pt x="352" y="17297"/>
                    <a:pt x="68" y="18622"/>
                  </a:cubicBezTo>
                  <a:cubicBezTo>
                    <a:pt x="-216" y="19947"/>
                    <a:pt x="352" y="20742"/>
                    <a:pt x="2342" y="21139"/>
                  </a:cubicBezTo>
                  <a:cubicBezTo>
                    <a:pt x="4331" y="21537"/>
                    <a:pt x="7742" y="21537"/>
                    <a:pt x="11152" y="21272"/>
                  </a:cubicBezTo>
                  <a:cubicBezTo>
                    <a:pt x="14563" y="21007"/>
                    <a:pt x="17973" y="20477"/>
                    <a:pt x="21384" y="19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10229850" y="971550"/>
              <a:ext cx="889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10751546" y="836920"/>
              <a:ext cx="310154" cy="313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071" fill="norm" stroke="1" extrusionOk="0">
                  <a:moveTo>
                    <a:pt x="8747" y="5628"/>
                  </a:moveTo>
                  <a:cubicBezTo>
                    <a:pt x="8453" y="4349"/>
                    <a:pt x="8160" y="3070"/>
                    <a:pt x="7645" y="2431"/>
                  </a:cubicBezTo>
                  <a:cubicBezTo>
                    <a:pt x="7131" y="1791"/>
                    <a:pt x="6396" y="1791"/>
                    <a:pt x="5441" y="2573"/>
                  </a:cubicBezTo>
                  <a:cubicBezTo>
                    <a:pt x="4486" y="3355"/>
                    <a:pt x="3311" y="4918"/>
                    <a:pt x="2209" y="7476"/>
                  </a:cubicBezTo>
                  <a:cubicBezTo>
                    <a:pt x="1107" y="10034"/>
                    <a:pt x="78" y="13586"/>
                    <a:pt x="4" y="16144"/>
                  </a:cubicBezTo>
                  <a:cubicBezTo>
                    <a:pt x="-69" y="18702"/>
                    <a:pt x="813" y="20265"/>
                    <a:pt x="2135" y="20834"/>
                  </a:cubicBezTo>
                  <a:cubicBezTo>
                    <a:pt x="3458" y="21402"/>
                    <a:pt x="5221" y="20976"/>
                    <a:pt x="7131" y="19270"/>
                  </a:cubicBezTo>
                  <a:cubicBezTo>
                    <a:pt x="9041" y="17565"/>
                    <a:pt x="11098" y="14581"/>
                    <a:pt x="12200" y="11739"/>
                  </a:cubicBezTo>
                  <a:cubicBezTo>
                    <a:pt x="13302" y="8897"/>
                    <a:pt x="13449" y="6197"/>
                    <a:pt x="12935" y="4278"/>
                  </a:cubicBezTo>
                  <a:cubicBezTo>
                    <a:pt x="12421" y="2360"/>
                    <a:pt x="11245" y="1223"/>
                    <a:pt x="9923" y="584"/>
                  </a:cubicBezTo>
                  <a:cubicBezTo>
                    <a:pt x="8600" y="-56"/>
                    <a:pt x="7131" y="-198"/>
                    <a:pt x="5809" y="299"/>
                  </a:cubicBezTo>
                  <a:cubicBezTo>
                    <a:pt x="4486" y="797"/>
                    <a:pt x="3311" y="1934"/>
                    <a:pt x="2502" y="2857"/>
                  </a:cubicBezTo>
                  <a:cubicBezTo>
                    <a:pt x="1694" y="3781"/>
                    <a:pt x="1253" y="4491"/>
                    <a:pt x="1033" y="5202"/>
                  </a:cubicBezTo>
                  <a:cubicBezTo>
                    <a:pt x="813" y="5913"/>
                    <a:pt x="813" y="6623"/>
                    <a:pt x="1621" y="7334"/>
                  </a:cubicBezTo>
                  <a:cubicBezTo>
                    <a:pt x="2429" y="8044"/>
                    <a:pt x="4045" y="8755"/>
                    <a:pt x="6617" y="9181"/>
                  </a:cubicBezTo>
                  <a:cubicBezTo>
                    <a:pt x="9188" y="9607"/>
                    <a:pt x="12715" y="9749"/>
                    <a:pt x="15360" y="9323"/>
                  </a:cubicBezTo>
                  <a:cubicBezTo>
                    <a:pt x="18004" y="8897"/>
                    <a:pt x="19768" y="7902"/>
                    <a:pt x="21531" y="6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9652000" y="571500"/>
              <a:ext cx="4381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" y="2618"/>
                    <a:pt x="626" y="5236"/>
                    <a:pt x="2139" y="6873"/>
                  </a:cubicBezTo>
                  <a:cubicBezTo>
                    <a:pt x="3652" y="8509"/>
                    <a:pt x="6365" y="9164"/>
                    <a:pt x="9809" y="11455"/>
                  </a:cubicBezTo>
                  <a:cubicBezTo>
                    <a:pt x="13252" y="13745"/>
                    <a:pt x="17426" y="176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9721850" y="641350"/>
              <a:ext cx="3746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539" y="4800"/>
                    <a:pt x="7078" y="9600"/>
                    <a:pt x="10678" y="13200"/>
                  </a:cubicBezTo>
                  <a:cubicBezTo>
                    <a:pt x="14278" y="16800"/>
                    <a:pt x="17939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0" y="965200"/>
              <a:ext cx="6959600" cy="1905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12"/>
                  </a:moveTo>
                  <a:cubicBezTo>
                    <a:pt x="0" y="1392"/>
                    <a:pt x="0" y="1272"/>
                    <a:pt x="49" y="1164"/>
                  </a:cubicBezTo>
                  <a:cubicBezTo>
                    <a:pt x="99" y="1056"/>
                    <a:pt x="197" y="960"/>
                    <a:pt x="368" y="876"/>
                  </a:cubicBezTo>
                  <a:cubicBezTo>
                    <a:pt x="539" y="792"/>
                    <a:pt x="782" y="720"/>
                    <a:pt x="1022" y="624"/>
                  </a:cubicBezTo>
                  <a:cubicBezTo>
                    <a:pt x="1261" y="528"/>
                    <a:pt x="1498" y="408"/>
                    <a:pt x="1728" y="312"/>
                  </a:cubicBezTo>
                  <a:cubicBezTo>
                    <a:pt x="1958" y="216"/>
                    <a:pt x="2181" y="144"/>
                    <a:pt x="2424" y="96"/>
                  </a:cubicBezTo>
                  <a:cubicBezTo>
                    <a:pt x="2667" y="48"/>
                    <a:pt x="2930" y="24"/>
                    <a:pt x="3173" y="12"/>
                  </a:cubicBezTo>
                  <a:cubicBezTo>
                    <a:pt x="3416" y="0"/>
                    <a:pt x="3639" y="0"/>
                    <a:pt x="3873" y="0"/>
                  </a:cubicBezTo>
                  <a:cubicBezTo>
                    <a:pt x="4106" y="0"/>
                    <a:pt x="4349" y="0"/>
                    <a:pt x="4589" y="0"/>
                  </a:cubicBezTo>
                  <a:cubicBezTo>
                    <a:pt x="4828" y="0"/>
                    <a:pt x="5065" y="0"/>
                    <a:pt x="5311" y="0"/>
                  </a:cubicBezTo>
                  <a:cubicBezTo>
                    <a:pt x="5558" y="0"/>
                    <a:pt x="5814" y="0"/>
                    <a:pt x="6067" y="12"/>
                  </a:cubicBezTo>
                  <a:cubicBezTo>
                    <a:pt x="6320" y="24"/>
                    <a:pt x="6569" y="48"/>
                    <a:pt x="6819" y="60"/>
                  </a:cubicBezTo>
                  <a:cubicBezTo>
                    <a:pt x="7069" y="72"/>
                    <a:pt x="7318" y="72"/>
                    <a:pt x="7565" y="84"/>
                  </a:cubicBezTo>
                  <a:cubicBezTo>
                    <a:pt x="7811" y="96"/>
                    <a:pt x="8054" y="120"/>
                    <a:pt x="8310" y="156"/>
                  </a:cubicBezTo>
                  <a:cubicBezTo>
                    <a:pt x="8566" y="192"/>
                    <a:pt x="8836" y="240"/>
                    <a:pt x="9108" y="276"/>
                  </a:cubicBezTo>
                  <a:cubicBezTo>
                    <a:pt x="9381" y="312"/>
                    <a:pt x="9657" y="336"/>
                    <a:pt x="9936" y="384"/>
                  </a:cubicBezTo>
                  <a:cubicBezTo>
                    <a:pt x="10215" y="432"/>
                    <a:pt x="10498" y="504"/>
                    <a:pt x="10780" y="564"/>
                  </a:cubicBezTo>
                  <a:cubicBezTo>
                    <a:pt x="11063" y="624"/>
                    <a:pt x="11345" y="672"/>
                    <a:pt x="11624" y="732"/>
                  </a:cubicBezTo>
                  <a:cubicBezTo>
                    <a:pt x="11904" y="792"/>
                    <a:pt x="12180" y="864"/>
                    <a:pt x="12452" y="936"/>
                  </a:cubicBezTo>
                  <a:cubicBezTo>
                    <a:pt x="12725" y="1008"/>
                    <a:pt x="12994" y="1080"/>
                    <a:pt x="13254" y="1152"/>
                  </a:cubicBezTo>
                  <a:cubicBezTo>
                    <a:pt x="13513" y="1224"/>
                    <a:pt x="13763" y="1296"/>
                    <a:pt x="14012" y="1356"/>
                  </a:cubicBezTo>
                  <a:cubicBezTo>
                    <a:pt x="14262" y="1416"/>
                    <a:pt x="14512" y="1464"/>
                    <a:pt x="14765" y="1524"/>
                  </a:cubicBezTo>
                  <a:cubicBezTo>
                    <a:pt x="15018" y="1584"/>
                    <a:pt x="15274" y="1656"/>
                    <a:pt x="15530" y="1728"/>
                  </a:cubicBezTo>
                  <a:cubicBezTo>
                    <a:pt x="15786" y="1800"/>
                    <a:pt x="16042" y="1872"/>
                    <a:pt x="16285" y="1932"/>
                  </a:cubicBezTo>
                  <a:cubicBezTo>
                    <a:pt x="16528" y="1992"/>
                    <a:pt x="16758" y="2040"/>
                    <a:pt x="17015" y="2100"/>
                  </a:cubicBezTo>
                  <a:cubicBezTo>
                    <a:pt x="17271" y="2160"/>
                    <a:pt x="17553" y="2232"/>
                    <a:pt x="17819" y="2304"/>
                  </a:cubicBezTo>
                  <a:cubicBezTo>
                    <a:pt x="18085" y="2376"/>
                    <a:pt x="18335" y="2448"/>
                    <a:pt x="18572" y="2496"/>
                  </a:cubicBezTo>
                  <a:cubicBezTo>
                    <a:pt x="18808" y="2544"/>
                    <a:pt x="19031" y="2568"/>
                    <a:pt x="19265" y="2604"/>
                  </a:cubicBezTo>
                  <a:cubicBezTo>
                    <a:pt x="19498" y="2640"/>
                    <a:pt x="19741" y="2688"/>
                    <a:pt x="19984" y="2748"/>
                  </a:cubicBezTo>
                  <a:cubicBezTo>
                    <a:pt x="20227" y="2808"/>
                    <a:pt x="20470" y="2880"/>
                    <a:pt x="20667" y="2940"/>
                  </a:cubicBezTo>
                  <a:cubicBezTo>
                    <a:pt x="20864" y="3000"/>
                    <a:pt x="21015" y="3048"/>
                    <a:pt x="21134" y="3132"/>
                  </a:cubicBezTo>
                  <a:cubicBezTo>
                    <a:pt x="21252" y="3216"/>
                    <a:pt x="21337" y="3336"/>
                    <a:pt x="21403" y="3672"/>
                  </a:cubicBezTo>
                  <a:cubicBezTo>
                    <a:pt x="21469" y="4008"/>
                    <a:pt x="21515" y="4560"/>
                    <a:pt x="21544" y="5268"/>
                  </a:cubicBezTo>
                  <a:cubicBezTo>
                    <a:pt x="21574" y="5976"/>
                    <a:pt x="21587" y="6840"/>
                    <a:pt x="21593" y="7764"/>
                  </a:cubicBezTo>
                  <a:cubicBezTo>
                    <a:pt x="21600" y="8688"/>
                    <a:pt x="21600" y="9672"/>
                    <a:pt x="21600" y="10644"/>
                  </a:cubicBezTo>
                  <a:cubicBezTo>
                    <a:pt x="21600" y="11616"/>
                    <a:pt x="21600" y="12576"/>
                    <a:pt x="21593" y="13464"/>
                  </a:cubicBezTo>
                  <a:cubicBezTo>
                    <a:pt x="21587" y="14352"/>
                    <a:pt x="21574" y="15168"/>
                    <a:pt x="21547" y="15984"/>
                  </a:cubicBezTo>
                  <a:cubicBezTo>
                    <a:pt x="21521" y="16800"/>
                    <a:pt x="21482" y="17616"/>
                    <a:pt x="21406" y="18372"/>
                  </a:cubicBezTo>
                  <a:cubicBezTo>
                    <a:pt x="21331" y="19128"/>
                    <a:pt x="21219" y="19824"/>
                    <a:pt x="21097" y="20328"/>
                  </a:cubicBezTo>
                  <a:cubicBezTo>
                    <a:pt x="20976" y="20832"/>
                    <a:pt x="20845" y="21144"/>
                    <a:pt x="20644" y="21324"/>
                  </a:cubicBezTo>
                  <a:cubicBezTo>
                    <a:pt x="20444" y="21504"/>
                    <a:pt x="20174" y="21552"/>
                    <a:pt x="19918" y="21576"/>
                  </a:cubicBezTo>
                  <a:cubicBezTo>
                    <a:pt x="19662" y="21600"/>
                    <a:pt x="19419" y="21600"/>
                    <a:pt x="19169" y="21600"/>
                  </a:cubicBezTo>
                  <a:cubicBezTo>
                    <a:pt x="18920" y="21600"/>
                    <a:pt x="18664" y="21600"/>
                    <a:pt x="18394" y="21576"/>
                  </a:cubicBezTo>
                  <a:cubicBezTo>
                    <a:pt x="18125" y="21552"/>
                    <a:pt x="17842" y="21504"/>
                    <a:pt x="17583" y="21456"/>
                  </a:cubicBezTo>
                  <a:cubicBezTo>
                    <a:pt x="17323" y="21408"/>
                    <a:pt x="17087" y="21360"/>
                    <a:pt x="16844" y="21300"/>
                  </a:cubicBezTo>
                  <a:cubicBezTo>
                    <a:pt x="16601" y="21240"/>
                    <a:pt x="16351" y="21168"/>
                    <a:pt x="16098" y="21084"/>
                  </a:cubicBezTo>
                  <a:cubicBezTo>
                    <a:pt x="15845" y="21000"/>
                    <a:pt x="15589" y="20904"/>
                    <a:pt x="15316" y="20808"/>
                  </a:cubicBezTo>
                  <a:cubicBezTo>
                    <a:pt x="15044" y="20712"/>
                    <a:pt x="14755" y="20616"/>
                    <a:pt x="14515" y="20532"/>
                  </a:cubicBezTo>
                  <a:cubicBezTo>
                    <a:pt x="14275" y="20448"/>
                    <a:pt x="14085" y="20376"/>
                    <a:pt x="13884" y="20304"/>
                  </a:cubicBezTo>
                  <a:cubicBezTo>
                    <a:pt x="13684" y="20232"/>
                    <a:pt x="13474" y="20160"/>
                    <a:pt x="13264" y="20088"/>
                  </a:cubicBezTo>
                  <a:cubicBezTo>
                    <a:pt x="13053" y="20016"/>
                    <a:pt x="12843" y="19944"/>
                    <a:pt x="12626" y="19872"/>
                  </a:cubicBezTo>
                  <a:cubicBezTo>
                    <a:pt x="12409" y="19800"/>
                    <a:pt x="12186" y="19728"/>
                    <a:pt x="11959" y="19656"/>
                  </a:cubicBezTo>
                  <a:cubicBezTo>
                    <a:pt x="11733" y="19584"/>
                    <a:pt x="11503" y="19512"/>
                    <a:pt x="11280" y="19452"/>
                  </a:cubicBezTo>
                  <a:cubicBezTo>
                    <a:pt x="11056" y="19392"/>
                    <a:pt x="10839" y="19344"/>
                    <a:pt x="10619" y="19284"/>
                  </a:cubicBezTo>
                  <a:cubicBezTo>
                    <a:pt x="10399" y="19224"/>
                    <a:pt x="10176" y="19152"/>
                    <a:pt x="9953" y="19080"/>
                  </a:cubicBezTo>
                  <a:cubicBezTo>
                    <a:pt x="9729" y="19008"/>
                    <a:pt x="9506" y="18936"/>
                    <a:pt x="9282" y="18876"/>
                  </a:cubicBezTo>
                  <a:cubicBezTo>
                    <a:pt x="9059" y="18816"/>
                    <a:pt x="8836" y="18768"/>
                    <a:pt x="8599" y="18708"/>
                  </a:cubicBezTo>
                  <a:cubicBezTo>
                    <a:pt x="8363" y="18648"/>
                    <a:pt x="8113" y="18576"/>
                    <a:pt x="7877" y="18516"/>
                  </a:cubicBezTo>
                  <a:cubicBezTo>
                    <a:pt x="7640" y="18456"/>
                    <a:pt x="7417" y="18408"/>
                    <a:pt x="7184" y="18360"/>
                  </a:cubicBezTo>
                  <a:cubicBezTo>
                    <a:pt x="6950" y="18312"/>
                    <a:pt x="6707" y="18264"/>
                    <a:pt x="6477" y="18216"/>
                  </a:cubicBezTo>
                  <a:cubicBezTo>
                    <a:pt x="6247" y="18168"/>
                    <a:pt x="6031" y="18120"/>
                    <a:pt x="5794" y="18072"/>
                  </a:cubicBezTo>
                  <a:cubicBezTo>
                    <a:pt x="5558" y="18024"/>
                    <a:pt x="5301" y="17976"/>
                    <a:pt x="5062" y="17940"/>
                  </a:cubicBezTo>
                  <a:cubicBezTo>
                    <a:pt x="4822" y="17904"/>
                    <a:pt x="4599" y="17880"/>
                    <a:pt x="4306" y="17844"/>
                  </a:cubicBezTo>
                  <a:cubicBezTo>
                    <a:pt x="4014" y="17808"/>
                    <a:pt x="3653" y="17760"/>
                    <a:pt x="3354" y="17724"/>
                  </a:cubicBezTo>
                  <a:cubicBezTo>
                    <a:pt x="3055" y="17688"/>
                    <a:pt x="2818" y="17664"/>
                    <a:pt x="2532" y="17640"/>
                  </a:cubicBezTo>
                  <a:cubicBezTo>
                    <a:pt x="2247" y="17616"/>
                    <a:pt x="1912" y="17592"/>
                    <a:pt x="1583" y="17604"/>
                  </a:cubicBezTo>
                  <a:cubicBezTo>
                    <a:pt x="1255" y="17616"/>
                    <a:pt x="933" y="17664"/>
                    <a:pt x="611" y="17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557059" y="3471747"/>
              <a:ext cx="166842" cy="776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530" fill="norm" stroke="1" extrusionOk="0">
                  <a:moveTo>
                    <a:pt x="21282" y="3393"/>
                  </a:moveTo>
                  <a:cubicBezTo>
                    <a:pt x="20202" y="2395"/>
                    <a:pt x="19122" y="1397"/>
                    <a:pt x="18042" y="781"/>
                  </a:cubicBezTo>
                  <a:cubicBezTo>
                    <a:pt x="16962" y="165"/>
                    <a:pt x="15882" y="-70"/>
                    <a:pt x="14262" y="18"/>
                  </a:cubicBezTo>
                  <a:cubicBezTo>
                    <a:pt x="12642" y="106"/>
                    <a:pt x="10482" y="517"/>
                    <a:pt x="8052" y="1662"/>
                  </a:cubicBezTo>
                  <a:cubicBezTo>
                    <a:pt x="5622" y="2806"/>
                    <a:pt x="2922" y="4684"/>
                    <a:pt x="2382" y="6680"/>
                  </a:cubicBezTo>
                  <a:cubicBezTo>
                    <a:pt x="1842" y="8676"/>
                    <a:pt x="3462" y="10789"/>
                    <a:pt x="5352" y="12520"/>
                  </a:cubicBezTo>
                  <a:cubicBezTo>
                    <a:pt x="7242" y="14252"/>
                    <a:pt x="9402" y="15602"/>
                    <a:pt x="10347" y="16776"/>
                  </a:cubicBezTo>
                  <a:cubicBezTo>
                    <a:pt x="11292" y="17950"/>
                    <a:pt x="11022" y="18947"/>
                    <a:pt x="9807" y="19652"/>
                  </a:cubicBezTo>
                  <a:cubicBezTo>
                    <a:pt x="8592" y="20356"/>
                    <a:pt x="6432" y="20767"/>
                    <a:pt x="4407" y="21060"/>
                  </a:cubicBezTo>
                  <a:cubicBezTo>
                    <a:pt x="2382" y="21354"/>
                    <a:pt x="492" y="21530"/>
                    <a:pt x="87" y="21530"/>
                  </a:cubicBezTo>
                  <a:cubicBezTo>
                    <a:pt x="-318" y="21530"/>
                    <a:pt x="762" y="21354"/>
                    <a:pt x="1842" y="21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336550" y="4495800"/>
              <a:ext cx="1460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550238" y="4409987"/>
              <a:ext cx="252252" cy="185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011" fill="norm" stroke="1" extrusionOk="0">
                  <a:moveTo>
                    <a:pt x="13464" y="3250"/>
                  </a:moveTo>
                  <a:cubicBezTo>
                    <a:pt x="12579" y="3250"/>
                    <a:pt x="11693" y="3250"/>
                    <a:pt x="10897" y="4930"/>
                  </a:cubicBezTo>
                  <a:cubicBezTo>
                    <a:pt x="10100" y="6610"/>
                    <a:pt x="9392" y="9970"/>
                    <a:pt x="8152" y="12490"/>
                  </a:cubicBezTo>
                  <a:cubicBezTo>
                    <a:pt x="6913" y="15010"/>
                    <a:pt x="5143" y="16690"/>
                    <a:pt x="3815" y="17530"/>
                  </a:cubicBezTo>
                  <a:cubicBezTo>
                    <a:pt x="2487" y="18370"/>
                    <a:pt x="1602" y="18370"/>
                    <a:pt x="893" y="17170"/>
                  </a:cubicBezTo>
                  <a:cubicBezTo>
                    <a:pt x="185" y="15970"/>
                    <a:pt x="-346" y="13570"/>
                    <a:pt x="274" y="11650"/>
                  </a:cubicBezTo>
                  <a:cubicBezTo>
                    <a:pt x="893" y="9730"/>
                    <a:pt x="2664" y="8290"/>
                    <a:pt x="4434" y="7810"/>
                  </a:cubicBezTo>
                  <a:cubicBezTo>
                    <a:pt x="6205" y="7330"/>
                    <a:pt x="7975" y="7810"/>
                    <a:pt x="9746" y="9490"/>
                  </a:cubicBezTo>
                  <a:cubicBezTo>
                    <a:pt x="11516" y="11170"/>
                    <a:pt x="13287" y="14050"/>
                    <a:pt x="14438" y="16090"/>
                  </a:cubicBezTo>
                  <a:cubicBezTo>
                    <a:pt x="15588" y="18130"/>
                    <a:pt x="16120" y="19330"/>
                    <a:pt x="16828" y="20170"/>
                  </a:cubicBezTo>
                  <a:cubicBezTo>
                    <a:pt x="17536" y="21010"/>
                    <a:pt x="18421" y="21490"/>
                    <a:pt x="19218" y="20290"/>
                  </a:cubicBezTo>
                  <a:cubicBezTo>
                    <a:pt x="20015" y="19090"/>
                    <a:pt x="20723" y="16210"/>
                    <a:pt x="20988" y="12850"/>
                  </a:cubicBezTo>
                  <a:cubicBezTo>
                    <a:pt x="21254" y="9490"/>
                    <a:pt x="21077" y="5650"/>
                    <a:pt x="20103" y="3250"/>
                  </a:cubicBezTo>
                  <a:cubicBezTo>
                    <a:pt x="19129" y="850"/>
                    <a:pt x="17359" y="-110"/>
                    <a:pt x="16120" y="10"/>
                  </a:cubicBezTo>
                  <a:cubicBezTo>
                    <a:pt x="14880" y="130"/>
                    <a:pt x="14172" y="1330"/>
                    <a:pt x="13464" y="2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553027" y="3149168"/>
              <a:ext cx="202624" cy="190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178" fill="norm" stroke="1" extrusionOk="0">
                  <a:moveTo>
                    <a:pt x="10064" y="7091"/>
                  </a:moveTo>
                  <a:cubicBezTo>
                    <a:pt x="10064" y="5917"/>
                    <a:pt x="10064" y="4743"/>
                    <a:pt x="9951" y="3569"/>
                  </a:cubicBezTo>
                  <a:cubicBezTo>
                    <a:pt x="9839" y="2395"/>
                    <a:pt x="9614" y="1221"/>
                    <a:pt x="8826" y="517"/>
                  </a:cubicBezTo>
                  <a:cubicBezTo>
                    <a:pt x="8039" y="-187"/>
                    <a:pt x="6689" y="-422"/>
                    <a:pt x="5114" y="1456"/>
                  </a:cubicBezTo>
                  <a:cubicBezTo>
                    <a:pt x="3539" y="3335"/>
                    <a:pt x="1739" y="7326"/>
                    <a:pt x="839" y="9908"/>
                  </a:cubicBezTo>
                  <a:cubicBezTo>
                    <a:pt x="-61" y="12491"/>
                    <a:pt x="-61" y="13665"/>
                    <a:pt x="51" y="14839"/>
                  </a:cubicBezTo>
                  <a:cubicBezTo>
                    <a:pt x="164" y="16013"/>
                    <a:pt x="389" y="17187"/>
                    <a:pt x="2189" y="16835"/>
                  </a:cubicBezTo>
                  <a:cubicBezTo>
                    <a:pt x="3989" y="16482"/>
                    <a:pt x="7364" y="14604"/>
                    <a:pt x="9389" y="13078"/>
                  </a:cubicBezTo>
                  <a:cubicBezTo>
                    <a:pt x="11414" y="11552"/>
                    <a:pt x="12089" y="10378"/>
                    <a:pt x="12651" y="9204"/>
                  </a:cubicBezTo>
                  <a:cubicBezTo>
                    <a:pt x="13214" y="8030"/>
                    <a:pt x="13664" y="6856"/>
                    <a:pt x="14114" y="7208"/>
                  </a:cubicBezTo>
                  <a:cubicBezTo>
                    <a:pt x="14564" y="7561"/>
                    <a:pt x="15014" y="9439"/>
                    <a:pt x="16251" y="12021"/>
                  </a:cubicBezTo>
                  <a:cubicBezTo>
                    <a:pt x="17489" y="14604"/>
                    <a:pt x="19514" y="17891"/>
                    <a:pt x="21539" y="21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3028950" y="3943350"/>
              <a:ext cx="266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4400"/>
                    <a:pt x="10971" y="7200"/>
                    <a:pt x="14571" y="3600"/>
                  </a:cubicBezTo>
                  <a:cubicBezTo>
                    <a:pt x="18171" y="0"/>
                    <a:pt x="198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2997200" y="4083050"/>
              <a:ext cx="2349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3663987" y="3919651"/>
              <a:ext cx="152364" cy="261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345" fill="norm" stroke="1" extrusionOk="0">
                  <a:moveTo>
                    <a:pt x="21299" y="1935"/>
                  </a:moveTo>
                  <a:cubicBezTo>
                    <a:pt x="20411" y="1243"/>
                    <a:pt x="19524" y="552"/>
                    <a:pt x="17452" y="207"/>
                  </a:cubicBezTo>
                  <a:cubicBezTo>
                    <a:pt x="15381" y="-139"/>
                    <a:pt x="12126" y="-139"/>
                    <a:pt x="9167" y="898"/>
                  </a:cubicBezTo>
                  <a:cubicBezTo>
                    <a:pt x="6209" y="1935"/>
                    <a:pt x="3546" y="4008"/>
                    <a:pt x="1918" y="6514"/>
                  </a:cubicBezTo>
                  <a:cubicBezTo>
                    <a:pt x="291" y="9019"/>
                    <a:pt x="-301" y="11957"/>
                    <a:pt x="143" y="14290"/>
                  </a:cubicBezTo>
                  <a:cubicBezTo>
                    <a:pt x="587" y="16623"/>
                    <a:pt x="2066" y="18351"/>
                    <a:pt x="3546" y="19474"/>
                  </a:cubicBezTo>
                  <a:cubicBezTo>
                    <a:pt x="5025" y="20597"/>
                    <a:pt x="6504" y="21115"/>
                    <a:pt x="8132" y="21288"/>
                  </a:cubicBezTo>
                  <a:cubicBezTo>
                    <a:pt x="9759" y="21461"/>
                    <a:pt x="11535" y="21288"/>
                    <a:pt x="13606" y="20079"/>
                  </a:cubicBezTo>
                  <a:cubicBezTo>
                    <a:pt x="15677" y="18869"/>
                    <a:pt x="18044" y="16623"/>
                    <a:pt x="19376" y="13944"/>
                  </a:cubicBezTo>
                  <a:cubicBezTo>
                    <a:pt x="20707" y="11266"/>
                    <a:pt x="21003" y="8155"/>
                    <a:pt x="20559" y="6082"/>
                  </a:cubicBezTo>
                  <a:cubicBezTo>
                    <a:pt x="20115" y="4008"/>
                    <a:pt x="18932" y="2971"/>
                    <a:pt x="17748" y="2194"/>
                  </a:cubicBezTo>
                  <a:cubicBezTo>
                    <a:pt x="16565" y="1416"/>
                    <a:pt x="15381" y="898"/>
                    <a:pt x="14050" y="811"/>
                  </a:cubicBezTo>
                  <a:cubicBezTo>
                    <a:pt x="12718" y="725"/>
                    <a:pt x="11239" y="1071"/>
                    <a:pt x="10499" y="2280"/>
                  </a:cubicBezTo>
                  <a:cubicBezTo>
                    <a:pt x="9759" y="3490"/>
                    <a:pt x="9759" y="5563"/>
                    <a:pt x="9759" y="7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3879850" y="409575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3992937" y="3951969"/>
              <a:ext cx="151197" cy="222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212" fill="norm" stroke="1" extrusionOk="0">
                  <a:moveTo>
                    <a:pt x="17923" y="2812"/>
                  </a:moveTo>
                  <a:cubicBezTo>
                    <a:pt x="17332" y="1803"/>
                    <a:pt x="16740" y="793"/>
                    <a:pt x="15704" y="289"/>
                  </a:cubicBezTo>
                  <a:cubicBezTo>
                    <a:pt x="14669" y="-216"/>
                    <a:pt x="13189" y="-216"/>
                    <a:pt x="10674" y="1601"/>
                  </a:cubicBezTo>
                  <a:cubicBezTo>
                    <a:pt x="8159" y="3418"/>
                    <a:pt x="4608" y="7051"/>
                    <a:pt x="2537" y="10382"/>
                  </a:cubicBezTo>
                  <a:cubicBezTo>
                    <a:pt x="466" y="13713"/>
                    <a:pt x="-126" y="16741"/>
                    <a:pt x="22" y="18659"/>
                  </a:cubicBezTo>
                  <a:cubicBezTo>
                    <a:pt x="170" y="20577"/>
                    <a:pt x="1058" y="21384"/>
                    <a:pt x="4460" y="21182"/>
                  </a:cubicBezTo>
                  <a:cubicBezTo>
                    <a:pt x="7863" y="20980"/>
                    <a:pt x="13781" y="19769"/>
                    <a:pt x="17184" y="17750"/>
                  </a:cubicBezTo>
                  <a:cubicBezTo>
                    <a:pt x="20586" y="15732"/>
                    <a:pt x="21474" y="12905"/>
                    <a:pt x="21030" y="10584"/>
                  </a:cubicBezTo>
                  <a:cubicBezTo>
                    <a:pt x="20586" y="8263"/>
                    <a:pt x="18811" y="6446"/>
                    <a:pt x="17184" y="5234"/>
                  </a:cubicBezTo>
                  <a:cubicBezTo>
                    <a:pt x="15556" y="4023"/>
                    <a:pt x="14077" y="3418"/>
                    <a:pt x="14669" y="3519"/>
                  </a:cubicBezTo>
                  <a:cubicBezTo>
                    <a:pt x="15260" y="3620"/>
                    <a:pt x="17923" y="4427"/>
                    <a:pt x="20586" y="5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4224461" y="3932723"/>
              <a:ext cx="207840" cy="235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264" fill="norm" stroke="1" extrusionOk="0">
                  <a:moveTo>
                    <a:pt x="2442" y="3254"/>
                  </a:moveTo>
                  <a:cubicBezTo>
                    <a:pt x="1351" y="3063"/>
                    <a:pt x="260" y="2871"/>
                    <a:pt x="42" y="2298"/>
                  </a:cubicBezTo>
                  <a:cubicBezTo>
                    <a:pt x="-176" y="1725"/>
                    <a:pt x="479" y="769"/>
                    <a:pt x="1569" y="291"/>
                  </a:cubicBezTo>
                  <a:cubicBezTo>
                    <a:pt x="2660" y="-187"/>
                    <a:pt x="4188" y="-187"/>
                    <a:pt x="5715" y="1151"/>
                  </a:cubicBezTo>
                  <a:cubicBezTo>
                    <a:pt x="7242" y="2489"/>
                    <a:pt x="8769" y="5165"/>
                    <a:pt x="8006" y="8415"/>
                  </a:cubicBezTo>
                  <a:cubicBezTo>
                    <a:pt x="7242" y="11664"/>
                    <a:pt x="4188" y="15487"/>
                    <a:pt x="2333" y="17781"/>
                  </a:cubicBezTo>
                  <a:cubicBezTo>
                    <a:pt x="479" y="20075"/>
                    <a:pt x="-176" y="20840"/>
                    <a:pt x="151" y="21126"/>
                  </a:cubicBezTo>
                  <a:cubicBezTo>
                    <a:pt x="479" y="21413"/>
                    <a:pt x="1788" y="21222"/>
                    <a:pt x="5497" y="20840"/>
                  </a:cubicBezTo>
                  <a:cubicBezTo>
                    <a:pt x="9206" y="20457"/>
                    <a:pt x="15315" y="19884"/>
                    <a:pt x="21424" y="19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4419600" y="3930650"/>
              <a:ext cx="214149" cy="263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521" fill="norm" stroke="1" extrusionOk="0">
                  <a:moveTo>
                    <a:pt x="20965" y="1037"/>
                  </a:moveTo>
                  <a:cubicBezTo>
                    <a:pt x="18847" y="518"/>
                    <a:pt x="16729" y="0"/>
                    <a:pt x="14824" y="0"/>
                  </a:cubicBezTo>
                  <a:cubicBezTo>
                    <a:pt x="12918" y="0"/>
                    <a:pt x="11224" y="518"/>
                    <a:pt x="10271" y="1814"/>
                  </a:cubicBezTo>
                  <a:cubicBezTo>
                    <a:pt x="9318" y="3110"/>
                    <a:pt x="9106" y="5184"/>
                    <a:pt x="9000" y="6653"/>
                  </a:cubicBezTo>
                  <a:cubicBezTo>
                    <a:pt x="8894" y="8122"/>
                    <a:pt x="8894" y="8986"/>
                    <a:pt x="9424" y="9504"/>
                  </a:cubicBezTo>
                  <a:cubicBezTo>
                    <a:pt x="9953" y="10022"/>
                    <a:pt x="11012" y="10195"/>
                    <a:pt x="12706" y="10973"/>
                  </a:cubicBezTo>
                  <a:cubicBezTo>
                    <a:pt x="14400" y="11750"/>
                    <a:pt x="16729" y="13133"/>
                    <a:pt x="18318" y="14256"/>
                  </a:cubicBezTo>
                  <a:cubicBezTo>
                    <a:pt x="19906" y="15379"/>
                    <a:pt x="20753" y="16243"/>
                    <a:pt x="21176" y="17107"/>
                  </a:cubicBezTo>
                  <a:cubicBezTo>
                    <a:pt x="21600" y="17971"/>
                    <a:pt x="21600" y="18835"/>
                    <a:pt x="20224" y="19699"/>
                  </a:cubicBezTo>
                  <a:cubicBezTo>
                    <a:pt x="18847" y="20563"/>
                    <a:pt x="16094" y="21427"/>
                    <a:pt x="12494" y="21514"/>
                  </a:cubicBezTo>
                  <a:cubicBezTo>
                    <a:pt x="8894" y="21600"/>
                    <a:pt x="4447" y="20909"/>
                    <a:pt x="0" y="20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996950" y="3614093"/>
              <a:ext cx="107950" cy="424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21600" y="5726"/>
                  </a:moveTo>
                  <a:cubicBezTo>
                    <a:pt x="21600" y="4657"/>
                    <a:pt x="21600" y="3588"/>
                    <a:pt x="21600" y="2732"/>
                  </a:cubicBezTo>
                  <a:cubicBezTo>
                    <a:pt x="21600" y="1877"/>
                    <a:pt x="21600" y="1235"/>
                    <a:pt x="20541" y="754"/>
                  </a:cubicBezTo>
                  <a:cubicBezTo>
                    <a:pt x="19482" y="273"/>
                    <a:pt x="17365" y="-48"/>
                    <a:pt x="15459" y="5"/>
                  </a:cubicBezTo>
                  <a:cubicBezTo>
                    <a:pt x="13553" y="59"/>
                    <a:pt x="11859" y="487"/>
                    <a:pt x="9318" y="1930"/>
                  </a:cubicBezTo>
                  <a:cubicBezTo>
                    <a:pt x="6776" y="3374"/>
                    <a:pt x="3388" y="5833"/>
                    <a:pt x="1694" y="8720"/>
                  </a:cubicBezTo>
                  <a:cubicBezTo>
                    <a:pt x="0" y="11607"/>
                    <a:pt x="0" y="14922"/>
                    <a:pt x="0" y="16847"/>
                  </a:cubicBezTo>
                  <a:cubicBezTo>
                    <a:pt x="0" y="18772"/>
                    <a:pt x="0" y="19306"/>
                    <a:pt x="424" y="19948"/>
                  </a:cubicBezTo>
                  <a:cubicBezTo>
                    <a:pt x="847" y="20590"/>
                    <a:pt x="1694" y="21338"/>
                    <a:pt x="1906" y="21445"/>
                  </a:cubicBezTo>
                  <a:cubicBezTo>
                    <a:pt x="2118" y="21552"/>
                    <a:pt x="1694" y="21017"/>
                    <a:pt x="1271" y="20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937355" y="3848100"/>
              <a:ext cx="237396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220" y="21600"/>
                  </a:moveTo>
                  <a:cubicBezTo>
                    <a:pt x="29" y="19200"/>
                    <a:pt x="-162" y="16800"/>
                    <a:pt x="220" y="15120"/>
                  </a:cubicBezTo>
                  <a:cubicBezTo>
                    <a:pt x="603" y="13440"/>
                    <a:pt x="1558" y="12480"/>
                    <a:pt x="5190" y="10080"/>
                  </a:cubicBezTo>
                  <a:cubicBezTo>
                    <a:pt x="8822" y="7680"/>
                    <a:pt x="15130" y="3840"/>
                    <a:pt x="214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1237154" y="3684955"/>
              <a:ext cx="128097" cy="324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255" fill="norm" stroke="1" extrusionOk="0">
                  <a:moveTo>
                    <a:pt x="21084" y="1534"/>
                  </a:moveTo>
                  <a:cubicBezTo>
                    <a:pt x="19690" y="980"/>
                    <a:pt x="18297" y="426"/>
                    <a:pt x="16729" y="149"/>
                  </a:cubicBezTo>
                  <a:cubicBezTo>
                    <a:pt x="15161" y="-128"/>
                    <a:pt x="13419" y="-128"/>
                    <a:pt x="10981" y="1118"/>
                  </a:cubicBezTo>
                  <a:cubicBezTo>
                    <a:pt x="8542" y="2364"/>
                    <a:pt x="5407" y="4857"/>
                    <a:pt x="3142" y="7972"/>
                  </a:cubicBezTo>
                  <a:cubicBezTo>
                    <a:pt x="878" y="11087"/>
                    <a:pt x="-516" y="14826"/>
                    <a:pt x="181" y="17249"/>
                  </a:cubicBezTo>
                  <a:cubicBezTo>
                    <a:pt x="878" y="19672"/>
                    <a:pt x="3665" y="20780"/>
                    <a:pt x="6974" y="21126"/>
                  </a:cubicBezTo>
                  <a:cubicBezTo>
                    <a:pt x="10284" y="21472"/>
                    <a:pt x="14116" y="21057"/>
                    <a:pt x="17949" y="20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1383088" y="3737850"/>
              <a:ext cx="223463" cy="243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063" fill="norm" stroke="1" extrusionOk="0">
                  <a:moveTo>
                    <a:pt x="12343" y="5141"/>
                  </a:moveTo>
                  <a:cubicBezTo>
                    <a:pt x="11936" y="4226"/>
                    <a:pt x="11528" y="3311"/>
                    <a:pt x="10815" y="2762"/>
                  </a:cubicBezTo>
                  <a:cubicBezTo>
                    <a:pt x="10102" y="2213"/>
                    <a:pt x="9083" y="2030"/>
                    <a:pt x="7351" y="2945"/>
                  </a:cubicBezTo>
                  <a:cubicBezTo>
                    <a:pt x="5619" y="3860"/>
                    <a:pt x="3173" y="5874"/>
                    <a:pt x="1747" y="8619"/>
                  </a:cubicBezTo>
                  <a:cubicBezTo>
                    <a:pt x="321" y="11365"/>
                    <a:pt x="-87" y="14843"/>
                    <a:pt x="15" y="17040"/>
                  </a:cubicBezTo>
                  <a:cubicBezTo>
                    <a:pt x="117" y="19236"/>
                    <a:pt x="728" y="20152"/>
                    <a:pt x="2053" y="20701"/>
                  </a:cubicBezTo>
                  <a:cubicBezTo>
                    <a:pt x="3377" y="21250"/>
                    <a:pt x="5415" y="21433"/>
                    <a:pt x="7555" y="19328"/>
                  </a:cubicBezTo>
                  <a:cubicBezTo>
                    <a:pt x="9694" y="17223"/>
                    <a:pt x="11936" y="12830"/>
                    <a:pt x="12038" y="9260"/>
                  </a:cubicBezTo>
                  <a:cubicBezTo>
                    <a:pt x="12139" y="5691"/>
                    <a:pt x="10102" y="2945"/>
                    <a:pt x="8370" y="1480"/>
                  </a:cubicBezTo>
                  <a:cubicBezTo>
                    <a:pt x="6638" y="16"/>
                    <a:pt x="5211" y="-167"/>
                    <a:pt x="4192" y="108"/>
                  </a:cubicBezTo>
                  <a:cubicBezTo>
                    <a:pt x="3173" y="382"/>
                    <a:pt x="2562" y="1114"/>
                    <a:pt x="2562" y="1847"/>
                  </a:cubicBezTo>
                  <a:cubicBezTo>
                    <a:pt x="2562" y="2579"/>
                    <a:pt x="3173" y="3311"/>
                    <a:pt x="5924" y="3769"/>
                  </a:cubicBezTo>
                  <a:cubicBezTo>
                    <a:pt x="8675" y="4226"/>
                    <a:pt x="13566" y="4409"/>
                    <a:pt x="16521" y="4318"/>
                  </a:cubicBezTo>
                  <a:cubicBezTo>
                    <a:pt x="19475" y="4226"/>
                    <a:pt x="20494" y="3860"/>
                    <a:pt x="21513" y="3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1670776" y="3625850"/>
              <a:ext cx="50074" cy="515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59" fill="norm" stroke="1" extrusionOk="0">
                  <a:moveTo>
                    <a:pt x="21291" y="0"/>
                  </a:moveTo>
                  <a:cubicBezTo>
                    <a:pt x="17691" y="266"/>
                    <a:pt x="14091" y="531"/>
                    <a:pt x="12291" y="1682"/>
                  </a:cubicBezTo>
                  <a:cubicBezTo>
                    <a:pt x="10491" y="2833"/>
                    <a:pt x="10491" y="4869"/>
                    <a:pt x="9591" y="7392"/>
                  </a:cubicBezTo>
                  <a:cubicBezTo>
                    <a:pt x="8691" y="9915"/>
                    <a:pt x="6891" y="12925"/>
                    <a:pt x="5091" y="15226"/>
                  </a:cubicBezTo>
                  <a:cubicBezTo>
                    <a:pt x="3291" y="17528"/>
                    <a:pt x="1491" y="19121"/>
                    <a:pt x="591" y="20139"/>
                  </a:cubicBezTo>
                  <a:cubicBezTo>
                    <a:pt x="-309" y="21157"/>
                    <a:pt x="-309" y="21600"/>
                    <a:pt x="1491" y="21556"/>
                  </a:cubicBezTo>
                  <a:cubicBezTo>
                    <a:pt x="3291" y="21511"/>
                    <a:pt x="6891" y="20980"/>
                    <a:pt x="9591" y="20405"/>
                  </a:cubicBezTo>
                  <a:cubicBezTo>
                    <a:pt x="12291" y="19830"/>
                    <a:pt x="14091" y="19210"/>
                    <a:pt x="15891" y="18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1772179" y="3816350"/>
              <a:ext cx="18522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600" fill="norm" stroke="1" extrusionOk="0">
                  <a:moveTo>
                    <a:pt x="13800" y="0"/>
                  </a:moveTo>
                  <a:cubicBezTo>
                    <a:pt x="9000" y="4800"/>
                    <a:pt x="4200" y="9600"/>
                    <a:pt x="1800" y="12545"/>
                  </a:cubicBezTo>
                  <a:cubicBezTo>
                    <a:pt x="-600" y="15491"/>
                    <a:pt x="-600" y="16582"/>
                    <a:pt x="1800" y="18109"/>
                  </a:cubicBezTo>
                  <a:cubicBezTo>
                    <a:pt x="4200" y="19636"/>
                    <a:pt x="9000" y="21600"/>
                    <a:pt x="12600" y="21600"/>
                  </a:cubicBezTo>
                  <a:cubicBezTo>
                    <a:pt x="16200" y="21600"/>
                    <a:pt x="18600" y="19636"/>
                    <a:pt x="210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1778000" y="3765054"/>
              <a:ext cx="141830" cy="275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296" fill="norm" stroke="1" extrusionOk="0">
                  <a:moveTo>
                    <a:pt x="0" y="1511"/>
                  </a:moveTo>
                  <a:cubicBezTo>
                    <a:pt x="939" y="857"/>
                    <a:pt x="1878" y="202"/>
                    <a:pt x="3130" y="39"/>
                  </a:cubicBezTo>
                  <a:cubicBezTo>
                    <a:pt x="4383" y="-125"/>
                    <a:pt x="5948" y="202"/>
                    <a:pt x="9078" y="1675"/>
                  </a:cubicBezTo>
                  <a:cubicBezTo>
                    <a:pt x="12209" y="3148"/>
                    <a:pt x="16904" y="5766"/>
                    <a:pt x="19252" y="8139"/>
                  </a:cubicBezTo>
                  <a:cubicBezTo>
                    <a:pt x="21600" y="10511"/>
                    <a:pt x="21600" y="12639"/>
                    <a:pt x="18939" y="14766"/>
                  </a:cubicBezTo>
                  <a:cubicBezTo>
                    <a:pt x="16278" y="16893"/>
                    <a:pt x="10957" y="19020"/>
                    <a:pt x="7357" y="20166"/>
                  </a:cubicBezTo>
                  <a:cubicBezTo>
                    <a:pt x="3757" y="21311"/>
                    <a:pt x="1878" y="21475"/>
                    <a:pt x="1409" y="21148"/>
                  </a:cubicBezTo>
                  <a:cubicBezTo>
                    <a:pt x="939" y="20820"/>
                    <a:pt x="1878" y="20002"/>
                    <a:pt x="3600" y="19102"/>
                  </a:cubicBezTo>
                  <a:cubicBezTo>
                    <a:pt x="5322" y="18202"/>
                    <a:pt x="7826" y="17220"/>
                    <a:pt x="10330" y="16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1917700" y="3713150"/>
              <a:ext cx="102381" cy="3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6" h="21430" fill="norm" stroke="1" extrusionOk="0">
                  <a:moveTo>
                    <a:pt x="0" y="103"/>
                  </a:moveTo>
                  <a:cubicBezTo>
                    <a:pt x="2118" y="-33"/>
                    <a:pt x="4235" y="-170"/>
                    <a:pt x="7412" y="650"/>
                  </a:cubicBezTo>
                  <a:cubicBezTo>
                    <a:pt x="10588" y="1471"/>
                    <a:pt x="14824" y="3248"/>
                    <a:pt x="17576" y="5435"/>
                  </a:cubicBezTo>
                  <a:cubicBezTo>
                    <a:pt x="20329" y="7622"/>
                    <a:pt x="21600" y="10220"/>
                    <a:pt x="19271" y="12954"/>
                  </a:cubicBezTo>
                  <a:cubicBezTo>
                    <a:pt x="16941" y="15688"/>
                    <a:pt x="11012" y="18559"/>
                    <a:pt x="5082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2152650" y="397510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2244378" y="3672047"/>
              <a:ext cx="225773" cy="38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113" fill="norm" stroke="1" extrusionOk="0">
                  <a:moveTo>
                    <a:pt x="14133" y="16717"/>
                  </a:moveTo>
                  <a:cubicBezTo>
                    <a:pt x="12933" y="15549"/>
                    <a:pt x="11733" y="14382"/>
                    <a:pt x="10133" y="13798"/>
                  </a:cubicBezTo>
                  <a:cubicBezTo>
                    <a:pt x="8533" y="13214"/>
                    <a:pt x="6533" y="13214"/>
                    <a:pt x="4733" y="14090"/>
                  </a:cubicBezTo>
                  <a:cubicBezTo>
                    <a:pt x="2933" y="14966"/>
                    <a:pt x="1333" y="16717"/>
                    <a:pt x="533" y="17943"/>
                  </a:cubicBezTo>
                  <a:cubicBezTo>
                    <a:pt x="-267" y="19169"/>
                    <a:pt x="-267" y="19869"/>
                    <a:pt x="1233" y="20453"/>
                  </a:cubicBezTo>
                  <a:cubicBezTo>
                    <a:pt x="2733" y="21037"/>
                    <a:pt x="5733" y="21504"/>
                    <a:pt x="8633" y="20628"/>
                  </a:cubicBezTo>
                  <a:cubicBezTo>
                    <a:pt x="11533" y="19753"/>
                    <a:pt x="14333" y="17534"/>
                    <a:pt x="16333" y="14615"/>
                  </a:cubicBezTo>
                  <a:cubicBezTo>
                    <a:pt x="18333" y="11696"/>
                    <a:pt x="19533" y="8077"/>
                    <a:pt x="20133" y="5742"/>
                  </a:cubicBezTo>
                  <a:cubicBezTo>
                    <a:pt x="20733" y="3407"/>
                    <a:pt x="20733" y="2356"/>
                    <a:pt x="20733" y="1539"/>
                  </a:cubicBezTo>
                  <a:cubicBezTo>
                    <a:pt x="20733" y="721"/>
                    <a:pt x="20733" y="138"/>
                    <a:pt x="20333" y="21"/>
                  </a:cubicBezTo>
                  <a:cubicBezTo>
                    <a:pt x="19933" y="-96"/>
                    <a:pt x="19133" y="254"/>
                    <a:pt x="18433" y="2006"/>
                  </a:cubicBezTo>
                  <a:cubicBezTo>
                    <a:pt x="17733" y="3757"/>
                    <a:pt x="17133" y="6909"/>
                    <a:pt x="16733" y="9770"/>
                  </a:cubicBezTo>
                  <a:cubicBezTo>
                    <a:pt x="16333" y="12630"/>
                    <a:pt x="16133" y="15199"/>
                    <a:pt x="16033" y="16834"/>
                  </a:cubicBezTo>
                  <a:cubicBezTo>
                    <a:pt x="15933" y="18468"/>
                    <a:pt x="15933" y="19169"/>
                    <a:pt x="16833" y="19402"/>
                  </a:cubicBezTo>
                  <a:cubicBezTo>
                    <a:pt x="17733" y="19636"/>
                    <a:pt x="19533" y="19402"/>
                    <a:pt x="21333" y="19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2495005" y="3824801"/>
              <a:ext cx="203746" cy="265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59" fill="norm" stroke="1" extrusionOk="0">
                  <a:moveTo>
                    <a:pt x="12750" y="2892"/>
                  </a:moveTo>
                  <a:cubicBezTo>
                    <a:pt x="12082" y="1872"/>
                    <a:pt x="11414" y="851"/>
                    <a:pt x="10524" y="341"/>
                  </a:cubicBezTo>
                  <a:cubicBezTo>
                    <a:pt x="9633" y="-169"/>
                    <a:pt x="8520" y="-169"/>
                    <a:pt x="7072" y="766"/>
                  </a:cubicBezTo>
                  <a:cubicBezTo>
                    <a:pt x="5625" y="1702"/>
                    <a:pt x="3843" y="3573"/>
                    <a:pt x="2507" y="6549"/>
                  </a:cubicBezTo>
                  <a:cubicBezTo>
                    <a:pt x="1171" y="9525"/>
                    <a:pt x="280" y="13607"/>
                    <a:pt x="58" y="16159"/>
                  </a:cubicBezTo>
                  <a:cubicBezTo>
                    <a:pt x="-165" y="18710"/>
                    <a:pt x="280" y="19730"/>
                    <a:pt x="1060" y="20411"/>
                  </a:cubicBezTo>
                  <a:cubicBezTo>
                    <a:pt x="1839" y="21091"/>
                    <a:pt x="2953" y="21431"/>
                    <a:pt x="4177" y="21346"/>
                  </a:cubicBezTo>
                  <a:cubicBezTo>
                    <a:pt x="5402" y="21261"/>
                    <a:pt x="6738" y="20751"/>
                    <a:pt x="8520" y="18880"/>
                  </a:cubicBezTo>
                  <a:cubicBezTo>
                    <a:pt x="10301" y="17009"/>
                    <a:pt x="12528" y="13777"/>
                    <a:pt x="13864" y="10886"/>
                  </a:cubicBezTo>
                  <a:cubicBezTo>
                    <a:pt x="15200" y="7995"/>
                    <a:pt x="15645" y="5444"/>
                    <a:pt x="15423" y="3743"/>
                  </a:cubicBezTo>
                  <a:cubicBezTo>
                    <a:pt x="15200" y="2042"/>
                    <a:pt x="14309" y="1192"/>
                    <a:pt x="13307" y="681"/>
                  </a:cubicBezTo>
                  <a:cubicBezTo>
                    <a:pt x="12305" y="171"/>
                    <a:pt x="11192" y="1"/>
                    <a:pt x="10078" y="1"/>
                  </a:cubicBezTo>
                  <a:cubicBezTo>
                    <a:pt x="8965" y="1"/>
                    <a:pt x="7851" y="171"/>
                    <a:pt x="6961" y="681"/>
                  </a:cubicBezTo>
                  <a:cubicBezTo>
                    <a:pt x="6070" y="1192"/>
                    <a:pt x="5402" y="2042"/>
                    <a:pt x="5068" y="2977"/>
                  </a:cubicBezTo>
                  <a:cubicBezTo>
                    <a:pt x="4734" y="3913"/>
                    <a:pt x="4734" y="4933"/>
                    <a:pt x="6070" y="5869"/>
                  </a:cubicBezTo>
                  <a:cubicBezTo>
                    <a:pt x="7406" y="6804"/>
                    <a:pt x="10078" y="7655"/>
                    <a:pt x="12862" y="8165"/>
                  </a:cubicBezTo>
                  <a:cubicBezTo>
                    <a:pt x="15645" y="8675"/>
                    <a:pt x="18540" y="8845"/>
                    <a:pt x="21435" y="9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5314950" y="4089400"/>
              <a:ext cx="1651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5840"/>
                    <a:pt x="11077" y="10080"/>
                    <a:pt x="14677" y="6480"/>
                  </a:cubicBezTo>
                  <a:cubicBezTo>
                    <a:pt x="18277" y="2880"/>
                    <a:pt x="19938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5334000" y="4197350"/>
              <a:ext cx="1206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5964766" y="3930650"/>
              <a:ext cx="35985" cy="463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17788" y="0"/>
                  </a:moveTo>
                  <a:cubicBezTo>
                    <a:pt x="16518" y="3240"/>
                    <a:pt x="15247" y="6480"/>
                    <a:pt x="12706" y="9475"/>
                  </a:cubicBezTo>
                  <a:cubicBezTo>
                    <a:pt x="10165" y="12469"/>
                    <a:pt x="6353" y="15218"/>
                    <a:pt x="3812" y="17035"/>
                  </a:cubicBezTo>
                  <a:cubicBezTo>
                    <a:pt x="1271" y="18851"/>
                    <a:pt x="0" y="19735"/>
                    <a:pt x="0" y="20422"/>
                  </a:cubicBezTo>
                  <a:cubicBezTo>
                    <a:pt x="0" y="21109"/>
                    <a:pt x="1271" y="21600"/>
                    <a:pt x="5082" y="21502"/>
                  </a:cubicBezTo>
                  <a:cubicBezTo>
                    <a:pt x="8894" y="21404"/>
                    <a:pt x="15247" y="20716"/>
                    <a:pt x="21600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5975350" y="3898900"/>
              <a:ext cx="2603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61" y="14954"/>
                    <a:pt x="6322" y="8308"/>
                    <a:pt x="9922" y="4708"/>
                  </a:cubicBezTo>
                  <a:cubicBezTo>
                    <a:pt x="13522" y="1108"/>
                    <a:pt x="17561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5975350" y="4044950"/>
              <a:ext cx="2730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58" y="16457"/>
                    <a:pt x="10716" y="11314"/>
                    <a:pt x="14316" y="7714"/>
                  </a:cubicBezTo>
                  <a:cubicBezTo>
                    <a:pt x="17916" y="4114"/>
                    <a:pt x="19758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6082309" y="4412734"/>
              <a:ext cx="153392" cy="191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217" fill="norm" stroke="1" extrusionOk="0">
                  <a:moveTo>
                    <a:pt x="14148" y="2170"/>
                  </a:moveTo>
                  <a:cubicBezTo>
                    <a:pt x="13272" y="1231"/>
                    <a:pt x="12396" y="292"/>
                    <a:pt x="11229" y="57"/>
                  </a:cubicBezTo>
                  <a:cubicBezTo>
                    <a:pt x="10061" y="-178"/>
                    <a:pt x="8602" y="292"/>
                    <a:pt x="6558" y="1818"/>
                  </a:cubicBezTo>
                  <a:cubicBezTo>
                    <a:pt x="4515" y="3344"/>
                    <a:pt x="1888" y="5926"/>
                    <a:pt x="721" y="8979"/>
                  </a:cubicBezTo>
                  <a:cubicBezTo>
                    <a:pt x="-447" y="12031"/>
                    <a:pt x="-155" y="15552"/>
                    <a:pt x="1304" y="17900"/>
                  </a:cubicBezTo>
                  <a:cubicBezTo>
                    <a:pt x="2764" y="20248"/>
                    <a:pt x="5391" y="21422"/>
                    <a:pt x="8018" y="21187"/>
                  </a:cubicBezTo>
                  <a:cubicBezTo>
                    <a:pt x="10645" y="20952"/>
                    <a:pt x="13272" y="19309"/>
                    <a:pt x="15169" y="16961"/>
                  </a:cubicBezTo>
                  <a:cubicBezTo>
                    <a:pt x="17067" y="14613"/>
                    <a:pt x="18234" y="11561"/>
                    <a:pt x="18380" y="8979"/>
                  </a:cubicBezTo>
                  <a:cubicBezTo>
                    <a:pt x="18526" y="6396"/>
                    <a:pt x="17650" y="4283"/>
                    <a:pt x="15753" y="3109"/>
                  </a:cubicBezTo>
                  <a:cubicBezTo>
                    <a:pt x="13856" y="1935"/>
                    <a:pt x="10937" y="1700"/>
                    <a:pt x="8602" y="1935"/>
                  </a:cubicBezTo>
                  <a:cubicBezTo>
                    <a:pt x="6267" y="2170"/>
                    <a:pt x="4515" y="2874"/>
                    <a:pt x="3639" y="3813"/>
                  </a:cubicBezTo>
                  <a:cubicBezTo>
                    <a:pt x="2764" y="4752"/>
                    <a:pt x="2764" y="5926"/>
                    <a:pt x="3931" y="6983"/>
                  </a:cubicBezTo>
                  <a:cubicBezTo>
                    <a:pt x="5099" y="8039"/>
                    <a:pt x="7434" y="8979"/>
                    <a:pt x="10499" y="9213"/>
                  </a:cubicBezTo>
                  <a:cubicBezTo>
                    <a:pt x="13564" y="9448"/>
                    <a:pt x="17358" y="8979"/>
                    <a:pt x="21153" y="8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6280876" y="4368800"/>
              <a:ext cx="24675" cy="340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30" fill="norm" stroke="1" extrusionOk="0">
                  <a:moveTo>
                    <a:pt x="15582" y="0"/>
                  </a:moveTo>
                  <a:cubicBezTo>
                    <a:pt x="13782" y="4400"/>
                    <a:pt x="11982" y="8800"/>
                    <a:pt x="9282" y="12133"/>
                  </a:cubicBezTo>
                  <a:cubicBezTo>
                    <a:pt x="6582" y="15467"/>
                    <a:pt x="2982" y="17733"/>
                    <a:pt x="1182" y="19267"/>
                  </a:cubicBezTo>
                  <a:cubicBezTo>
                    <a:pt x="-618" y="20800"/>
                    <a:pt x="-618" y="21600"/>
                    <a:pt x="2982" y="21400"/>
                  </a:cubicBezTo>
                  <a:cubicBezTo>
                    <a:pt x="6582" y="21200"/>
                    <a:pt x="13782" y="20000"/>
                    <a:pt x="20982" y="18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6362700" y="4483100"/>
              <a:ext cx="1" cy="133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6362700" y="4432096"/>
              <a:ext cx="71967" cy="209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7" fill="norm" stroke="1" extrusionOk="0">
                  <a:moveTo>
                    <a:pt x="0" y="6373"/>
                  </a:moveTo>
                  <a:cubicBezTo>
                    <a:pt x="0" y="5315"/>
                    <a:pt x="0" y="4256"/>
                    <a:pt x="0" y="3197"/>
                  </a:cubicBezTo>
                  <a:cubicBezTo>
                    <a:pt x="0" y="2138"/>
                    <a:pt x="0" y="1079"/>
                    <a:pt x="1906" y="444"/>
                  </a:cubicBezTo>
                  <a:cubicBezTo>
                    <a:pt x="3812" y="-191"/>
                    <a:pt x="7624" y="-403"/>
                    <a:pt x="12071" y="1609"/>
                  </a:cubicBezTo>
                  <a:cubicBezTo>
                    <a:pt x="16518" y="3621"/>
                    <a:pt x="21600" y="7856"/>
                    <a:pt x="21600" y="11350"/>
                  </a:cubicBezTo>
                  <a:cubicBezTo>
                    <a:pt x="21600" y="14844"/>
                    <a:pt x="16518" y="17597"/>
                    <a:pt x="12071" y="19185"/>
                  </a:cubicBezTo>
                  <a:cubicBezTo>
                    <a:pt x="7624" y="20773"/>
                    <a:pt x="3812" y="21197"/>
                    <a:pt x="1906" y="20773"/>
                  </a:cubicBezTo>
                  <a:cubicBezTo>
                    <a:pt x="0" y="20350"/>
                    <a:pt x="0" y="19079"/>
                    <a:pt x="318" y="17809"/>
                  </a:cubicBezTo>
                  <a:cubicBezTo>
                    <a:pt x="635" y="16538"/>
                    <a:pt x="1271" y="15268"/>
                    <a:pt x="1906" y="13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6537237" y="3930650"/>
              <a:ext cx="168364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21476" y="554"/>
                  </a:moveTo>
                  <a:cubicBezTo>
                    <a:pt x="20396" y="277"/>
                    <a:pt x="19316" y="0"/>
                    <a:pt x="18101" y="0"/>
                  </a:cubicBezTo>
                  <a:cubicBezTo>
                    <a:pt x="16886" y="0"/>
                    <a:pt x="15536" y="277"/>
                    <a:pt x="12836" y="1523"/>
                  </a:cubicBezTo>
                  <a:cubicBezTo>
                    <a:pt x="10136" y="2769"/>
                    <a:pt x="6086" y="4985"/>
                    <a:pt x="3521" y="7569"/>
                  </a:cubicBezTo>
                  <a:cubicBezTo>
                    <a:pt x="956" y="10154"/>
                    <a:pt x="-124" y="13108"/>
                    <a:pt x="11" y="15369"/>
                  </a:cubicBezTo>
                  <a:cubicBezTo>
                    <a:pt x="146" y="17631"/>
                    <a:pt x="1496" y="19200"/>
                    <a:pt x="5006" y="20123"/>
                  </a:cubicBezTo>
                  <a:cubicBezTo>
                    <a:pt x="8516" y="21046"/>
                    <a:pt x="14186" y="21323"/>
                    <a:pt x="198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6688391" y="4126881"/>
              <a:ext cx="239460" cy="162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445" fill="norm" stroke="1" extrusionOk="0">
                  <a:moveTo>
                    <a:pt x="11203" y="4878"/>
                  </a:moveTo>
                  <a:cubicBezTo>
                    <a:pt x="11014" y="3545"/>
                    <a:pt x="10824" y="2211"/>
                    <a:pt x="10351" y="1145"/>
                  </a:cubicBezTo>
                  <a:cubicBezTo>
                    <a:pt x="9877" y="78"/>
                    <a:pt x="9119" y="-722"/>
                    <a:pt x="7319" y="1011"/>
                  </a:cubicBezTo>
                  <a:cubicBezTo>
                    <a:pt x="5519" y="2745"/>
                    <a:pt x="2677" y="7011"/>
                    <a:pt x="1256" y="10478"/>
                  </a:cubicBezTo>
                  <a:cubicBezTo>
                    <a:pt x="-165" y="13945"/>
                    <a:pt x="-165" y="16611"/>
                    <a:pt x="214" y="18345"/>
                  </a:cubicBezTo>
                  <a:cubicBezTo>
                    <a:pt x="593" y="20078"/>
                    <a:pt x="1351" y="20878"/>
                    <a:pt x="2961" y="20211"/>
                  </a:cubicBezTo>
                  <a:cubicBezTo>
                    <a:pt x="4572" y="19545"/>
                    <a:pt x="7035" y="17411"/>
                    <a:pt x="8551" y="15411"/>
                  </a:cubicBezTo>
                  <a:cubicBezTo>
                    <a:pt x="10067" y="13411"/>
                    <a:pt x="10635" y="11545"/>
                    <a:pt x="11014" y="9945"/>
                  </a:cubicBezTo>
                  <a:cubicBezTo>
                    <a:pt x="11393" y="8345"/>
                    <a:pt x="11582" y="7011"/>
                    <a:pt x="11677" y="7011"/>
                  </a:cubicBezTo>
                  <a:cubicBezTo>
                    <a:pt x="11772" y="7011"/>
                    <a:pt x="11772" y="8345"/>
                    <a:pt x="12435" y="10611"/>
                  </a:cubicBezTo>
                  <a:cubicBezTo>
                    <a:pt x="13098" y="12878"/>
                    <a:pt x="14424" y="16078"/>
                    <a:pt x="16035" y="17678"/>
                  </a:cubicBezTo>
                  <a:cubicBezTo>
                    <a:pt x="17646" y="19278"/>
                    <a:pt x="19540" y="19278"/>
                    <a:pt x="21435" y="19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6934200" y="3943350"/>
              <a:ext cx="145129" cy="577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9" h="21600" fill="norm" stroke="1" extrusionOk="0">
                  <a:moveTo>
                    <a:pt x="6300" y="0"/>
                  </a:moveTo>
                  <a:cubicBezTo>
                    <a:pt x="11700" y="2215"/>
                    <a:pt x="17100" y="4431"/>
                    <a:pt x="19350" y="6844"/>
                  </a:cubicBezTo>
                  <a:cubicBezTo>
                    <a:pt x="21600" y="9257"/>
                    <a:pt x="20700" y="11868"/>
                    <a:pt x="16950" y="14360"/>
                  </a:cubicBezTo>
                  <a:cubicBezTo>
                    <a:pt x="13200" y="16853"/>
                    <a:pt x="6600" y="192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400961" y="5817549"/>
              <a:ext cx="151490" cy="738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544" fill="norm" stroke="1" extrusionOk="0">
                  <a:moveTo>
                    <a:pt x="20890" y="1823"/>
                  </a:moveTo>
                  <a:cubicBezTo>
                    <a:pt x="20014" y="1391"/>
                    <a:pt x="19139" y="959"/>
                    <a:pt x="18263" y="620"/>
                  </a:cubicBezTo>
                  <a:cubicBezTo>
                    <a:pt x="17387" y="281"/>
                    <a:pt x="16512" y="34"/>
                    <a:pt x="15490" y="3"/>
                  </a:cubicBezTo>
                  <a:cubicBezTo>
                    <a:pt x="14468" y="-28"/>
                    <a:pt x="13301" y="157"/>
                    <a:pt x="10966" y="929"/>
                  </a:cubicBezTo>
                  <a:cubicBezTo>
                    <a:pt x="8631" y="1700"/>
                    <a:pt x="5128" y="3058"/>
                    <a:pt x="2793" y="4693"/>
                  </a:cubicBezTo>
                  <a:cubicBezTo>
                    <a:pt x="458" y="6329"/>
                    <a:pt x="-710" y="8242"/>
                    <a:pt x="458" y="10093"/>
                  </a:cubicBezTo>
                  <a:cubicBezTo>
                    <a:pt x="1625" y="11945"/>
                    <a:pt x="5128" y="13734"/>
                    <a:pt x="8776" y="15370"/>
                  </a:cubicBezTo>
                  <a:cubicBezTo>
                    <a:pt x="12425" y="17005"/>
                    <a:pt x="16220" y="18486"/>
                    <a:pt x="18117" y="19381"/>
                  </a:cubicBezTo>
                  <a:cubicBezTo>
                    <a:pt x="20014" y="20276"/>
                    <a:pt x="20014" y="20585"/>
                    <a:pt x="18701" y="20893"/>
                  </a:cubicBezTo>
                  <a:cubicBezTo>
                    <a:pt x="17387" y="21202"/>
                    <a:pt x="14760" y="21510"/>
                    <a:pt x="12717" y="21541"/>
                  </a:cubicBezTo>
                  <a:cubicBezTo>
                    <a:pt x="10674" y="21572"/>
                    <a:pt x="9214" y="21325"/>
                    <a:pt x="7755" y="21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368300" y="6686550"/>
              <a:ext cx="112777" cy="363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547" fill="norm" stroke="1" extrusionOk="0">
                  <a:moveTo>
                    <a:pt x="2400" y="0"/>
                  </a:moveTo>
                  <a:cubicBezTo>
                    <a:pt x="2400" y="4898"/>
                    <a:pt x="2400" y="9795"/>
                    <a:pt x="2200" y="12998"/>
                  </a:cubicBezTo>
                  <a:cubicBezTo>
                    <a:pt x="2000" y="16200"/>
                    <a:pt x="1600" y="17707"/>
                    <a:pt x="1400" y="18837"/>
                  </a:cubicBezTo>
                  <a:cubicBezTo>
                    <a:pt x="1200" y="19967"/>
                    <a:pt x="1200" y="20721"/>
                    <a:pt x="2000" y="20784"/>
                  </a:cubicBezTo>
                  <a:cubicBezTo>
                    <a:pt x="2800" y="20847"/>
                    <a:pt x="4400" y="20219"/>
                    <a:pt x="6000" y="18963"/>
                  </a:cubicBezTo>
                  <a:cubicBezTo>
                    <a:pt x="7600" y="17707"/>
                    <a:pt x="9200" y="15823"/>
                    <a:pt x="10400" y="14567"/>
                  </a:cubicBezTo>
                  <a:cubicBezTo>
                    <a:pt x="11600" y="13312"/>
                    <a:pt x="12400" y="12684"/>
                    <a:pt x="13400" y="12119"/>
                  </a:cubicBezTo>
                  <a:cubicBezTo>
                    <a:pt x="14400" y="11553"/>
                    <a:pt x="15600" y="11051"/>
                    <a:pt x="17000" y="10988"/>
                  </a:cubicBezTo>
                  <a:cubicBezTo>
                    <a:pt x="18400" y="10926"/>
                    <a:pt x="20000" y="11302"/>
                    <a:pt x="20800" y="12370"/>
                  </a:cubicBezTo>
                  <a:cubicBezTo>
                    <a:pt x="21600" y="13437"/>
                    <a:pt x="21600" y="15195"/>
                    <a:pt x="19800" y="16702"/>
                  </a:cubicBezTo>
                  <a:cubicBezTo>
                    <a:pt x="18000" y="18209"/>
                    <a:pt x="14400" y="19465"/>
                    <a:pt x="11600" y="20281"/>
                  </a:cubicBezTo>
                  <a:cubicBezTo>
                    <a:pt x="8800" y="21098"/>
                    <a:pt x="6800" y="21474"/>
                    <a:pt x="5000" y="21537"/>
                  </a:cubicBezTo>
                  <a:cubicBezTo>
                    <a:pt x="3200" y="21600"/>
                    <a:pt x="1600" y="21349"/>
                    <a:pt x="0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273691" y="5594350"/>
              <a:ext cx="168455" cy="9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253" fill="norm" stroke="1" extrusionOk="0">
                  <a:moveTo>
                    <a:pt x="14319" y="0"/>
                  </a:moveTo>
                  <a:cubicBezTo>
                    <a:pt x="12719" y="4696"/>
                    <a:pt x="11119" y="9391"/>
                    <a:pt x="9786" y="12678"/>
                  </a:cubicBezTo>
                  <a:cubicBezTo>
                    <a:pt x="8452" y="15965"/>
                    <a:pt x="7386" y="17843"/>
                    <a:pt x="6186" y="19252"/>
                  </a:cubicBezTo>
                  <a:cubicBezTo>
                    <a:pt x="4986" y="20661"/>
                    <a:pt x="3652" y="21600"/>
                    <a:pt x="2586" y="21130"/>
                  </a:cubicBezTo>
                  <a:cubicBezTo>
                    <a:pt x="1519" y="20661"/>
                    <a:pt x="719" y="18783"/>
                    <a:pt x="319" y="16200"/>
                  </a:cubicBezTo>
                  <a:cubicBezTo>
                    <a:pt x="-81" y="13617"/>
                    <a:pt x="-81" y="10330"/>
                    <a:pt x="186" y="7513"/>
                  </a:cubicBezTo>
                  <a:cubicBezTo>
                    <a:pt x="452" y="4696"/>
                    <a:pt x="986" y="2348"/>
                    <a:pt x="1919" y="1174"/>
                  </a:cubicBezTo>
                  <a:cubicBezTo>
                    <a:pt x="2852" y="0"/>
                    <a:pt x="4186" y="0"/>
                    <a:pt x="6319" y="2583"/>
                  </a:cubicBezTo>
                  <a:cubicBezTo>
                    <a:pt x="8452" y="5165"/>
                    <a:pt x="11386" y="10330"/>
                    <a:pt x="13786" y="13383"/>
                  </a:cubicBezTo>
                  <a:cubicBezTo>
                    <a:pt x="16186" y="16435"/>
                    <a:pt x="18052" y="17374"/>
                    <a:pt x="19386" y="16904"/>
                  </a:cubicBezTo>
                  <a:cubicBezTo>
                    <a:pt x="20719" y="16435"/>
                    <a:pt x="21519" y="14557"/>
                    <a:pt x="21119" y="11504"/>
                  </a:cubicBezTo>
                  <a:cubicBezTo>
                    <a:pt x="20719" y="8452"/>
                    <a:pt x="19119" y="4226"/>
                    <a:pt x="16452" y="3052"/>
                  </a:cubicBezTo>
                  <a:cubicBezTo>
                    <a:pt x="13786" y="1878"/>
                    <a:pt x="10052" y="3757"/>
                    <a:pt x="7919" y="5870"/>
                  </a:cubicBezTo>
                  <a:cubicBezTo>
                    <a:pt x="5786" y="7983"/>
                    <a:pt x="5252" y="10330"/>
                    <a:pt x="4719" y="12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825500" y="5869516"/>
              <a:ext cx="127000" cy="556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628"/>
                  </a:moveTo>
                  <a:cubicBezTo>
                    <a:pt x="19080" y="1971"/>
                    <a:pt x="16560" y="1314"/>
                    <a:pt x="14580" y="821"/>
                  </a:cubicBezTo>
                  <a:cubicBezTo>
                    <a:pt x="12600" y="329"/>
                    <a:pt x="11160" y="0"/>
                    <a:pt x="9900" y="0"/>
                  </a:cubicBezTo>
                  <a:cubicBezTo>
                    <a:pt x="8640" y="0"/>
                    <a:pt x="7560" y="329"/>
                    <a:pt x="6120" y="1643"/>
                  </a:cubicBezTo>
                  <a:cubicBezTo>
                    <a:pt x="4680" y="2957"/>
                    <a:pt x="2880" y="5256"/>
                    <a:pt x="1980" y="8090"/>
                  </a:cubicBezTo>
                  <a:cubicBezTo>
                    <a:pt x="1080" y="10923"/>
                    <a:pt x="1080" y="14290"/>
                    <a:pt x="900" y="16631"/>
                  </a:cubicBezTo>
                  <a:cubicBezTo>
                    <a:pt x="720" y="18972"/>
                    <a:pt x="360" y="202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784769" y="6184900"/>
              <a:ext cx="205832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600" fill="norm" stroke="1" extrusionOk="0">
                  <a:moveTo>
                    <a:pt x="926" y="21600"/>
                  </a:moveTo>
                  <a:cubicBezTo>
                    <a:pt x="272" y="17568"/>
                    <a:pt x="-383" y="13536"/>
                    <a:pt x="272" y="10800"/>
                  </a:cubicBezTo>
                  <a:cubicBezTo>
                    <a:pt x="926" y="8064"/>
                    <a:pt x="2890" y="6624"/>
                    <a:pt x="6599" y="5040"/>
                  </a:cubicBezTo>
                  <a:cubicBezTo>
                    <a:pt x="10308" y="3456"/>
                    <a:pt x="15762" y="1728"/>
                    <a:pt x="212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1066530" y="6004329"/>
              <a:ext cx="133621" cy="388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04" fill="norm" stroke="1" extrusionOk="0">
                  <a:moveTo>
                    <a:pt x="21306" y="849"/>
                  </a:moveTo>
                  <a:cubicBezTo>
                    <a:pt x="19956" y="501"/>
                    <a:pt x="18606" y="152"/>
                    <a:pt x="17087" y="36"/>
                  </a:cubicBezTo>
                  <a:cubicBezTo>
                    <a:pt x="15568" y="-80"/>
                    <a:pt x="13881" y="36"/>
                    <a:pt x="11518" y="1139"/>
                  </a:cubicBezTo>
                  <a:cubicBezTo>
                    <a:pt x="9156" y="2243"/>
                    <a:pt x="6118" y="4333"/>
                    <a:pt x="3756" y="7236"/>
                  </a:cubicBezTo>
                  <a:cubicBezTo>
                    <a:pt x="1393" y="10139"/>
                    <a:pt x="-294" y="13855"/>
                    <a:pt x="43" y="16410"/>
                  </a:cubicBezTo>
                  <a:cubicBezTo>
                    <a:pt x="381" y="18965"/>
                    <a:pt x="2743" y="20359"/>
                    <a:pt x="5781" y="20939"/>
                  </a:cubicBezTo>
                  <a:cubicBezTo>
                    <a:pt x="8818" y="21520"/>
                    <a:pt x="12531" y="21288"/>
                    <a:pt x="16244" y="21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1214009" y="6102820"/>
              <a:ext cx="163941" cy="302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39" fill="norm" stroke="1" extrusionOk="0">
                  <a:moveTo>
                    <a:pt x="15633" y="3567"/>
                  </a:moveTo>
                  <a:cubicBezTo>
                    <a:pt x="14802" y="2967"/>
                    <a:pt x="13971" y="2367"/>
                    <a:pt x="12863" y="1992"/>
                  </a:cubicBezTo>
                  <a:cubicBezTo>
                    <a:pt x="11756" y="1617"/>
                    <a:pt x="10371" y="1467"/>
                    <a:pt x="9125" y="1692"/>
                  </a:cubicBezTo>
                  <a:cubicBezTo>
                    <a:pt x="7879" y="1917"/>
                    <a:pt x="6771" y="2517"/>
                    <a:pt x="5248" y="4542"/>
                  </a:cubicBezTo>
                  <a:cubicBezTo>
                    <a:pt x="3725" y="6567"/>
                    <a:pt x="1786" y="10017"/>
                    <a:pt x="817" y="12792"/>
                  </a:cubicBezTo>
                  <a:cubicBezTo>
                    <a:pt x="-152" y="15567"/>
                    <a:pt x="-152" y="17667"/>
                    <a:pt x="263" y="19017"/>
                  </a:cubicBezTo>
                  <a:cubicBezTo>
                    <a:pt x="679" y="20367"/>
                    <a:pt x="1510" y="20967"/>
                    <a:pt x="2756" y="21267"/>
                  </a:cubicBezTo>
                  <a:cubicBezTo>
                    <a:pt x="4002" y="21567"/>
                    <a:pt x="5663" y="21567"/>
                    <a:pt x="7879" y="20517"/>
                  </a:cubicBezTo>
                  <a:cubicBezTo>
                    <a:pt x="10094" y="19467"/>
                    <a:pt x="12863" y="17367"/>
                    <a:pt x="14940" y="14742"/>
                  </a:cubicBezTo>
                  <a:cubicBezTo>
                    <a:pt x="17017" y="12117"/>
                    <a:pt x="18402" y="8967"/>
                    <a:pt x="19094" y="6717"/>
                  </a:cubicBezTo>
                  <a:cubicBezTo>
                    <a:pt x="19786" y="4467"/>
                    <a:pt x="19786" y="3117"/>
                    <a:pt x="19371" y="2142"/>
                  </a:cubicBezTo>
                  <a:cubicBezTo>
                    <a:pt x="18956" y="1167"/>
                    <a:pt x="18125" y="567"/>
                    <a:pt x="16879" y="267"/>
                  </a:cubicBezTo>
                  <a:cubicBezTo>
                    <a:pt x="15633" y="-33"/>
                    <a:pt x="13971" y="-33"/>
                    <a:pt x="12448" y="42"/>
                  </a:cubicBezTo>
                  <a:cubicBezTo>
                    <a:pt x="10925" y="117"/>
                    <a:pt x="9540" y="267"/>
                    <a:pt x="8294" y="792"/>
                  </a:cubicBezTo>
                  <a:cubicBezTo>
                    <a:pt x="7048" y="1317"/>
                    <a:pt x="5940" y="2217"/>
                    <a:pt x="5802" y="3417"/>
                  </a:cubicBezTo>
                  <a:cubicBezTo>
                    <a:pt x="5663" y="4617"/>
                    <a:pt x="6494" y="6117"/>
                    <a:pt x="9263" y="6792"/>
                  </a:cubicBezTo>
                  <a:cubicBezTo>
                    <a:pt x="12033" y="7467"/>
                    <a:pt x="16740" y="7317"/>
                    <a:pt x="21448" y="7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1488016" y="5969000"/>
              <a:ext cx="35985" cy="673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18" y="2853"/>
                    <a:pt x="11435" y="5706"/>
                    <a:pt x="8259" y="8151"/>
                  </a:cubicBezTo>
                  <a:cubicBezTo>
                    <a:pt x="5082" y="10596"/>
                    <a:pt x="3812" y="12634"/>
                    <a:pt x="2541" y="14740"/>
                  </a:cubicBezTo>
                  <a:cubicBezTo>
                    <a:pt x="1271" y="16845"/>
                    <a:pt x="0" y="19019"/>
                    <a:pt x="0" y="20174"/>
                  </a:cubicBezTo>
                  <a:cubicBezTo>
                    <a:pt x="0" y="21328"/>
                    <a:pt x="1271" y="21464"/>
                    <a:pt x="25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1631950" y="6127750"/>
              <a:ext cx="635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024"/>
                    <a:pt x="21600" y="12049"/>
                    <a:pt x="18000" y="15649"/>
                  </a:cubicBezTo>
                  <a:cubicBezTo>
                    <a:pt x="14400" y="19249"/>
                    <a:pt x="7200" y="204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1644650" y="6115050"/>
              <a:ext cx="170250" cy="297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383" fill="norm" stroke="1" extrusionOk="0">
                  <a:moveTo>
                    <a:pt x="0" y="0"/>
                  </a:moveTo>
                  <a:cubicBezTo>
                    <a:pt x="5268" y="1825"/>
                    <a:pt x="10537" y="3651"/>
                    <a:pt x="14356" y="5704"/>
                  </a:cubicBezTo>
                  <a:cubicBezTo>
                    <a:pt x="18176" y="7758"/>
                    <a:pt x="20546" y="10039"/>
                    <a:pt x="21073" y="12017"/>
                  </a:cubicBezTo>
                  <a:cubicBezTo>
                    <a:pt x="21600" y="13994"/>
                    <a:pt x="20283" y="15668"/>
                    <a:pt x="17517" y="17113"/>
                  </a:cubicBezTo>
                  <a:cubicBezTo>
                    <a:pt x="14751" y="18558"/>
                    <a:pt x="10537" y="19775"/>
                    <a:pt x="7507" y="20535"/>
                  </a:cubicBezTo>
                  <a:cubicBezTo>
                    <a:pt x="4478" y="21296"/>
                    <a:pt x="2634" y="21600"/>
                    <a:pt x="2634" y="21220"/>
                  </a:cubicBezTo>
                  <a:cubicBezTo>
                    <a:pt x="2634" y="20839"/>
                    <a:pt x="4478" y="19775"/>
                    <a:pt x="6322" y="18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1873250" y="6000750"/>
              <a:ext cx="121679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6" h="21600" fill="norm" stroke="1" extrusionOk="0">
                  <a:moveTo>
                    <a:pt x="0" y="0"/>
                  </a:moveTo>
                  <a:cubicBezTo>
                    <a:pt x="2125" y="0"/>
                    <a:pt x="4249" y="0"/>
                    <a:pt x="7259" y="823"/>
                  </a:cubicBezTo>
                  <a:cubicBezTo>
                    <a:pt x="10269" y="1646"/>
                    <a:pt x="14164" y="3291"/>
                    <a:pt x="16997" y="5811"/>
                  </a:cubicBezTo>
                  <a:cubicBezTo>
                    <a:pt x="19830" y="8331"/>
                    <a:pt x="21600" y="11726"/>
                    <a:pt x="19298" y="14503"/>
                  </a:cubicBezTo>
                  <a:cubicBezTo>
                    <a:pt x="16997" y="17280"/>
                    <a:pt x="10623" y="19440"/>
                    <a:pt x="42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2266950" y="6299200"/>
              <a:ext cx="31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2502847" y="5941718"/>
              <a:ext cx="190762" cy="52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03" fill="norm" stroke="1" extrusionOk="0">
                  <a:moveTo>
                    <a:pt x="14848" y="13664"/>
                  </a:moveTo>
                  <a:cubicBezTo>
                    <a:pt x="14848" y="12880"/>
                    <a:pt x="14848" y="12097"/>
                    <a:pt x="14373" y="11574"/>
                  </a:cubicBezTo>
                  <a:cubicBezTo>
                    <a:pt x="13898" y="11051"/>
                    <a:pt x="12949" y="10790"/>
                    <a:pt x="10694" y="11182"/>
                  </a:cubicBezTo>
                  <a:cubicBezTo>
                    <a:pt x="8439" y="11574"/>
                    <a:pt x="4879" y="12619"/>
                    <a:pt x="2742" y="13708"/>
                  </a:cubicBezTo>
                  <a:cubicBezTo>
                    <a:pt x="606" y="14797"/>
                    <a:pt x="-106" y="15929"/>
                    <a:pt x="13" y="16626"/>
                  </a:cubicBezTo>
                  <a:cubicBezTo>
                    <a:pt x="131" y="17322"/>
                    <a:pt x="1081" y="17584"/>
                    <a:pt x="2742" y="17497"/>
                  </a:cubicBezTo>
                  <a:cubicBezTo>
                    <a:pt x="4404" y="17409"/>
                    <a:pt x="6778" y="16974"/>
                    <a:pt x="9863" y="15319"/>
                  </a:cubicBezTo>
                  <a:cubicBezTo>
                    <a:pt x="12949" y="13664"/>
                    <a:pt x="16747" y="10790"/>
                    <a:pt x="18883" y="8308"/>
                  </a:cubicBezTo>
                  <a:cubicBezTo>
                    <a:pt x="21019" y="5826"/>
                    <a:pt x="21494" y="3735"/>
                    <a:pt x="21375" y="2429"/>
                  </a:cubicBezTo>
                  <a:cubicBezTo>
                    <a:pt x="21257" y="1122"/>
                    <a:pt x="20545" y="600"/>
                    <a:pt x="19358" y="295"/>
                  </a:cubicBezTo>
                  <a:cubicBezTo>
                    <a:pt x="18171" y="-10"/>
                    <a:pt x="16509" y="-97"/>
                    <a:pt x="15441" y="121"/>
                  </a:cubicBezTo>
                  <a:cubicBezTo>
                    <a:pt x="14373" y="338"/>
                    <a:pt x="13898" y="861"/>
                    <a:pt x="13305" y="2821"/>
                  </a:cubicBezTo>
                  <a:cubicBezTo>
                    <a:pt x="12712" y="4780"/>
                    <a:pt x="11999" y="8177"/>
                    <a:pt x="11999" y="11008"/>
                  </a:cubicBezTo>
                  <a:cubicBezTo>
                    <a:pt x="11999" y="13838"/>
                    <a:pt x="12712" y="16103"/>
                    <a:pt x="14017" y="17758"/>
                  </a:cubicBezTo>
                  <a:cubicBezTo>
                    <a:pt x="15323" y="19413"/>
                    <a:pt x="17221" y="20458"/>
                    <a:pt x="19120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2776109" y="6074928"/>
              <a:ext cx="195692" cy="336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04" fill="norm" stroke="1" extrusionOk="0">
                  <a:moveTo>
                    <a:pt x="11021" y="2927"/>
                  </a:moveTo>
                  <a:cubicBezTo>
                    <a:pt x="10092" y="2527"/>
                    <a:pt x="9163" y="2127"/>
                    <a:pt x="8118" y="2127"/>
                  </a:cubicBezTo>
                  <a:cubicBezTo>
                    <a:pt x="7073" y="2127"/>
                    <a:pt x="5912" y="2527"/>
                    <a:pt x="4518" y="4460"/>
                  </a:cubicBezTo>
                  <a:cubicBezTo>
                    <a:pt x="3125" y="6394"/>
                    <a:pt x="1499" y="9860"/>
                    <a:pt x="686" y="12660"/>
                  </a:cubicBezTo>
                  <a:cubicBezTo>
                    <a:pt x="-127" y="15460"/>
                    <a:pt x="-127" y="17594"/>
                    <a:pt x="221" y="18927"/>
                  </a:cubicBezTo>
                  <a:cubicBezTo>
                    <a:pt x="570" y="20260"/>
                    <a:pt x="1267" y="20794"/>
                    <a:pt x="2428" y="21060"/>
                  </a:cubicBezTo>
                  <a:cubicBezTo>
                    <a:pt x="3589" y="21327"/>
                    <a:pt x="5215" y="21327"/>
                    <a:pt x="8002" y="20127"/>
                  </a:cubicBezTo>
                  <a:cubicBezTo>
                    <a:pt x="10789" y="18927"/>
                    <a:pt x="14738" y="16527"/>
                    <a:pt x="17176" y="13527"/>
                  </a:cubicBezTo>
                  <a:cubicBezTo>
                    <a:pt x="19615" y="10527"/>
                    <a:pt x="20544" y="6927"/>
                    <a:pt x="20312" y="4460"/>
                  </a:cubicBezTo>
                  <a:cubicBezTo>
                    <a:pt x="20079" y="1994"/>
                    <a:pt x="18686" y="660"/>
                    <a:pt x="16131" y="194"/>
                  </a:cubicBezTo>
                  <a:cubicBezTo>
                    <a:pt x="13576" y="-273"/>
                    <a:pt x="9860" y="127"/>
                    <a:pt x="7538" y="1127"/>
                  </a:cubicBezTo>
                  <a:cubicBezTo>
                    <a:pt x="5215" y="2127"/>
                    <a:pt x="4286" y="3727"/>
                    <a:pt x="6028" y="5194"/>
                  </a:cubicBezTo>
                  <a:cubicBezTo>
                    <a:pt x="7770" y="6660"/>
                    <a:pt x="12183" y="7994"/>
                    <a:pt x="15202" y="8660"/>
                  </a:cubicBezTo>
                  <a:cubicBezTo>
                    <a:pt x="18221" y="9327"/>
                    <a:pt x="19847" y="9327"/>
                    <a:pt x="21473" y="9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3289300" y="6273800"/>
              <a:ext cx="2095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3352800" y="6381750"/>
              <a:ext cx="158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4012700" y="6172200"/>
              <a:ext cx="146542" cy="270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5" h="21204" fill="norm" stroke="1" extrusionOk="0">
                  <a:moveTo>
                    <a:pt x="17823" y="498"/>
                  </a:moveTo>
                  <a:cubicBezTo>
                    <a:pt x="13977" y="997"/>
                    <a:pt x="10130" y="1495"/>
                    <a:pt x="6875" y="4071"/>
                  </a:cubicBezTo>
                  <a:cubicBezTo>
                    <a:pt x="3620" y="6646"/>
                    <a:pt x="957" y="11298"/>
                    <a:pt x="218" y="14622"/>
                  </a:cubicBezTo>
                  <a:cubicBezTo>
                    <a:pt x="-522" y="17945"/>
                    <a:pt x="662" y="19938"/>
                    <a:pt x="3177" y="20769"/>
                  </a:cubicBezTo>
                  <a:cubicBezTo>
                    <a:pt x="5692" y="21600"/>
                    <a:pt x="9538" y="21268"/>
                    <a:pt x="12941" y="19523"/>
                  </a:cubicBezTo>
                  <a:cubicBezTo>
                    <a:pt x="16344" y="17778"/>
                    <a:pt x="19303" y="14622"/>
                    <a:pt x="20190" y="11215"/>
                  </a:cubicBezTo>
                  <a:cubicBezTo>
                    <a:pt x="21078" y="7809"/>
                    <a:pt x="19894" y="4154"/>
                    <a:pt x="17527" y="2243"/>
                  </a:cubicBezTo>
                  <a:cubicBezTo>
                    <a:pt x="15160" y="332"/>
                    <a:pt x="11610" y="166"/>
                    <a:pt x="80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4286250" y="6343650"/>
              <a:ext cx="19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4475657" y="6181600"/>
              <a:ext cx="159844" cy="231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911" fill="norm" stroke="1" extrusionOk="0">
                  <a:moveTo>
                    <a:pt x="21463" y="3166"/>
                  </a:moveTo>
                  <a:cubicBezTo>
                    <a:pt x="20895" y="1828"/>
                    <a:pt x="20326" y="490"/>
                    <a:pt x="17768" y="107"/>
                  </a:cubicBezTo>
                  <a:cubicBezTo>
                    <a:pt x="15210" y="-275"/>
                    <a:pt x="10663" y="298"/>
                    <a:pt x="6826" y="2975"/>
                  </a:cubicBezTo>
                  <a:cubicBezTo>
                    <a:pt x="2989" y="5651"/>
                    <a:pt x="-137" y="10429"/>
                    <a:pt x="5" y="13870"/>
                  </a:cubicBezTo>
                  <a:cubicBezTo>
                    <a:pt x="147" y="17311"/>
                    <a:pt x="3558" y="19413"/>
                    <a:pt x="7110" y="20369"/>
                  </a:cubicBezTo>
                  <a:cubicBezTo>
                    <a:pt x="10663" y="21325"/>
                    <a:pt x="14358" y="21134"/>
                    <a:pt x="16347" y="18840"/>
                  </a:cubicBezTo>
                  <a:cubicBezTo>
                    <a:pt x="18337" y="16546"/>
                    <a:pt x="18621" y="12150"/>
                    <a:pt x="18337" y="8805"/>
                  </a:cubicBezTo>
                  <a:cubicBezTo>
                    <a:pt x="18052" y="5460"/>
                    <a:pt x="17200" y="3166"/>
                    <a:pt x="16347" y="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4711700" y="6151273"/>
              <a:ext cx="184151" cy="311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1869"/>
                  </a:moveTo>
                  <a:cubicBezTo>
                    <a:pt x="745" y="1144"/>
                    <a:pt x="1490" y="419"/>
                    <a:pt x="3972" y="129"/>
                  </a:cubicBezTo>
                  <a:cubicBezTo>
                    <a:pt x="6455" y="-161"/>
                    <a:pt x="10676" y="-16"/>
                    <a:pt x="13407" y="1144"/>
                  </a:cubicBezTo>
                  <a:cubicBezTo>
                    <a:pt x="16138" y="2303"/>
                    <a:pt x="17379" y="4478"/>
                    <a:pt x="16138" y="7305"/>
                  </a:cubicBezTo>
                  <a:cubicBezTo>
                    <a:pt x="14897" y="10132"/>
                    <a:pt x="11172" y="13611"/>
                    <a:pt x="8814" y="15640"/>
                  </a:cubicBezTo>
                  <a:cubicBezTo>
                    <a:pt x="6455" y="17670"/>
                    <a:pt x="5462" y="18250"/>
                    <a:pt x="4841" y="18975"/>
                  </a:cubicBezTo>
                  <a:cubicBezTo>
                    <a:pt x="4221" y="19699"/>
                    <a:pt x="3972" y="20569"/>
                    <a:pt x="4841" y="21004"/>
                  </a:cubicBezTo>
                  <a:cubicBezTo>
                    <a:pt x="5710" y="21439"/>
                    <a:pt x="7697" y="21439"/>
                    <a:pt x="10676" y="21077"/>
                  </a:cubicBezTo>
                  <a:cubicBezTo>
                    <a:pt x="13655" y="20714"/>
                    <a:pt x="17628" y="19989"/>
                    <a:pt x="21600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4994647" y="6156822"/>
              <a:ext cx="119421" cy="345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503" fill="norm" stroke="1" extrusionOk="0">
                  <a:moveTo>
                    <a:pt x="10548" y="166"/>
                  </a:moveTo>
                  <a:cubicBezTo>
                    <a:pt x="7941" y="35"/>
                    <a:pt x="5334" y="-97"/>
                    <a:pt x="3472" y="101"/>
                  </a:cubicBezTo>
                  <a:cubicBezTo>
                    <a:pt x="1610" y="298"/>
                    <a:pt x="493" y="825"/>
                    <a:pt x="120" y="1813"/>
                  </a:cubicBezTo>
                  <a:cubicBezTo>
                    <a:pt x="-252" y="2801"/>
                    <a:pt x="120" y="4249"/>
                    <a:pt x="2914" y="5764"/>
                  </a:cubicBezTo>
                  <a:cubicBezTo>
                    <a:pt x="5707" y="7279"/>
                    <a:pt x="10920" y="8859"/>
                    <a:pt x="14831" y="10308"/>
                  </a:cubicBezTo>
                  <a:cubicBezTo>
                    <a:pt x="18741" y="11757"/>
                    <a:pt x="21348" y="13074"/>
                    <a:pt x="20976" y="14654"/>
                  </a:cubicBezTo>
                  <a:cubicBezTo>
                    <a:pt x="20603" y="16235"/>
                    <a:pt x="17251" y="18079"/>
                    <a:pt x="14086" y="19264"/>
                  </a:cubicBezTo>
                  <a:cubicBezTo>
                    <a:pt x="10920" y="20449"/>
                    <a:pt x="7941" y="20976"/>
                    <a:pt x="4962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4997450" y="6119283"/>
              <a:ext cx="21590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1694" y="12960"/>
                    <a:pt x="3388" y="5400"/>
                    <a:pt x="6988" y="2160"/>
                  </a:cubicBezTo>
                  <a:cubicBezTo>
                    <a:pt x="10588" y="-1080"/>
                    <a:pt x="16094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5543550" y="6305550"/>
              <a:ext cx="3746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75" y="14400"/>
                    <a:pt x="4149" y="7200"/>
                    <a:pt x="7749" y="3600"/>
                  </a:cubicBezTo>
                  <a:cubicBezTo>
                    <a:pt x="11349" y="0"/>
                    <a:pt x="1647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5524500" y="6388100"/>
              <a:ext cx="3556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14" y="14400"/>
                    <a:pt x="10029" y="7200"/>
                    <a:pt x="13629" y="3600"/>
                  </a:cubicBezTo>
                  <a:cubicBezTo>
                    <a:pt x="17229" y="0"/>
                    <a:pt x="194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5853568" y="6178550"/>
              <a:ext cx="121954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600" fill="norm" stroke="1" extrusionOk="0">
                  <a:moveTo>
                    <a:pt x="3432" y="0"/>
                  </a:moveTo>
                  <a:cubicBezTo>
                    <a:pt x="1632" y="0"/>
                    <a:pt x="-168" y="0"/>
                    <a:pt x="12" y="313"/>
                  </a:cubicBezTo>
                  <a:cubicBezTo>
                    <a:pt x="192" y="626"/>
                    <a:pt x="2352" y="1252"/>
                    <a:pt x="6312" y="2426"/>
                  </a:cubicBezTo>
                  <a:cubicBezTo>
                    <a:pt x="10272" y="3600"/>
                    <a:pt x="16032" y="5322"/>
                    <a:pt x="18732" y="7983"/>
                  </a:cubicBezTo>
                  <a:cubicBezTo>
                    <a:pt x="21432" y="10643"/>
                    <a:pt x="21072" y="14243"/>
                    <a:pt x="19632" y="16670"/>
                  </a:cubicBezTo>
                  <a:cubicBezTo>
                    <a:pt x="18192" y="19096"/>
                    <a:pt x="15672" y="20348"/>
                    <a:pt x="131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6958377" y="6184900"/>
              <a:ext cx="32974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600" fill="norm" stroke="1" extrusionOk="0">
                  <a:moveTo>
                    <a:pt x="21030" y="0"/>
                  </a:moveTo>
                  <a:cubicBezTo>
                    <a:pt x="16980" y="3541"/>
                    <a:pt x="12930" y="7082"/>
                    <a:pt x="8880" y="10505"/>
                  </a:cubicBezTo>
                  <a:cubicBezTo>
                    <a:pt x="4830" y="13928"/>
                    <a:pt x="780" y="17233"/>
                    <a:pt x="105" y="19062"/>
                  </a:cubicBezTo>
                  <a:cubicBezTo>
                    <a:pt x="-570" y="20892"/>
                    <a:pt x="2130" y="21246"/>
                    <a:pt x="48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6946900" y="6144804"/>
              <a:ext cx="228601" cy="78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9" fill="norm" stroke="1" extrusionOk="0">
                  <a:moveTo>
                    <a:pt x="0" y="20999"/>
                  </a:moveTo>
                  <a:cubicBezTo>
                    <a:pt x="400" y="18157"/>
                    <a:pt x="800" y="15315"/>
                    <a:pt x="3700" y="11620"/>
                  </a:cubicBezTo>
                  <a:cubicBezTo>
                    <a:pt x="6600" y="7925"/>
                    <a:pt x="12000" y="3378"/>
                    <a:pt x="15400" y="1388"/>
                  </a:cubicBezTo>
                  <a:cubicBezTo>
                    <a:pt x="18800" y="-601"/>
                    <a:pt x="20200" y="-33"/>
                    <a:pt x="21600" y="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6953250" y="6305550"/>
              <a:ext cx="1460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7043371" y="6545640"/>
              <a:ext cx="113080" cy="159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0879" fill="norm" stroke="1" extrusionOk="0">
                  <a:moveTo>
                    <a:pt x="15369" y="6804"/>
                  </a:moveTo>
                  <a:cubicBezTo>
                    <a:pt x="15369" y="4589"/>
                    <a:pt x="15369" y="2373"/>
                    <a:pt x="14369" y="1681"/>
                  </a:cubicBezTo>
                  <a:cubicBezTo>
                    <a:pt x="13369" y="989"/>
                    <a:pt x="11369" y="1819"/>
                    <a:pt x="8769" y="4173"/>
                  </a:cubicBezTo>
                  <a:cubicBezTo>
                    <a:pt x="6169" y="6527"/>
                    <a:pt x="2969" y="10404"/>
                    <a:pt x="1369" y="13173"/>
                  </a:cubicBezTo>
                  <a:cubicBezTo>
                    <a:pt x="-231" y="15943"/>
                    <a:pt x="-231" y="17604"/>
                    <a:pt x="369" y="18989"/>
                  </a:cubicBezTo>
                  <a:cubicBezTo>
                    <a:pt x="969" y="20373"/>
                    <a:pt x="2169" y="21481"/>
                    <a:pt x="5769" y="20512"/>
                  </a:cubicBezTo>
                  <a:cubicBezTo>
                    <a:pt x="9369" y="19543"/>
                    <a:pt x="15369" y="16496"/>
                    <a:pt x="17169" y="12896"/>
                  </a:cubicBezTo>
                  <a:cubicBezTo>
                    <a:pt x="18969" y="9296"/>
                    <a:pt x="16569" y="5143"/>
                    <a:pt x="13969" y="2789"/>
                  </a:cubicBezTo>
                  <a:cubicBezTo>
                    <a:pt x="11369" y="435"/>
                    <a:pt x="8569" y="-119"/>
                    <a:pt x="7969" y="19"/>
                  </a:cubicBezTo>
                  <a:cubicBezTo>
                    <a:pt x="7369" y="158"/>
                    <a:pt x="8969" y="989"/>
                    <a:pt x="11569" y="1819"/>
                  </a:cubicBezTo>
                  <a:cubicBezTo>
                    <a:pt x="14169" y="2650"/>
                    <a:pt x="17769" y="3481"/>
                    <a:pt x="21369" y="4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7194550" y="6432550"/>
              <a:ext cx="4445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086"/>
                    <a:pt x="11314" y="6171"/>
                    <a:pt x="7714" y="9486"/>
                  </a:cubicBezTo>
                  <a:cubicBezTo>
                    <a:pt x="4114" y="12800"/>
                    <a:pt x="2057" y="16343"/>
                    <a:pt x="1029" y="18400"/>
                  </a:cubicBezTo>
                  <a:cubicBezTo>
                    <a:pt x="0" y="20457"/>
                    <a:pt x="0" y="21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7278042" y="6559550"/>
              <a:ext cx="18109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939"/>
                    <a:pt x="1332" y="1878"/>
                    <a:pt x="132" y="5478"/>
                  </a:cubicBezTo>
                  <a:cubicBezTo>
                    <a:pt x="-1068" y="9078"/>
                    <a:pt x="6132" y="15339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7213600" y="6530726"/>
              <a:ext cx="170632" cy="219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316" fill="norm" stroke="1" extrusionOk="0">
                  <a:moveTo>
                    <a:pt x="6171" y="6505"/>
                  </a:moveTo>
                  <a:cubicBezTo>
                    <a:pt x="6171" y="4653"/>
                    <a:pt x="6171" y="2802"/>
                    <a:pt x="6686" y="1567"/>
                  </a:cubicBezTo>
                  <a:cubicBezTo>
                    <a:pt x="7200" y="333"/>
                    <a:pt x="8229" y="-284"/>
                    <a:pt x="10929" y="127"/>
                  </a:cubicBezTo>
                  <a:cubicBezTo>
                    <a:pt x="13629" y="539"/>
                    <a:pt x="18000" y="1979"/>
                    <a:pt x="19800" y="4036"/>
                  </a:cubicBezTo>
                  <a:cubicBezTo>
                    <a:pt x="21600" y="6093"/>
                    <a:pt x="20829" y="8767"/>
                    <a:pt x="17100" y="11750"/>
                  </a:cubicBezTo>
                  <a:cubicBezTo>
                    <a:pt x="13371" y="14733"/>
                    <a:pt x="6686" y="18025"/>
                    <a:pt x="0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7557811" y="6135051"/>
              <a:ext cx="132040" cy="44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554" fill="norm" stroke="1" extrusionOk="0">
                  <a:moveTo>
                    <a:pt x="20730" y="880"/>
                  </a:moveTo>
                  <a:cubicBezTo>
                    <a:pt x="19733" y="468"/>
                    <a:pt x="18736" y="57"/>
                    <a:pt x="17573" y="5"/>
                  </a:cubicBezTo>
                  <a:cubicBezTo>
                    <a:pt x="16410" y="-46"/>
                    <a:pt x="15081" y="263"/>
                    <a:pt x="12422" y="1857"/>
                  </a:cubicBezTo>
                  <a:cubicBezTo>
                    <a:pt x="9764" y="3451"/>
                    <a:pt x="5776" y="6331"/>
                    <a:pt x="3118" y="9314"/>
                  </a:cubicBezTo>
                  <a:cubicBezTo>
                    <a:pt x="459" y="12297"/>
                    <a:pt x="-870" y="15383"/>
                    <a:pt x="625" y="17440"/>
                  </a:cubicBezTo>
                  <a:cubicBezTo>
                    <a:pt x="2121" y="19497"/>
                    <a:pt x="6441" y="20525"/>
                    <a:pt x="10761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7759700" y="6210300"/>
              <a:ext cx="137584" cy="389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975" y="0"/>
                  </a:moveTo>
                  <a:cubicBezTo>
                    <a:pt x="6978" y="4109"/>
                    <a:pt x="5982" y="8217"/>
                    <a:pt x="4818" y="11622"/>
                  </a:cubicBezTo>
                  <a:cubicBezTo>
                    <a:pt x="3655" y="15026"/>
                    <a:pt x="2326" y="17726"/>
                    <a:pt x="1495" y="19370"/>
                  </a:cubicBezTo>
                  <a:cubicBezTo>
                    <a:pt x="665" y="21013"/>
                    <a:pt x="332" y="21600"/>
                    <a:pt x="332" y="21600"/>
                  </a:cubicBezTo>
                  <a:cubicBezTo>
                    <a:pt x="332" y="21600"/>
                    <a:pt x="665" y="21013"/>
                    <a:pt x="1828" y="19722"/>
                  </a:cubicBezTo>
                  <a:cubicBezTo>
                    <a:pt x="2991" y="18430"/>
                    <a:pt x="4985" y="16435"/>
                    <a:pt x="6480" y="15143"/>
                  </a:cubicBezTo>
                  <a:cubicBezTo>
                    <a:pt x="7975" y="13852"/>
                    <a:pt x="8972" y="13265"/>
                    <a:pt x="10302" y="12737"/>
                  </a:cubicBezTo>
                  <a:cubicBezTo>
                    <a:pt x="11631" y="12209"/>
                    <a:pt x="13292" y="11739"/>
                    <a:pt x="14788" y="11680"/>
                  </a:cubicBezTo>
                  <a:cubicBezTo>
                    <a:pt x="16283" y="11622"/>
                    <a:pt x="17612" y="11974"/>
                    <a:pt x="18942" y="12913"/>
                  </a:cubicBezTo>
                  <a:cubicBezTo>
                    <a:pt x="20271" y="13852"/>
                    <a:pt x="21600" y="15378"/>
                    <a:pt x="21600" y="16670"/>
                  </a:cubicBezTo>
                  <a:cubicBezTo>
                    <a:pt x="21600" y="17961"/>
                    <a:pt x="20271" y="19017"/>
                    <a:pt x="17778" y="19722"/>
                  </a:cubicBezTo>
                  <a:cubicBezTo>
                    <a:pt x="15286" y="20426"/>
                    <a:pt x="11631" y="20778"/>
                    <a:pt x="8474" y="20191"/>
                  </a:cubicBezTo>
                  <a:cubicBezTo>
                    <a:pt x="5317" y="19604"/>
                    <a:pt x="2658" y="18078"/>
                    <a:pt x="0" y="16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7975600" y="6210300"/>
              <a:ext cx="78468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2700" y="0"/>
                    <a:pt x="5400" y="0"/>
                    <a:pt x="8100" y="537"/>
                  </a:cubicBezTo>
                  <a:cubicBezTo>
                    <a:pt x="10800" y="1075"/>
                    <a:pt x="13500" y="2149"/>
                    <a:pt x="16200" y="4567"/>
                  </a:cubicBezTo>
                  <a:cubicBezTo>
                    <a:pt x="18900" y="6985"/>
                    <a:pt x="21600" y="10746"/>
                    <a:pt x="18900" y="13809"/>
                  </a:cubicBezTo>
                  <a:cubicBezTo>
                    <a:pt x="16200" y="16872"/>
                    <a:pt x="8100" y="192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8267700" y="639445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8248650" y="6521450"/>
              <a:ext cx="152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8864600" y="6223000"/>
              <a:ext cx="9807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996"/>
                    <a:pt x="21600" y="9992"/>
                    <a:pt x="19440" y="13592"/>
                  </a:cubicBezTo>
                  <a:cubicBezTo>
                    <a:pt x="17280" y="17192"/>
                    <a:pt x="8640" y="193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8985250" y="6400800"/>
              <a:ext cx="1968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9331572" y="6239847"/>
              <a:ext cx="154003" cy="274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368" fill="norm" stroke="1" extrusionOk="0">
                  <a:moveTo>
                    <a:pt x="19669" y="4624"/>
                  </a:moveTo>
                  <a:cubicBezTo>
                    <a:pt x="19669" y="3799"/>
                    <a:pt x="19669" y="2975"/>
                    <a:pt x="19231" y="2233"/>
                  </a:cubicBezTo>
                  <a:cubicBezTo>
                    <a:pt x="18793" y="1491"/>
                    <a:pt x="17917" y="831"/>
                    <a:pt x="16604" y="502"/>
                  </a:cubicBezTo>
                  <a:cubicBezTo>
                    <a:pt x="15290" y="172"/>
                    <a:pt x="13539" y="172"/>
                    <a:pt x="11058" y="1326"/>
                  </a:cubicBezTo>
                  <a:cubicBezTo>
                    <a:pt x="8577" y="2480"/>
                    <a:pt x="5366" y="4789"/>
                    <a:pt x="3323" y="7592"/>
                  </a:cubicBezTo>
                  <a:cubicBezTo>
                    <a:pt x="1279" y="10395"/>
                    <a:pt x="404" y="13692"/>
                    <a:pt x="112" y="15918"/>
                  </a:cubicBezTo>
                  <a:cubicBezTo>
                    <a:pt x="-180" y="18144"/>
                    <a:pt x="112" y="19298"/>
                    <a:pt x="842" y="20123"/>
                  </a:cubicBezTo>
                  <a:cubicBezTo>
                    <a:pt x="1571" y="20947"/>
                    <a:pt x="2739" y="21442"/>
                    <a:pt x="4782" y="21360"/>
                  </a:cubicBezTo>
                  <a:cubicBezTo>
                    <a:pt x="6825" y="21277"/>
                    <a:pt x="9744" y="20618"/>
                    <a:pt x="12663" y="18309"/>
                  </a:cubicBezTo>
                  <a:cubicBezTo>
                    <a:pt x="15582" y="16001"/>
                    <a:pt x="18501" y="12044"/>
                    <a:pt x="19961" y="9158"/>
                  </a:cubicBezTo>
                  <a:cubicBezTo>
                    <a:pt x="21420" y="6273"/>
                    <a:pt x="21420" y="4459"/>
                    <a:pt x="20982" y="3140"/>
                  </a:cubicBezTo>
                  <a:cubicBezTo>
                    <a:pt x="20544" y="1821"/>
                    <a:pt x="19669" y="996"/>
                    <a:pt x="18501" y="502"/>
                  </a:cubicBezTo>
                  <a:cubicBezTo>
                    <a:pt x="17334" y="7"/>
                    <a:pt x="15874" y="-158"/>
                    <a:pt x="14852" y="172"/>
                  </a:cubicBezTo>
                  <a:cubicBezTo>
                    <a:pt x="13831" y="502"/>
                    <a:pt x="13247" y="1326"/>
                    <a:pt x="12663" y="2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9613900" y="6375400"/>
              <a:ext cx="508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3600" y="9000"/>
                  </a:cubicBezTo>
                  <a:cubicBezTo>
                    <a:pt x="7200" y="5400"/>
                    <a:pt x="144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9724046" y="6286500"/>
              <a:ext cx="107190" cy="184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8" h="20974" fill="norm" stroke="1" extrusionOk="0">
                  <a:moveTo>
                    <a:pt x="20362" y="4320"/>
                  </a:moveTo>
                  <a:cubicBezTo>
                    <a:pt x="18732" y="3600"/>
                    <a:pt x="17102" y="2880"/>
                    <a:pt x="15064" y="2880"/>
                  </a:cubicBezTo>
                  <a:cubicBezTo>
                    <a:pt x="13026" y="2880"/>
                    <a:pt x="10581" y="3600"/>
                    <a:pt x="7932" y="6000"/>
                  </a:cubicBezTo>
                  <a:cubicBezTo>
                    <a:pt x="5283" y="8400"/>
                    <a:pt x="2430" y="12480"/>
                    <a:pt x="1003" y="15120"/>
                  </a:cubicBezTo>
                  <a:cubicBezTo>
                    <a:pt x="-423" y="17760"/>
                    <a:pt x="-423" y="18960"/>
                    <a:pt x="1615" y="19920"/>
                  </a:cubicBezTo>
                  <a:cubicBezTo>
                    <a:pt x="3652" y="20880"/>
                    <a:pt x="7728" y="21600"/>
                    <a:pt x="11396" y="20160"/>
                  </a:cubicBezTo>
                  <a:cubicBezTo>
                    <a:pt x="15064" y="18720"/>
                    <a:pt x="18324" y="15120"/>
                    <a:pt x="19751" y="11760"/>
                  </a:cubicBezTo>
                  <a:cubicBezTo>
                    <a:pt x="21177" y="8400"/>
                    <a:pt x="20769" y="5280"/>
                    <a:pt x="19343" y="3360"/>
                  </a:cubicBezTo>
                  <a:cubicBezTo>
                    <a:pt x="17917" y="1440"/>
                    <a:pt x="15471" y="720"/>
                    <a:pt x="130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9912350" y="6261575"/>
              <a:ext cx="146050" cy="243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197" fill="norm" stroke="1" extrusionOk="0">
                  <a:moveTo>
                    <a:pt x="0" y="4389"/>
                  </a:moveTo>
                  <a:cubicBezTo>
                    <a:pt x="925" y="3097"/>
                    <a:pt x="1851" y="1805"/>
                    <a:pt x="3548" y="974"/>
                  </a:cubicBezTo>
                  <a:cubicBezTo>
                    <a:pt x="5245" y="143"/>
                    <a:pt x="7714" y="-226"/>
                    <a:pt x="10028" y="143"/>
                  </a:cubicBezTo>
                  <a:cubicBezTo>
                    <a:pt x="12342" y="512"/>
                    <a:pt x="14502" y="1620"/>
                    <a:pt x="13885" y="3928"/>
                  </a:cubicBezTo>
                  <a:cubicBezTo>
                    <a:pt x="13268" y="6236"/>
                    <a:pt x="9874" y="9743"/>
                    <a:pt x="7251" y="12328"/>
                  </a:cubicBezTo>
                  <a:cubicBezTo>
                    <a:pt x="4628" y="14912"/>
                    <a:pt x="2777" y="16574"/>
                    <a:pt x="1542" y="17866"/>
                  </a:cubicBezTo>
                  <a:cubicBezTo>
                    <a:pt x="308" y="19159"/>
                    <a:pt x="-309" y="20082"/>
                    <a:pt x="154" y="20636"/>
                  </a:cubicBezTo>
                  <a:cubicBezTo>
                    <a:pt x="617" y="21189"/>
                    <a:pt x="2160" y="21374"/>
                    <a:pt x="5862" y="21005"/>
                  </a:cubicBezTo>
                  <a:cubicBezTo>
                    <a:pt x="9565" y="20636"/>
                    <a:pt x="15428" y="19712"/>
                    <a:pt x="21291" y="18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10153650" y="6256451"/>
              <a:ext cx="67586" cy="277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5" h="21468" fill="norm" stroke="1" extrusionOk="0">
                  <a:moveTo>
                    <a:pt x="19059" y="850"/>
                  </a:moveTo>
                  <a:cubicBezTo>
                    <a:pt x="14612" y="359"/>
                    <a:pt x="10165" y="-132"/>
                    <a:pt x="7941" y="32"/>
                  </a:cubicBezTo>
                  <a:cubicBezTo>
                    <a:pt x="5718" y="195"/>
                    <a:pt x="5718" y="1013"/>
                    <a:pt x="7941" y="2895"/>
                  </a:cubicBezTo>
                  <a:cubicBezTo>
                    <a:pt x="10165" y="4777"/>
                    <a:pt x="14612" y="7723"/>
                    <a:pt x="17471" y="10177"/>
                  </a:cubicBezTo>
                  <a:cubicBezTo>
                    <a:pt x="20329" y="12632"/>
                    <a:pt x="21600" y="14595"/>
                    <a:pt x="18424" y="16395"/>
                  </a:cubicBezTo>
                  <a:cubicBezTo>
                    <a:pt x="15247" y="18195"/>
                    <a:pt x="7624" y="19832"/>
                    <a:pt x="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10166350" y="6210300"/>
              <a:ext cx="2095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4954"/>
                    <a:pt x="11782" y="8308"/>
                    <a:pt x="15382" y="4708"/>
                  </a:cubicBezTo>
                  <a:cubicBezTo>
                    <a:pt x="18982" y="1108"/>
                    <a:pt x="20291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1" name="Drawing"/>
          <p:cNvGrpSpPr/>
          <p:nvPr/>
        </p:nvGrpSpPr>
        <p:grpSpPr>
          <a:xfrm>
            <a:off x="139699" y="1899829"/>
            <a:ext cx="12485233" cy="7383871"/>
            <a:chOff x="0" y="0"/>
            <a:chExt cx="12485231" cy="7383870"/>
          </a:xfrm>
        </p:grpSpPr>
        <p:sp>
          <p:nvSpPr>
            <p:cNvPr id="1314" name="Line"/>
            <p:cNvSpPr/>
            <p:nvPr/>
          </p:nvSpPr>
          <p:spPr>
            <a:xfrm>
              <a:off x="685800" y="94070"/>
              <a:ext cx="635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228"/>
                    <a:pt x="7200" y="6455"/>
                    <a:pt x="10800" y="10055"/>
                  </a:cubicBezTo>
                  <a:cubicBezTo>
                    <a:pt x="14400" y="13655"/>
                    <a:pt x="18000" y="176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662730" y="54240"/>
              <a:ext cx="253682" cy="411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428" fill="norm" stroke="1" extrusionOk="0">
                  <a:moveTo>
                    <a:pt x="861" y="3066"/>
                  </a:moveTo>
                  <a:cubicBezTo>
                    <a:pt x="334" y="2074"/>
                    <a:pt x="-193" y="1082"/>
                    <a:pt x="70" y="531"/>
                  </a:cubicBezTo>
                  <a:cubicBezTo>
                    <a:pt x="334" y="-20"/>
                    <a:pt x="1387" y="-130"/>
                    <a:pt x="3758" y="146"/>
                  </a:cubicBezTo>
                  <a:cubicBezTo>
                    <a:pt x="6129" y="421"/>
                    <a:pt x="9817" y="1082"/>
                    <a:pt x="12978" y="2515"/>
                  </a:cubicBezTo>
                  <a:cubicBezTo>
                    <a:pt x="16139" y="3948"/>
                    <a:pt x="18773" y="6152"/>
                    <a:pt x="20090" y="8521"/>
                  </a:cubicBezTo>
                  <a:cubicBezTo>
                    <a:pt x="21407" y="10890"/>
                    <a:pt x="21407" y="13425"/>
                    <a:pt x="19827" y="15519"/>
                  </a:cubicBezTo>
                  <a:cubicBezTo>
                    <a:pt x="18246" y="17613"/>
                    <a:pt x="15085" y="19266"/>
                    <a:pt x="12978" y="20203"/>
                  </a:cubicBezTo>
                  <a:cubicBezTo>
                    <a:pt x="10870" y="21139"/>
                    <a:pt x="9817" y="21360"/>
                    <a:pt x="8763" y="21415"/>
                  </a:cubicBezTo>
                  <a:cubicBezTo>
                    <a:pt x="7709" y="21470"/>
                    <a:pt x="6656" y="21360"/>
                    <a:pt x="6305" y="20974"/>
                  </a:cubicBezTo>
                  <a:cubicBezTo>
                    <a:pt x="5953" y="20588"/>
                    <a:pt x="6305" y="19927"/>
                    <a:pt x="6656" y="19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0" y="233797"/>
              <a:ext cx="171450" cy="281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0" y="6718"/>
                  </a:moveTo>
                  <a:cubicBezTo>
                    <a:pt x="5067" y="5758"/>
                    <a:pt x="10133" y="4798"/>
                    <a:pt x="13333" y="3998"/>
                  </a:cubicBezTo>
                  <a:cubicBezTo>
                    <a:pt x="16533" y="3198"/>
                    <a:pt x="17867" y="2558"/>
                    <a:pt x="18800" y="1838"/>
                  </a:cubicBezTo>
                  <a:cubicBezTo>
                    <a:pt x="19733" y="1118"/>
                    <a:pt x="20267" y="318"/>
                    <a:pt x="19600" y="78"/>
                  </a:cubicBezTo>
                  <a:cubicBezTo>
                    <a:pt x="18933" y="-162"/>
                    <a:pt x="17067" y="158"/>
                    <a:pt x="15200" y="958"/>
                  </a:cubicBezTo>
                  <a:cubicBezTo>
                    <a:pt x="13333" y="1758"/>
                    <a:pt x="11467" y="3038"/>
                    <a:pt x="10800" y="4478"/>
                  </a:cubicBezTo>
                  <a:cubicBezTo>
                    <a:pt x="10133" y="5918"/>
                    <a:pt x="10667" y="7518"/>
                    <a:pt x="11067" y="8798"/>
                  </a:cubicBezTo>
                  <a:cubicBezTo>
                    <a:pt x="11467" y="10078"/>
                    <a:pt x="11733" y="11038"/>
                    <a:pt x="10667" y="12478"/>
                  </a:cubicBezTo>
                  <a:cubicBezTo>
                    <a:pt x="9600" y="13918"/>
                    <a:pt x="7200" y="15838"/>
                    <a:pt x="5867" y="17358"/>
                  </a:cubicBezTo>
                  <a:cubicBezTo>
                    <a:pt x="4533" y="18878"/>
                    <a:pt x="4267" y="19998"/>
                    <a:pt x="4800" y="20638"/>
                  </a:cubicBezTo>
                  <a:cubicBezTo>
                    <a:pt x="5333" y="21278"/>
                    <a:pt x="6667" y="21438"/>
                    <a:pt x="9600" y="21118"/>
                  </a:cubicBezTo>
                  <a:cubicBezTo>
                    <a:pt x="12533" y="20798"/>
                    <a:pt x="17067" y="19998"/>
                    <a:pt x="21600" y="19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130905" y="377405"/>
              <a:ext cx="224696" cy="115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0588" fill="norm" stroke="1" extrusionOk="0">
                  <a:moveTo>
                    <a:pt x="233" y="15212"/>
                  </a:moveTo>
                  <a:cubicBezTo>
                    <a:pt x="31" y="13317"/>
                    <a:pt x="-171" y="11422"/>
                    <a:pt x="233" y="9717"/>
                  </a:cubicBezTo>
                  <a:cubicBezTo>
                    <a:pt x="636" y="8012"/>
                    <a:pt x="1646" y="6496"/>
                    <a:pt x="3261" y="5549"/>
                  </a:cubicBezTo>
                  <a:cubicBezTo>
                    <a:pt x="4876" y="4601"/>
                    <a:pt x="7096" y="4222"/>
                    <a:pt x="8509" y="4791"/>
                  </a:cubicBezTo>
                  <a:cubicBezTo>
                    <a:pt x="9922" y="5359"/>
                    <a:pt x="10528" y="6875"/>
                    <a:pt x="10427" y="9338"/>
                  </a:cubicBezTo>
                  <a:cubicBezTo>
                    <a:pt x="10326" y="11801"/>
                    <a:pt x="9519" y="15212"/>
                    <a:pt x="8610" y="17485"/>
                  </a:cubicBezTo>
                  <a:cubicBezTo>
                    <a:pt x="7702" y="19759"/>
                    <a:pt x="6693" y="20896"/>
                    <a:pt x="6289" y="20517"/>
                  </a:cubicBezTo>
                  <a:cubicBezTo>
                    <a:pt x="5885" y="20138"/>
                    <a:pt x="6087" y="18243"/>
                    <a:pt x="7601" y="14833"/>
                  </a:cubicBezTo>
                  <a:cubicBezTo>
                    <a:pt x="9115" y="11422"/>
                    <a:pt x="11941" y="6496"/>
                    <a:pt x="13758" y="3464"/>
                  </a:cubicBezTo>
                  <a:cubicBezTo>
                    <a:pt x="15575" y="433"/>
                    <a:pt x="16382" y="-704"/>
                    <a:pt x="16786" y="433"/>
                  </a:cubicBezTo>
                  <a:cubicBezTo>
                    <a:pt x="17190" y="1570"/>
                    <a:pt x="17190" y="4980"/>
                    <a:pt x="17896" y="7822"/>
                  </a:cubicBezTo>
                  <a:cubicBezTo>
                    <a:pt x="18603" y="10664"/>
                    <a:pt x="20016" y="12938"/>
                    <a:pt x="21429" y="15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120650" y="519520"/>
              <a:ext cx="266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5300"/>
                    <a:pt x="12343" y="9000"/>
                    <a:pt x="15943" y="5400"/>
                  </a:cubicBezTo>
                  <a:cubicBezTo>
                    <a:pt x="19543" y="1800"/>
                    <a:pt x="20571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241785" y="538570"/>
              <a:ext cx="139216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2828" y="17280"/>
                  </a:moveTo>
                  <a:cubicBezTo>
                    <a:pt x="1216" y="19440"/>
                    <a:pt x="-396" y="21600"/>
                    <a:pt x="88" y="21600"/>
                  </a:cubicBezTo>
                  <a:cubicBezTo>
                    <a:pt x="571" y="21600"/>
                    <a:pt x="3150" y="19440"/>
                    <a:pt x="7019" y="15480"/>
                  </a:cubicBezTo>
                  <a:cubicBezTo>
                    <a:pt x="10888" y="11520"/>
                    <a:pt x="16046" y="5760"/>
                    <a:pt x="212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469900" y="309970"/>
              <a:ext cx="31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488950" y="449670"/>
              <a:ext cx="31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1098550" y="252820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1144767" y="329020"/>
              <a:ext cx="137933" cy="43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142" fill="norm" stroke="1" extrusionOk="0">
                  <a:moveTo>
                    <a:pt x="2632" y="15429"/>
                  </a:moveTo>
                  <a:cubicBezTo>
                    <a:pt x="1020" y="18514"/>
                    <a:pt x="-592" y="21600"/>
                    <a:pt x="214" y="21086"/>
                  </a:cubicBezTo>
                  <a:cubicBezTo>
                    <a:pt x="1020" y="20571"/>
                    <a:pt x="4244" y="16457"/>
                    <a:pt x="8112" y="12343"/>
                  </a:cubicBezTo>
                  <a:cubicBezTo>
                    <a:pt x="11981" y="8229"/>
                    <a:pt x="16495" y="4114"/>
                    <a:pt x="210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1459993" y="-1"/>
              <a:ext cx="203708" cy="39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36" fill="norm" stroke="1" extrusionOk="0">
                  <a:moveTo>
                    <a:pt x="21431" y="1307"/>
                  </a:moveTo>
                  <a:cubicBezTo>
                    <a:pt x="18982" y="850"/>
                    <a:pt x="16532" y="393"/>
                    <a:pt x="14305" y="165"/>
                  </a:cubicBezTo>
                  <a:cubicBezTo>
                    <a:pt x="12078" y="-64"/>
                    <a:pt x="10074" y="-64"/>
                    <a:pt x="8850" y="222"/>
                  </a:cubicBezTo>
                  <a:cubicBezTo>
                    <a:pt x="7625" y="507"/>
                    <a:pt x="7179" y="1079"/>
                    <a:pt x="7402" y="1593"/>
                  </a:cubicBezTo>
                  <a:cubicBezTo>
                    <a:pt x="7625" y="2107"/>
                    <a:pt x="8516" y="2565"/>
                    <a:pt x="10631" y="3650"/>
                  </a:cubicBezTo>
                  <a:cubicBezTo>
                    <a:pt x="12746" y="4736"/>
                    <a:pt x="16087" y="6450"/>
                    <a:pt x="17757" y="7593"/>
                  </a:cubicBezTo>
                  <a:cubicBezTo>
                    <a:pt x="19427" y="8736"/>
                    <a:pt x="19427" y="9307"/>
                    <a:pt x="17757" y="10279"/>
                  </a:cubicBezTo>
                  <a:cubicBezTo>
                    <a:pt x="16087" y="11250"/>
                    <a:pt x="12746" y="12622"/>
                    <a:pt x="9629" y="13765"/>
                  </a:cubicBezTo>
                  <a:cubicBezTo>
                    <a:pt x="6511" y="14907"/>
                    <a:pt x="3617" y="15822"/>
                    <a:pt x="1946" y="16679"/>
                  </a:cubicBezTo>
                  <a:cubicBezTo>
                    <a:pt x="276" y="17536"/>
                    <a:pt x="-169" y="18336"/>
                    <a:pt x="54" y="18907"/>
                  </a:cubicBezTo>
                  <a:cubicBezTo>
                    <a:pt x="276" y="19479"/>
                    <a:pt x="1167" y="19822"/>
                    <a:pt x="4396" y="20222"/>
                  </a:cubicBezTo>
                  <a:cubicBezTo>
                    <a:pt x="7625" y="20622"/>
                    <a:pt x="13192" y="21079"/>
                    <a:pt x="18759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1701800" y="157570"/>
              <a:ext cx="1524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00" y="5959"/>
                    <a:pt x="11400" y="11917"/>
                    <a:pt x="15000" y="15517"/>
                  </a:cubicBezTo>
                  <a:cubicBezTo>
                    <a:pt x="18600" y="19117"/>
                    <a:pt x="20100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1758950" y="102129"/>
              <a:ext cx="139701" cy="309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21600" y="3408"/>
                  </a:moveTo>
                  <a:cubicBezTo>
                    <a:pt x="20945" y="2526"/>
                    <a:pt x="20291" y="1644"/>
                    <a:pt x="19309" y="983"/>
                  </a:cubicBezTo>
                  <a:cubicBezTo>
                    <a:pt x="18327" y="322"/>
                    <a:pt x="17018" y="-119"/>
                    <a:pt x="15873" y="28"/>
                  </a:cubicBezTo>
                  <a:cubicBezTo>
                    <a:pt x="14727" y="175"/>
                    <a:pt x="13745" y="910"/>
                    <a:pt x="11782" y="3408"/>
                  </a:cubicBezTo>
                  <a:cubicBezTo>
                    <a:pt x="9818" y="5905"/>
                    <a:pt x="6873" y="10167"/>
                    <a:pt x="4745" y="13473"/>
                  </a:cubicBezTo>
                  <a:cubicBezTo>
                    <a:pt x="2618" y="16779"/>
                    <a:pt x="1309" y="19130"/>
                    <a:pt x="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1895193" y="265520"/>
              <a:ext cx="980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236"/>
                    <a:pt x="2735" y="10473"/>
                    <a:pt x="575" y="14073"/>
                  </a:cubicBezTo>
                  <a:cubicBezTo>
                    <a:pt x="-1585" y="17673"/>
                    <a:pt x="2735" y="19636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2082800" y="329020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2387600" y="341720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2876550" y="75020"/>
              <a:ext cx="2095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2736"/>
                    <a:pt x="6545" y="5472"/>
                    <a:pt x="10145" y="9072"/>
                  </a:cubicBezTo>
                  <a:cubicBezTo>
                    <a:pt x="13745" y="12672"/>
                    <a:pt x="17673" y="171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2940050" y="81733"/>
              <a:ext cx="152401" cy="348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21600" y="368"/>
                  </a:moveTo>
                  <a:cubicBezTo>
                    <a:pt x="20100" y="108"/>
                    <a:pt x="18600" y="-152"/>
                    <a:pt x="16950" y="108"/>
                  </a:cubicBezTo>
                  <a:cubicBezTo>
                    <a:pt x="15300" y="368"/>
                    <a:pt x="13500" y="1149"/>
                    <a:pt x="11100" y="3491"/>
                  </a:cubicBezTo>
                  <a:cubicBezTo>
                    <a:pt x="8700" y="5834"/>
                    <a:pt x="5700" y="9737"/>
                    <a:pt x="3750" y="12990"/>
                  </a:cubicBezTo>
                  <a:cubicBezTo>
                    <a:pt x="1800" y="16243"/>
                    <a:pt x="900" y="18846"/>
                    <a:pt x="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3159033" y="304045"/>
              <a:ext cx="117568" cy="113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20" fill="norm" stroke="1" extrusionOk="0">
                  <a:moveTo>
                    <a:pt x="2910" y="3520"/>
                  </a:moveTo>
                  <a:cubicBezTo>
                    <a:pt x="2138" y="5520"/>
                    <a:pt x="1367" y="7520"/>
                    <a:pt x="1367" y="7520"/>
                  </a:cubicBezTo>
                  <a:cubicBezTo>
                    <a:pt x="1367" y="7520"/>
                    <a:pt x="2138" y="5520"/>
                    <a:pt x="1753" y="3920"/>
                  </a:cubicBezTo>
                  <a:cubicBezTo>
                    <a:pt x="1367" y="2320"/>
                    <a:pt x="-176" y="1120"/>
                    <a:pt x="17" y="520"/>
                  </a:cubicBezTo>
                  <a:cubicBezTo>
                    <a:pt x="210" y="-80"/>
                    <a:pt x="2138" y="-80"/>
                    <a:pt x="5031" y="120"/>
                  </a:cubicBezTo>
                  <a:cubicBezTo>
                    <a:pt x="7924" y="320"/>
                    <a:pt x="11781" y="720"/>
                    <a:pt x="14674" y="2720"/>
                  </a:cubicBezTo>
                  <a:cubicBezTo>
                    <a:pt x="17567" y="4720"/>
                    <a:pt x="19495" y="8320"/>
                    <a:pt x="20460" y="11720"/>
                  </a:cubicBezTo>
                  <a:cubicBezTo>
                    <a:pt x="21424" y="15120"/>
                    <a:pt x="21424" y="18320"/>
                    <a:pt x="21424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3448050" y="12462"/>
              <a:ext cx="138757" cy="449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55" fill="norm" stroke="1" extrusionOk="0">
                  <a:moveTo>
                    <a:pt x="0" y="563"/>
                  </a:moveTo>
                  <a:cubicBezTo>
                    <a:pt x="1309" y="259"/>
                    <a:pt x="2618" y="-45"/>
                    <a:pt x="5073" y="6"/>
                  </a:cubicBezTo>
                  <a:cubicBezTo>
                    <a:pt x="7527" y="56"/>
                    <a:pt x="11127" y="462"/>
                    <a:pt x="13582" y="1121"/>
                  </a:cubicBezTo>
                  <a:cubicBezTo>
                    <a:pt x="16036" y="1780"/>
                    <a:pt x="17345" y="2693"/>
                    <a:pt x="16855" y="3910"/>
                  </a:cubicBezTo>
                  <a:cubicBezTo>
                    <a:pt x="16364" y="5127"/>
                    <a:pt x="14073" y="6648"/>
                    <a:pt x="12436" y="8118"/>
                  </a:cubicBezTo>
                  <a:cubicBezTo>
                    <a:pt x="10800" y="9589"/>
                    <a:pt x="9818" y="11009"/>
                    <a:pt x="10964" y="12378"/>
                  </a:cubicBezTo>
                  <a:cubicBezTo>
                    <a:pt x="12109" y="13747"/>
                    <a:pt x="15382" y="15065"/>
                    <a:pt x="17673" y="16028"/>
                  </a:cubicBezTo>
                  <a:cubicBezTo>
                    <a:pt x="19964" y="16992"/>
                    <a:pt x="21273" y="17600"/>
                    <a:pt x="21436" y="18361"/>
                  </a:cubicBezTo>
                  <a:cubicBezTo>
                    <a:pt x="21600" y="19121"/>
                    <a:pt x="20618" y="20034"/>
                    <a:pt x="19145" y="20592"/>
                  </a:cubicBezTo>
                  <a:cubicBezTo>
                    <a:pt x="17673" y="21149"/>
                    <a:pt x="15709" y="21352"/>
                    <a:pt x="13745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3947583" y="257911"/>
              <a:ext cx="300567" cy="10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0980" fill="norm" stroke="1" extrusionOk="0">
                  <a:moveTo>
                    <a:pt x="151" y="18776"/>
                  </a:moveTo>
                  <a:cubicBezTo>
                    <a:pt x="0" y="15249"/>
                    <a:pt x="-151" y="11723"/>
                    <a:pt x="302" y="8417"/>
                  </a:cubicBezTo>
                  <a:cubicBezTo>
                    <a:pt x="755" y="5111"/>
                    <a:pt x="1813" y="2025"/>
                    <a:pt x="2719" y="702"/>
                  </a:cubicBezTo>
                  <a:cubicBezTo>
                    <a:pt x="3625" y="-620"/>
                    <a:pt x="4380" y="-179"/>
                    <a:pt x="5589" y="2907"/>
                  </a:cubicBezTo>
                  <a:cubicBezTo>
                    <a:pt x="6797" y="5992"/>
                    <a:pt x="8459" y="11723"/>
                    <a:pt x="10347" y="15470"/>
                  </a:cubicBezTo>
                  <a:cubicBezTo>
                    <a:pt x="12235" y="19217"/>
                    <a:pt x="14350" y="20980"/>
                    <a:pt x="15709" y="20980"/>
                  </a:cubicBezTo>
                  <a:cubicBezTo>
                    <a:pt x="17069" y="20980"/>
                    <a:pt x="17673" y="19217"/>
                    <a:pt x="18504" y="15690"/>
                  </a:cubicBezTo>
                  <a:cubicBezTo>
                    <a:pt x="19334" y="12164"/>
                    <a:pt x="20392" y="6874"/>
                    <a:pt x="21449" y="1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4503473" y="114364"/>
              <a:ext cx="30428" cy="259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323" fill="norm" stroke="1" extrusionOk="0">
                  <a:moveTo>
                    <a:pt x="20700" y="420"/>
                  </a:moveTo>
                  <a:cubicBezTo>
                    <a:pt x="13500" y="71"/>
                    <a:pt x="6300" y="-277"/>
                    <a:pt x="2700" y="333"/>
                  </a:cubicBezTo>
                  <a:cubicBezTo>
                    <a:pt x="-900" y="942"/>
                    <a:pt x="-900" y="2510"/>
                    <a:pt x="2700" y="5646"/>
                  </a:cubicBezTo>
                  <a:cubicBezTo>
                    <a:pt x="6300" y="8781"/>
                    <a:pt x="13500" y="13484"/>
                    <a:pt x="17100" y="16358"/>
                  </a:cubicBezTo>
                  <a:cubicBezTo>
                    <a:pt x="20700" y="19233"/>
                    <a:pt x="20700" y="20278"/>
                    <a:pt x="20700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4514849" y="47315"/>
              <a:ext cx="132440" cy="387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377" fill="norm" stroke="1" extrusionOk="0">
                  <a:moveTo>
                    <a:pt x="0" y="7483"/>
                  </a:moveTo>
                  <a:cubicBezTo>
                    <a:pt x="0" y="5148"/>
                    <a:pt x="0" y="2813"/>
                    <a:pt x="665" y="1470"/>
                  </a:cubicBezTo>
                  <a:cubicBezTo>
                    <a:pt x="1329" y="127"/>
                    <a:pt x="2658" y="-223"/>
                    <a:pt x="6314" y="127"/>
                  </a:cubicBezTo>
                  <a:cubicBezTo>
                    <a:pt x="9969" y="478"/>
                    <a:pt x="15951" y="1528"/>
                    <a:pt x="18609" y="3046"/>
                  </a:cubicBezTo>
                  <a:cubicBezTo>
                    <a:pt x="21268" y="4564"/>
                    <a:pt x="20603" y="6549"/>
                    <a:pt x="19440" y="7833"/>
                  </a:cubicBezTo>
                  <a:cubicBezTo>
                    <a:pt x="18277" y="9118"/>
                    <a:pt x="16615" y="9701"/>
                    <a:pt x="14455" y="10343"/>
                  </a:cubicBezTo>
                  <a:cubicBezTo>
                    <a:pt x="12295" y="10986"/>
                    <a:pt x="9637" y="11686"/>
                    <a:pt x="8972" y="12212"/>
                  </a:cubicBezTo>
                  <a:cubicBezTo>
                    <a:pt x="8308" y="12737"/>
                    <a:pt x="9637" y="13087"/>
                    <a:pt x="12295" y="13788"/>
                  </a:cubicBezTo>
                  <a:cubicBezTo>
                    <a:pt x="14954" y="14488"/>
                    <a:pt x="18942" y="15539"/>
                    <a:pt x="20271" y="16707"/>
                  </a:cubicBezTo>
                  <a:cubicBezTo>
                    <a:pt x="21600" y="17874"/>
                    <a:pt x="20271" y="19159"/>
                    <a:pt x="17612" y="20034"/>
                  </a:cubicBezTo>
                  <a:cubicBezTo>
                    <a:pt x="14954" y="20910"/>
                    <a:pt x="10966" y="21377"/>
                    <a:pt x="8474" y="21377"/>
                  </a:cubicBezTo>
                  <a:cubicBezTo>
                    <a:pt x="5982" y="21377"/>
                    <a:pt x="4985" y="20910"/>
                    <a:pt x="3988" y="20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4740373" y="215265"/>
              <a:ext cx="66577" cy="189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2" h="21301" fill="norm" stroke="1" extrusionOk="0">
                  <a:moveTo>
                    <a:pt x="2829" y="10620"/>
                  </a:moveTo>
                  <a:cubicBezTo>
                    <a:pt x="6006" y="8246"/>
                    <a:pt x="9182" y="5872"/>
                    <a:pt x="11088" y="3974"/>
                  </a:cubicBezTo>
                  <a:cubicBezTo>
                    <a:pt x="12994" y="2075"/>
                    <a:pt x="13629" y="650"/>
                    <a:pt x="12358" y="176"/>
                  </a:cubicBezTo>
                  <a:cubicBezTo>
                    <a:pt x="11088" y="-299"/>
                    <a:pt x="7911" y="176"/>
                    <a:pt x="4735" y="1719"/>
                  </a:cubicBezTo>
                  <a:cubicBezTo>
                    <a:pt x="1558" y="3261"/>
                    <a:pt x="-1618" y="5872"/>
                    <a:pt x="923" y="9314"/>
                  </a:cubicBezTo>
                  <a:cubicBezTo>
                    <a:pt x="3464" y="12756"/>
                    <a:pt x="11723" y="17028"/>
                    <a:pt x="19982" y="21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4902199" y="209916"/>
              <a:ext cx="311151" cy="153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0" y="1538"/>
                  </a:moveTo>
                  <a:cubicBezTo>
                    <a:pt x="2498" y="6209"/>
                    <a:pt x="4996" y="10879"/>
                    <a:pt x="6392" y="14090"/>
                  </a:cubicBezTo>
                  <a:cubicBezTo>
                    <a:pt x="7788" y="17301"/>
                    <a:pt x="8082" y="19052"/>
                    <a:pt x="7861" y="20073"/>
                  </a:cubicBezTo>
                  <a:cubicBezTo>
                    <a:pt x="7641" y="21095"/>
                    <a:pt x="6906" y="21387"/>
                    <a:pt x="6245" y="21095"/>
                  </a:cubicBezTo>
                  <a:cubicBezTo>
                    <a:pt x="5584" y="20803"/>
                    <a:pt x="4996" y="19928"/>
                    <a:pt x="4776" y="16717"/>
                  </a:cubicBezTo>
                  <a:cubicBezTo>
                    <a:pt x="4555" y="13506"/>
                    <a:pt x="4702" y="7960"/>
                    <a:pt x="5216" y="4749"/>
                  </a:cubicBezTo>
                  <a:cubicBezTo>
                    <a:pt x="5731" y="1538"/>
                    <a:pt x="6612" y="663"/>
                    <a:pt x="7420" y="225"/>
                  </a:cubicBezTo>
                  <a:cubicBezTo>
                    <a:pt x="8229" y="-213"/>
                    <a:pt x="8963" y="-213"/>
                    <a:pt x="9478" y="2122"/>
                  </a:cubicBezTo>
                  <a:cubicBezTo>
                    <a:pt x="9992" y="4457"/>
                    <a:pt x="10286" y="9128"/>
                    <a:pt x="10433" y="12192"/>
                  </a:cubicBezTo>
                  <a:cubicBezTo>
                    <a:pt x="10580" y="15257"/>
                    <a:pt x="10580" y="16717"/>
                    <a:pt x="10580" y="18176"/>
                  </a:cubicBezTo>
                  <a:cubicBezTo>
                    <a:pt x="10580" y="19636"/>
                    <a:pt x="10580" y="21095"/>
                    <a:pt x="10653" y="20803"/>
                  </a:cubicBezTo>
                  <a:cubicBezTo>
                    <a:pt x="10727" y="20511"/>
                    <a:pt x="10873" y="18468"/>
                    <a:pt x="11608" y="15111"/>
                  </a:cubicBezTo>
                  <a:cubicBezTo>
                    <a:pt x="12343" y="11755"/>
                    <a:pt x="13665" y="7084"/>
                    <a:pt x="14694" y="4749"/>
                  </a:cubicBezTo>
                  <a:cubicBezTo>
                    <a:pt x="15722" y="2414"/>
                    <a:pt x="16457" y="2414"/>
                    <a:pt x="17559" y="4603"/>
                  </a:cubicBezTo>
                  <a:cubicBezTo>
                    <a:pt x="18661" y="6792"/>
                    <a:pt x="20131" y="11171"/>
                    <a:pt x="21600" y="15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5452932" y="85979"/>
              <a:ext cx="96968" cy="427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475" fill="norm" stroke="1" extrusionOk="0">
                  <a:moveTo>
                    <a:pt x="21054" y="726"/>
                  </a:moveTo>
                  <a:cubicBezTo>
                    <a:pt x="17837" y="301"/>
                    <a:pt x="14620" y="-125"/>
                    <a:pt x="12322" y="35"/>
                  </a:cubicBezTo>
                  <a:cubicBezTo>
                    <a:pt x="10024" y="194"/>
                    <a:pt x="8645" y="939"/>
                    <a:pt x="6807" y="2961"/>
                  </a:cubicBezTo>
                  <a:cubicBezTo>
                    <a:pt x="4969" y="4982"/>
                    <a:pt x="2671" y="8281"/>
                    <a:pt x="1292" y="11207"/>
                  </a:cubicBezTo>
                  <a:cubicBezTo>
                    <a:pt x="-86" y="14133"/>
                    <a:pt x="-546" y="16687"/>
                    <a:pt x="833" y="18336"/>
                  </a:cubicBezTo>
                  <a:cubicBezTo>
                    <a:pt x="2211" y="19985"/>
                    <a:pt x="5428" y="20730"/>
                    <a:pt x="8645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5581649" y="204671"/>
              <a:ext cx="88923" cy="374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448" fill="norm" stroke="1" extrusionOk="0">
                  <a:moveTo>
                    <a:pt x="7535" y="8585"/>
                  </a:moveTo>
                  <a:cubicBezTo>
                    <a:pt x="5023" y="11133"/>
                    <a:pt x="2512" y="13682"/>
                    <a:pt x="1256" y="15623"/>
                  </a:cubicBezTo>
                  <a:cubicBezTo>
                    <a:pt x="0" y="17565"/>
                    <a:pt x="0" y="18900"/>
                    <a:pt x="0" y="19870"/>
                  </a:cubicBezTo>
                  <a:cubicBezTo>
                    <a:pt x="0" y="20841"/>
                    <a:pt x="0" y="21448"/>
                    <a:pt x="0" y="21448"/>
                  </a:cubicBezTo>
                  <a:cubicBezTo>
                    <a:pt x="0" y="21448"/>
                    <a:pt x="0" y="20841"/>
                    <a:pt x="502" y="18293"/>
                  </a:cubicBezTo>
                  <a:cubicBezTo>
                    <a:pt x="1005" y="15745"/>
                    <a:pt x="2009" y="11255"/>
                    <a:pt x="3265" y="8221"/>
                  </a:cubicBezTo>
                  <a:cubicBezTo>
                    <a:pt x="4521" y="5187"/>
                    <a:pt x="6028" y="3610"/>
                    <a:pt x="8037" y="2457"/>
                  </a:cubicBezTo>
                  <a:cubicBezTo>
                    <a:pt x="10047" y="1304"/>
                    <a:pt x="12558" y="576"/>
                    <a:pt x="15070" y="212"/>
                  </a:cubicBezTo>
                  <a:cubicBezTo>
                    <a:pt x="17581" y="-152"/>
                    <a:pt x="20093" y="-152"/>
                    <a:pt x="20847" y="1061"/>
                  </a:cubicBezTo>
                  <a:cubicBezTo>
                    <a:pt x="21600" y="2275"/>
                    <a:pt x="20595" y="4702"/>
                    <a:pt x="19088" y="6158"/>
                  </a:cubicBezTo>
                  <a:cubicBezTo>
                    <a:pt x="17581" y="7614"/>
                    <a:pt x="15572" y="8100"/>
                    <a:pt x="13060" y="8524"/>
                  </a:cubicBezTo>
                  <a:cubicBezTo>
                    <a:pt x="10549" y="8949"/>
                    <a:pt x="7535" y="9313"/>
                    <a:pt x="5274" y="8949"/>
                  </a:cubicBezTo>
                  <a:cubicBezTo>
                    <a:pt x="3014" y="8585"/>
                    <a:pt x="1507" y="7493"/>
                    <a:pt x="0" y="6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5721349" y="100420"/>
              <a:ext cx="101859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600" fill="norm" stroke="1" extrusionOk="0">
                  <a:moveTo>
                    <a:pt x="0" y="0"/>
                  </a:moveTo>
                  <a:cubicBezTo>
                    <a:pt x="6353" y="1770"/>
                    <a:pt x="12706" y="3541"/>
                    <a:pt x="16518" y="5489"/>
                  </a:cubicBezTo>
                  <a:cubicBezTo>
                    <a:pt x="20329" y="7436"/>
                    <a:pt x="21600" y="9561"/>
                    <a:pt x="19059" y="12275"/>
                  </a:cubicBezTo>
                  <a:cubicBezTo>
                    <a:pt x="16518" y="14990"/>
                    <a:pt x="10165" y="18295"/>
                    <a:pt x="38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5994399" y="449670"/>
              <a:ext cx="44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4497916" y="1406151"/>
              <a:ext cx="113167" cy="517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1482" fill="norm" stroke="1" extrusionOk="0">
                  <a:moveTo>
                    <a:pt x="771" y="11162"/>
                  </a:moveTo>
                  <a:cubicBezTo>
                    <a:pt x="386" y="10635"/>
                    <a:pt x="0" y="10108"/>
                    <a:pt x="0" y="9625"/>
                  </a:cubicBezTo>
                  <a:cubicBezTo>
                    <a:pt x="0" y="9143"/>
                    <a:pt x="386" y="8703"/>
                    <a:pt x="1350" y="8660"/>
                  </a:cubicBezTo>
                  <a:cubicBezTo>
                    <a:pt x="2314" y="8616"/>
                    <a:pt x="3857" y="8967"/>
                    <a:pt x="6364" y="10460"/>
                  </a:cubicBezTo>
                  <a:cubicBezTo>
                    <a:pt x="8871" y="11952"/>
                    <a:pt x="12343" y="14586"/>
                    <a:pt x="14079" y="16430"/>
                  </a:cubicBezTo>
                  <a:cubicBezTo>
                    <a:pt x="15814" y="18274"/>
                    <a:pt x="15814" y="19328"/>
                    <a:pt x="15621" y="20118"/>
                  </a:cubicBezTo>
                  <a:cubicBezTo>
                    <a:pt x="15429" y="20908"/>
                    <a:pt x="15043" y="21435"/>
                    <a:pt x="13886" y="21479"/>
                  </a:cubicBezTo>
                  <a:cubicBezTo>
                    <a:pt x="12729" y="21523"/>
                    <a:pt x="10800" y="21084"/>
                    <a:pt x="8679" y="19503"/>
                  </a:cubicBezTo>
                  <a:cubicBezTo>
                    <a:pt x="6557" y="17923"/>
                    <a:pt x="4243" y="15201"/>
                    <a:pt x="3471" y="12260"/>
                  </a:cubicBezTo>
                  <a:cubicBezTo>
                    <a:pt x="2700" y="9318"/>
                    <a:pt x="3471" y="6157"/>
                    <a:pt x="4821" y="4094"/>
                  </a:cubicBezTo>
                  <a:cubicBezTo>
                    <a:pt x="6171" y="2030"/>
                    <a:pt x="8100" y="1064"/>
                    <a:pt x="10029" y="538"/>
                  </a:cubicBezTo>
                  <a:cubicBezTo>
                    <a:pt x="11957" y="11"/>
                    <a:pt x="13886" y="-77"/>
                    <a:pt x="15429" y="55"/>
                  </a:cubicBezTo>
                  <a:cubicBezTo>
                    <a:pt x="16971" y="186"/>
                    <a:pt x="18129" y="538"/>
                    <a:pt x="19286" y="1503"/>
                  </a:cubicBezTo>
                  <a:cubicBezTo>
                    <a:pt x="20443" y="2469"/>
                    <a:pt x="21600" y="4050"/>
                    <a:pt x="19286" y="5455"/>
                  </a:cubicBezTo>
                  <a:cubicBezTo>
                    <a:pt x="16971" y="6860"/>
                    <a:pt x="11186" y="8089"/>
                    <a:pt x="5400" y="9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4709718" y="1440270"/>
              <a:ext cx="103582" cy="18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351" fill="norm" stroke="1" extrusionOk="0">
                  <a:moveTo>
                    <a:pt x="12068" y="7448"/>
                  </a:moveTo>
                  <a:cubicBezTo>
                    <a:pt x="9908" y="7200"/>
                    <a:pt x="7748" y="6952"/>
                    <a:pt x="5588" y="8690"/>
                  </a:cubicBezTo>
                  <a:cubicBezTo>
                    <a:pt x="3428" y="10428"/>
                    <a:pt x="1268" y="14152"/>
                    <a:pt x="404" y="16634"/>
                  </a:cubicBezTo>
                  <a:cubicBezTo>
                    <a:pt x="-460" y="19117"/>
                    <a:pt x="-28" y="20359"/>
                    <a:pt x="2564" y="20979"/>
                  </a:cubicBezTo>
                  <a:cubicBezTo>
                    <a:pt x="5156" y="21600"/>
                    <a:pt x="9908" y="21600"/>
                    <a:pt x="13148" y="19738"/>
                  </a:cubicBezTo>
                  <a:cubicBezTo>
                    <a:pt x="16388" y="17876"/>
                    <a:pt x="18116" y="14152"/>
                    <a:pt x="18548" y="11048"/>
                  </a:cubicBezTo>
                  <a:cubicBezTo>
                    <a:pt x="18980" y="7945"/>
                    <a:pt x="18116" y="5462"/>
                    <a:pt x="18332" y="3724"/>
                  </a:cubicBezTo>
                  <a:cubicBezTo>
                    <a:pt x="18548" y="1986"/>
                    <a:pt x="19844" y="993"/>
                    <a:pt x="211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4836786" y="1434625"/>
              <a:ext cx="112464" cy="201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4" h="21204" fill="norm" stroke="1" extrusionOk="0">
                  <a:moveTo>
                    <a:pt x="15122" y="594"/>
                  </a:moveTo>
                  <a:cubicBezTo>
                    <a:pt x="13227" y="148"/>
                    <a:pt x="11332" y="-297"/>
                    <a:pt x="8490" y="260"/>
                  </a:cubicBezTo>
                  <a:cubicBezTo>
                    <a:pt x="5648" y="816"/>
                    <a:pt x="1859" y="2375"/>
                    <a:pt x="532" y="3600"/>
                  </a:cubicBezTo>
                  <a:cubicBezTo>
                    <a:pt x="-794" y="4825"/>
                    <a:pt x="343" y="5715"/>
                    <a:pt x="4132" y="7719"/>
                  </a:cubicBezTo>
                  <a:cubicBezTo>
                    <a:pt x="7922" y="9724"/>
                    <a:pt x="14364" y="12841"/>
                    <a:pt x="17585" y="14957"/>
                  </a:cubicBezTo>
                  <a:cubicBezTo>
                    <a:pt x="20806" y="17072"/>
                    <a:pt x="20806" y="18185"/>
                    <a:pt x="18532" y="19188"/>
                  </a:cubicBezTo>
                  <a:cubicBezTo>
                    <a:pt x="16259" y="20190"/>
                    <a:pt x="11711" y="21080"/>
                    <a:pt x="8680" y="21192"/>
                  </a:cubicBezTo>
                  <a:cubicBezTo>
                    <a:pt x="5648" y="21303"/>
                    <a:pt x="4132" y="20635"/>
                    <a:pt x="3374" y="19076"/>
                  </a:cubicBezTo>
                  <a:cubicBezTo>
                    <a:pt x="2617" y="17517"/>
                    <a:pt x="2617" y="15068"/>
                    <a:pt x="2617" y="12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4957233" y="1262470"/>
              <a:ext cx="395817" cy="402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006" y="0"/>
                  </a:moveTo>
                  <a:cubicBezTo>
                    <a:pt x="5313" y="2274"/>
                    <a:pt x="4620" y="4547"/>
                    <a:pt x="4158" y="7446"/>
                  </a:cubicBezTo>
                  <a:cubicBezTo>
                    <a:pt x="3696" y="10345"/>
                    <a:pt x="3465" y="13869"/>
                    <a:pt x="3407" y="15973"/>
                  </a:cubicBezTo>
                  <a:cubicBezTo>
                    <a:pt x="3350" y="18076"/>
                    <a:pt x="3465" y="18758"/>
                    <a:pt x="3812" y="19326"/>
                  </a:cubicBezTo>
                  <a:cubicBezTo>
                    <a:pt x="4158" y="19895"/>
                    <a:pt x="4736" y="20349"/>
                    <a:pt x="5082" y="20122"/>
                  </a:cubicBezTo>
                  <a:cubicBezTo>
                    <a:pt x="5429" y="19895"/>
                    <a:pt x="5544" y="18985"/>
                    <a:pt x="4851" y="17735"/>
                  </a:cubicBezTo>
                  <a:cubicBezTo>
                    <a:pt x="4158" y="16484"/>
                    <a:pt x="2657" y="14893"/>
                    <a:pt x="1617" y="14040"/>
                  </a:cubicBezTo>
                  <a:cubicBezTo>
                    <a:pt x="578" y="13187"/>
                    <a:pt x="0" y="13074"/>
                    <a:pt x="0" y="13131"/>
                  </a:cubicBezTo>
                  <a:cubicBezTo>
                    <a:pt x="0" y="13187"/>
                    <a:pt x="578" y="13415"/>
                    <a:pt x="2195" y="13472"/>
                  </a:cubicBezTo>
                  <a:cubicBezTo>
                    <a:pt x="3812" y="13528"/>
                    <a:pt x="6468" y="13415"/>
                    <a:pt x="8086" y="13244"/>
                  </a:cubicBezTo>
                  <a:cubicBezTo>
                    <a:pt x="9703" y="13074"/>
                    <a:pt x="10280" y="12846"/>
                    <a:pt x="10742" y="12505"/>
                  </a:cubicBezTo>
                  <a:cubicBezTo>
                    <a:pt x="11204" y="12164"/>
                    <a:pt x="11551" y="11709"/>
                    <a:pt x="11435" y="11425"/>
                  </a:cubicBezTo>
                  <a:cubicBezTo>
                    <a:pt x="11320" y="11141"/>
                    <a:pt x="10742" y="11027"/>
                    <a:pt x="9818" y="11596"/>
                  </a:cubicBezTo>
                  <a:cubicBezTo>
                    <a:pt x="8894" y="12164"/>
                    <a:pt x="7624" y="13415"/>
                    <a:pt x="6930" y="14722"/>
                  </a:cubicBezTo>
                  <a:cubicBezTo>
                    <a:pt x="6237" y="16029"/>
                    <a:pt x="6122" y="17394"/>
                    <a:pt x="6699" y="18417"/>
                  </a:cubicBezTo>
                  <a:cubicBezTo>
                    <a:pt x="7277" y="19440"/>
                    <a:pt x="8548" y="20122"/>
                    <a:pt x="9529" y="20406"/>
                  </a:cubicBezTo>
                  <a:cubicBezTo>
                    <a:pt x="10511" y="20691"/>
                    <a:pt x="11204" y="20577"/>
                    <a:pt x="11840" y="20008"/>
                  </a:cubicBezTo>
                  <a:cubicBezTo>
                    <a:pt x="12475" y="19440"/>
                    <a:pt x="13052" y="18417"/>
                    <a:pt x="13399" y="17280"/>
                  </a:cubicBezTo>
                  <a:cubicBezTo>
                    <a:pt x="13745" y="16143"/>
                    <a:pt x="13861" y="14893"/>
                    <a:pt x="13919" y="13983"/>
                  </a:cubicBezTo>
                  <a:cubicBezTo>
                    <a:pt x="13976" y="13074"/>
                    <a:pt x="13976" y="12505"/>
                    <a:pt x="14207" y="12392"/>
                  </a:cubicBezTo>
                  <a:cubicBezTo>
                    <a:pt x="14439" y="12278"/>
                    <a:pt x="14901" y="12619"/>
                    <a:pt x="15420" y="13756"/>
                  </a:cubicBezTo>
                  <a:cubicBezTo>
                    <a:pt x="15940" y="14893"/>
                    <a:pt x="16518" y="16825"/>
                    <a:pt x="16749" y="18076"/>
                  </a:cubicBezTo>
                  <a:cubicBezTo>
                    <a:pt x="16980" y="19326"/>
                    <a:pt x="16864" y="19895"/>
                    <a:pt x="16518" y="20463"/>
                  </a:cubicBezTo>
                  <a:cubicBezTo>
                    <a:pt x="16171" y="21032"/>
                    <a:pt x="15594" y="21600"/>
                    <a:pt x="15247" y="21600"/>
                  </a:cubicBezTo>
                  <a:cubicBezTo>
                    <a:pt x="14901" y="21600"/>
                    <a:pt x="14785" y="21032"/>
                    <a:pt x="15189" y="19952"/>
                  </a:cubicBezTo>
                  <a:cubicBezTo>
                    <a:pt x="15594" y="18872"/>
                    <a:pt x="16518" y="17280"/>
                    <a:pt x="17211" y="16257"/>
                  </a:cubicBezTo>
                  <a:cubicBezTo>
                    <a:pt x="17904" y="15234"/>
                    <a:pt x="18366" y="14779"/>
                    <a:pt x="18886" y="14552"/>
                  </a:cubicBezTo>
                  <a:cubicBezTo>
                    <a:pt x="19405" y="14324"/>
                    <a:pt x="19983" y="14324"/>
                    <a:pt x="20272" y="14665"/>
                  </a:cubicBezTo>
                  <a:cubicBezTo>
                    <a:pt x="20560" y="15006"/>
                    <a:pt x="20560" y="15688"/>
                    <a:pt x="20734" y="15063"/>
                  </a:cubicBezTo>
                  <a:cubicBezTo>
                    <a:pt x="20907" y="14438"/>
                    <a:pt x="21253" y="12505"/>
                    <a:pt x="21600" y="10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5353639" y="1484720"/>
              <a:ext cx="202611" cy="17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10" fill="norm" stroke="1" extrusionOk="0">
                  <a:moveTo>
                    <a:pt x="9958" y="5400"/>
                  </a:moveTo>
                  <a:cubicBezTo>
                    <a:pt x="6841" y="7457"/>
                    <a:pt x="3723" y="9514"/>
                    <a:pt x="1942" y="11186"/>
                  </a:cubicBezTo>
                  <a:cubicBezTo>
                    <a:pt x="160" y="12857"/>
                    <a:pt x="-285" y="14143"/>
                    <a:pt x="160" y="15686"/>
                  </a:cubicBezTo>
                  <a:cubicBezTo>
                    <a:pt x="606" y="17229"/>
                    <a:pt x="1942" y="19029"/>
                    <a:pt x="3835" y="19800"/>
                  </a:cubicBezTo>
                  <a:cubicBezTo>
                    <a:pt x="5727" y="20571"/>
                    <a:pt x="8177" y="20314"/>
                    <a:pt x="9736" y="19029"/>
                  </a:cubicBezTo>
                  <a:cubicBezTo>
                    <a:pt x="11294" y="17743"/>
                    <a:pt x="11962" y="15429"/>
                    <a:pt x="11962" y="12986"/>
                  </a:cubicBezTo>
                  <a:cubicBezTo>
                    <a:pt x="11962" y="10543"/>
                    <a:pt x="11294" y="7971"/>
                    <a:pt x="10738" y="5914"/>
                  </a:cubicBezTo>
                  <a:cubicBezTo>
                    <a:pt x="10181" y="3857"/>
                    <a:pt x="9736" y="2314"/>
                    <a:pt x="10070" y="1800"/>
                  </a:cubicBezTo>
                  <a:cubicBezTo>
                    <a:pt x="10404" y="1286"/>
                    <a:pt x="11517" y="1800"/>
                    <a:pt x="13187" y="3986"/>
                  </a:cubicBezTo>
                  <a:cubicBezTo>
                    <a:pt x="14857" y="6171"/>
                    <a:pt x="17084" y="10029"/>
                    <a:pt x="18420" y="12600"/>
                  </a:cubicBezTo>
                  <a:cubicBezTo>
                    <a:pt x="19756" y="15171"/>
                    <a:pt x="20202" y="16457"/>
                    <a:pt x="20424" y="17871"/>
                  </a:cubicBezTo>
                  <a:cubicBezTo>
                    <a:pt x="20647" y="19286"/>
                    <a:pt x="20647" y="20829"/>
                    <a:pt x="20202" y="21214"/>
                  </a:cubicBezTo>
                  <a:cubicBezTo>
                    <a:pt x="19756" y="21600"/>
                    <a:pt x="18866" y="20829"/>
                    <a:pt x="18309" y="18771"/>
                  </a:cubicBezTo>
                  <a:cubicBezTo>
                    <a:pt x="17752" y="16714"/>
                    <a:pt x="17529" y="13371"/>
                    <a:pt x="18086" y="10029"/>
                  </a:cubicBezTo>
                  <a:cubicBezTo>
                    <a:pt x="18643" y="6686"/>
                    <a:pt x="19979" y="3343"/>
                    <a:pt x="213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5657849" y="1573620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5670549" y="1656170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5670549" y="1719670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6172199" y="1554570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6115993" y="1327317"/>
              <a:ext cx="173409" cy="487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448" fill="norm" stroke="1" extrusionOk="0">
                  <a:moveTo>
                    <a:pt x="5285" y="9438"/>
                  </a:moveTo>
                  <a:cubicBezTo>
                    <a:pt x="3999" y="9624"/>
                    <a:pt x="2714" y="9810"/>
                    <a:pt x="2071" y="10182"/>
                  </a:cubicBezTo>
                  <a:cubicBezTo>
                    <a:pt x="1428" y="10555"/>
                    <a:pt x="1428" y="11114"/>
                    <a:pt x="2199" y="12557"/>
                  </a:cubicBezTo>
                  <a:cubicBezTo>
                    <a:pt x="2971" y="14000"/>
                    <a:pt x="4514" y="16327"/>
                    <a:pt x="5285" y="17770"/>
                  </a:cubicBezTo>
                  <a:cubicBezTo>
                    <a:pt x="6056" y="19214"/>
                    <a:pt x="6056" y="19772"/>
                    <a:pt x="6056" y="20331"/>
                  </a:cubicBezTo>
                  <a:cubicBezTo>
                    <a:pt x="6056" y="20889"/>
                    <a:pt x="6056" y="21448"/>
                    <a:pt x="5799" y="21448"/>
                  </a:cubicBezTo>
                  <a:cubicBezTo>
                    <a:pt x="5542" y="21448"/>
                    <a:pt x="5028" y="20889"/>
                    <a:pt x="4256" y="19027"/>
                  </a:cubicBezTo>
                  <a:cubicBezTo>
                    <a:pt x="3485" y="17165"/>
                    <a:pt x="2456" y="14000"/>
                    <a:pt x="1685" y="11160"/>
                  </a:cubicBezTo>
                  <a:cubicBezTo>
                    <a:pt x="914" y="8320"/>
                    <a:pt x="399" y="5807"/>
                    <a:pt x="528" y="4038"/>
                  </a:cubicBezTo>
                  <a:cubicBezTo>
                    <a:pt x="656" y="2269"/>
                    <a:pt x="1428" y="1245"/>
                    <a:pt x="2585" y="639"/>
                  </a:cubicBezTo>
                  <a:cubicBezTo>
                    <a:pt x="3742" y="34"/>
                    <a:pt x="5285" y="-152"/>
                    <a:pt x="7599" y="127"/>
                  </a:cubicBezTo>
                  <a:cubicBezTo>
                    <a:pt x="9914" y="407"/>
                    <a:pt x="12999" y="1151"/>
                    <a:pt x="15185" y="2781"/>
                  </a:cubicBezTo>
                  <a:cubicBezTo>
                    <a:pt x="17371" y="4410"/>
                    <a:pt x="18656" y="6924"/>
                    <a:pt x="18271" y="8786"/>
                  </a:cubicBezTo>
                  <a:cubicBezTo>
                    <a:pt x="17885" y="10648"/>
                    <a:pt x="15828" y="11858"/>
                    <a:pt x="13771" y="12603"/>
                  </a:cubicBezTo>
                  <a:cubicBezTo>
                    <a:pt x="11714" y="13348"/>
                    <a:pt x="9656" y="13627"/>
                    <a:pt x="8242" y="13581"/>
                  </a:cubicBezTo>
                  <a:cubicBezTo>
                    <a:pt x="6828" y="13534"/>
                    <a:pt x="6056" y="13162"/>
                    <a:pt x="6699" y="12882"/>
                  </a:cubicBezTo>
                  <a:cubicBezTo>
                    <a:pt x="7342" y="12603"/>
                    <a:pt x="9399" y="12417"/>
                    <a:pt x="11842" y="12603"/>
                  </a:cubicBezTo>
                  <a:cubicBezTo>
                    <a:pt x="14285" y="12789"/>
                    <a:pt x="17114" y="13348"/>
                    <a:pt x="18914" y="14279"/>
                  </a:cubicBezTo>
                  <a:cubicBezTo>
                    <a:pt x="20714" y="15210"/>
                    <a:pt x="21485" y="16514"/>
                    <a:pt x="20842" y="17631"/>
                  </a:cubicBezTo>
                  <a:cubicBezTo>
                    <a:pt x="20199" y="18748"/>
                    <a:pt x="18142" y="19679"/>
                    <a:pt x="15571" y="20284"/>
                  </a:cubicBezTo>
                  <a:cubicBezTo>
                    <a:pt x="12999" y="20889"/>
                    <a:pt x="9914" y="21169"/>
                    <a:pt x="7471" y="21308"/>
                  </a:cubicBezTo>
                  <a:cubicBezTo>
                    <a:pt x="5028" y="21448"/>
                    <a:pt x="3228" y="21448"/>
                    <a:pt x="1942" y="21262"/>
                  </a:cubicBezTo>
                  <a:cubicBezTo>
                    <a:pt x="656" y="21076"/>
                    <a:pt x="-115" y="20703"/>
                    <a:pt x="14" y="20284"/>
                  </a:cubicBezTo>
                  <a:cubicBezTo>
                    <a:pt x="142" y="19865"/>
                    <a:pt x="1171" y="19400"/>
                    <a:pt x="2199" y="18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6373668" y="1540227"/>
              <a:ext cx="122382" cy="236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203" fill="norm" stroke="1" extrusionOk="0">
                  <a:moveTo>
                    <a:pt x="5791" y="10947"/>
                  </a:moveTo>
                  <a:cubicBezTo>
                    <a:pt x="9086" y="8484"/>
                    <a:pt x="12381" y="6021"/>
                    <a:pt x="14028" y="4221"/>
                  </a:cubicBezTo>
                  <a:cubicBezTo>
                    <a:pt x="15675" y="2421"/>
                    <a:pt x="15675" y="1284"/>
                    <a:pt x="14760" y="621"/>
                  </a:cubicBezTo>
                  <a:cubicBezTo>
                    <a:pt x="13845" y="-43"/>
                    <a:pt x="12014" y="-232"/>
                    <a:pt x="9818" y="336"/>
                  </a:cubicBezTo>
                  <a:cubicBezTo>
                    <a:pt x="7621" y="905"/>
                    <a:pt x="5059" y="2231"/>
                    <a:pt x="3045" y="5357"/>
                  </a:cubicBezTo>
                  <a:cubicBezTo>
                    <a:pt x="1031" y="8484"/>
                    <a:pt x="-433" y="13410"/>
                    <a:pt x="116" y="16536"/>
                  </a:cubicBezTo>
                  <a:cubicBezTo>
                    <a:pt x="665" y="19663"/>
                    <a:pt x="3228" y="20989"/>
                    <a:pt x="7072" y="21179"/>
                  </a:cubicBezTo>
                  <a:cubicBezTo>
                    <a:pt x="10916" y="21368"/>
                    <a:pt x="16042" y="20421"/>
                    <a:pt x="21167" y="19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6577381" y="1370420"/>
              <a:ext cx="77419" cy="402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17" fill="norm" stroke="1" extrusionOk="0">
                  <a:moveTo>
                    <a:pt x="12595" y="0"/>
                  </a:moveTo>
                  <a:cubicBezTo>
                    <a:pt x="9093" y="905"/>
                    <a:pt x="5590" y="1809"/>
                    <a:pt x="3255" y="4184"/>
                  </a:cubicBezTo>
                  <a:cubicBezTo>
                    <a:pt x="920" y="6559"/>
                    <a:pt x="-248" y="10404"/>
                    <a:pt x="44" y="13345"/>
                  </a:cubicBezTo>
                  <a:cubicBezTo>
                    <a:pt x="336" y="16285"/>
                    <a:pt x="2087" y="18320"/>
                    <a:pt x="3838" y="19564"/>
                  </a:cubicBezTo>
                  <a:cubicBezTo>
                    <a:pt x="5590" y="20808"/>
                    <a:pt x="7341" y="21261"/>
                    <a:pt x="10260" y="21430"/>
                  </a:cubicBezTo>
                  <a:cubicBezTo>
                    <a:pt x="13179" y="21600"/>
                    <a:pt x="17266" y="21487"/>
                    <a:pt x="21352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6521449" y="1579970"/>
              <a:ext cx="2413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6682087" y="1578370"/>
              <a:ext cx="182263" cy="1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205" fill="norm" stroke="1" extrusionOk="0">
                  <a:moveTo>
                    <a:pt x="15420" y="240"/>
                  </a:moveTo>
                  <a:cubicBezTo>
                    <a:pt x="12938" y="-77"/>
                    <a:pt x="10455" y="-395"/>
                    <a:pt x="7848" y="1511"/>
                  </a:cubicBezTo>
                  <a:cubicBezTo>
                    <a:pt x="5241" y="3417"/>
                    <a:pt x="2510" y="7546"/>
                    <a:pt x="1145" y="10564"/>
                  </a:cubicBezTo>
                  <a:cubicBezTo>
                    <a:pt x="-221" y="13581"/>
                    <a:pt x="-221" y="15487"/>
                    <a:pt x="400" y="16758"/>
                  </a:cubicBezTo>
                  <a:cubicBezTo>
                    <a:pt x="1020" y="18029"/>
                    <a:pt x="2262" y="18664"/>
                    <a:pt x="3876" y="18029"/>
                  </a:cubicBezTo>
                  <a:cubicBezTo>
                    <a:pt x="5489" y="17393"/>
                    <a:pt x="7476" y="15487"/>
                    <a:pt x="9089" y="13581"/>
                  </a:cubicBezTo>
                  <a:cubicBezTo>
                    <a:pt x="10703" y="11676"/>
                    <a:pt x="11945" y="9770"/>
                    <a:pt x="12565" y="9611"/>
                  </a:cubicBezTo>
                  <a:cubicBezTo>
                    <a:pt x="13186" y="9452"/>
                    <a:pt x="13186" y="11040"/>
                    <a:pt x="14055" y="13105"/>
                  </a:cubicBezTo>
                  <a:cubicBezTo>
                    <a:pt x="14924" y="15170"/>
                    <a:pt x="16662" y="17711"/>
                    <a:pt x="18027" y="19140"/>
                  </a:cubicBezTo>
                  <a:cubicBezTo>
                    <a:pt x="19393" y="20570"/>
                    <a:pt x="20386" y="20887"/>
                    <a:pt x="21379" y="21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7004851" y="1397190"/>
              <a:ext cx="170649" cy="392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525" fill="norm" stroke="1" extrusionOk="0">
                  <a:moveTo>
                    <a:pt x="20981" y="970"/>
                  </a:moveTo>
                  <a:cubicBezTo>
                    <a:pt x="17858" y="622"/>
                    <a:pt x="14735" y="273"/>
                    <a:pt x="12393" y="99"/>
                  </a:cubicBezTo>
                  <a:cubicBezTo>
                    <a:pt x="10051" y="-75"/>
                    <a:pt x="8489" y="-75"/>
                    <a:pt x="6798" y="564"/>
                  </a:cubicBezTo>
                  <a:cubicBezTo>
                    <a:pt x="5106" y="1202"/>
                    <a:pt x="3285" y="2480"/>
                    <a:pt x="1853" y="4919"/>
                  </a:cubicBezTo>
                  <a:cubicBezTo>
                    <a:pt x="422" y="7357"/>
                    <a:pt x="-619" y="10957"/>
                    <a:pt x="422" y="13860"/>
                  </a:cubicBezTo>
                  <a:cubicBezTo>
                    <a:pt x="1463" y="16764"/>
                    <a:pt x="4586" y="18970"/>
                    <a:pt x="6798" y="20131"/>
                  </a:cubicBezTo>
                  <a:cubicBezTo>
                    <a:pt x="9010" y="21293"/>
                    <a:pt x="10311" y="21409"/>
                    <a:pt x="11612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7217272" y="1484720"/>
              <a:ext cx="21728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440"/>
                    <a:pt x="4448" y="10880"/>
                    <a:pt x="1502" y="14480"/>
                  </a:cubicBezTo>
                  <a:cubicBezTo>
                    <a:pt x="-1443" y="18080"/>
                    <a:pt x="521" y="1984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7270749" y="1605370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4400"/>
                    <a:pt x="1728" y="7200"/>
                    <a:pt x="5328" y="3600"/>
                  </a:cubicBezTo>
                  <a:cubicBezTo>
                    <a:pt x="8928" y="0"/>
                    <a:pt x="152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7353299" y="1541870"/>
              <a:ext cx="381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00"/>
                    <a:pt x="7200" y="10800"/>
                    <a:pt x="3600" y="14400"/>
                  </a:cubicBezTo>
                  <a:cubicBezTo>
                    <a:pt x="0" y="18000"/>
                    <a:pt x="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7596327" y="1491070"/>
              <a:ext cx="169723" cy="208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03" fill="norm" stroke="1" extrusionOk="0">
                  <a:moveTo>
                    <a:pt x="21382" y="0"/>
                  </a:moveTo>
                  <a:cubicBezTo>
                    <a:pt x="18715" y="655"/>
                    <a:pt x="16049" y="1309"/>
                    <a:pt x="12715" y="2509"/>
                  </a:cubicBezTo>
                  <a:cubicBezTo>
                    <a:pt x="9382" y="3709"/>
                    <a:pt x="5382" y="5455"/>
                    <a:pt x="2982" y="6764"/>
                  </a:cubicBezTo>
                  <a:cubicBezTo>
                    <a:pt x="582" y="8073"/>
                    <a:pt x="-218" y="8945"/>
                    <a:pt x="49" y="9709"/>
                  </a:cubicBezTo>
                  <a:cubicBezTo>
                    <a:pt x="315" y="10473"/>
                    <a:pt x="1649" y="11127"/>
                    <a:pt x="2982" y="11455"/>
                  </a:cubicBezTo>
                  <a:cubicBezTo>
                    <a:pt x="4315" y="11782"/>
                    <a:pt x="5649" y="11782"/>
                    <a:pt x="7382" y="11782"/>
                  </a:cubicBezTo>
                  <a:cubicBezTo>
                    <a:pt x="9115" y="11782"/>
                    <a:pt x="11249" y="11782"/>
                    <a:pt x="11782" y="12109"/>
                  </a:cubicBezTo>
                  <a:cubicBezTo>
                    <a:pt x="12315" y="12436"/>
                    <a:pt x="11249" y="13091"/>
                    <a:pt x="9515" y="14073"/>
                  </a:cubicBezTo>
                  <a:cubicBezTo>
                    <a:pt x="7782" y="15055"/>
                    <a:pt x="5382" y="16364"/>
                    <a:pt x="3782" y="17455"/>
                  </a:cubicBezTo>
                  <a:cubicBezTo>
                    <a:pt x="2182" y="18545"/>
                    <a:pt x="1382" y="19418"/>
                    <a:pt x="1649" y="20182"/>
                  </a:cubicBezTo>
                  <a:cubicBezTo>
                    <a:pt x="1915" y="20945"/>
                    <a:pt x="3249" y="21600"/>
                    <a:pt x="5915" y="21491"/>
                  </a:cubicBezTo>
                  <a:cubicBezTo>
                    <a:pt x="8582" y="21382"/>
                    <a:pt x="12582" y="20509"/>
                    <a:pt x="16582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7848599" y="1510120"/>
              <a:ext cx="1016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2263"/>
                    <a:pt x="1800" y="4526"/>
                    <a:pt x="4725" y="7611"/>
                  </a:cubicBezTo>
                  <a:cubicBezTo>
                    <a:pt x="7650" y="10697"/>
                    <a:pt x="12600" y="14606"/>
                    <a:pt x="15750" y="16971"/>
                  </a:cubicBezTo>
                  <a:cubicBezTo>
                    <a:pt x="18900" y="19337"/>
                    <a:pt x="20250" y="20160"/>
                    <a:pt x="20925" y="20674"/>
                  </a:cubicBezTo>
                  <a:cubicBezTo>
                    <a:pt x="21600" y="21189"/>
                    <a:pt x="21600" y="213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7829549" y="1485669"/>
              <a:ext cx="158751" cy="284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21600" y="1368"/>
                  </a:moveTo>
                  <a:cubicBezTo>
                    <a:pt x="20736" y="728"/>
                    <a:pt x="19872" y="88"/>
                    <a:pt x="18864" y="8"/>
                  </a:cubicBezTo>
                  <a:cubicBezTo>
                    <a:pt x="17856" y="-72"/>
                    <a:pt x="16704" y="408"/>
                    <a:pt x="14112" y="2488"/>
                  </a:cubicBezTo>
                  <a:cubicBezTo>
                    <a:pt x="11520" y="4568"/>
                    <a:pt x="7488" y="8248"/>
                    <a:pt x="4896" y="11688"/>
                  </a:cubicBezTo>
                  <a:cubicBezTo>
                    <a:pt x="2304" y="15128"/>
                    <a:pt x="1152" y="18328"/>
                    <a:pt x="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8007349" y="1706970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8045449" y="1611720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8210549" y="1827620"/>
              <a:ext cx="889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8667749" y="1620187"/>
              <a:ext cx="127001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70"/>
                  </a:moveTo>
                  <a:cubicBezTo>
                    <a:pt x="0" y="6339"/>
                    <a:pt x="0" y="12209"/>
                    <a:pt x="180" y="13852"/>
                  </a:cubicBezTo>
                  <a:cubicBezTo>
                    <a:pt x="360" y="15496"/>
                    <a:pt x="720" y="12913"/>
                    <a:pt x="1620" y="10213"/>
                  </a:cubicBezTo>
                  <a:cubicBezTo>
                    <a:pt x="2520" y="7513"/>
                    <a:pt x="3960" y="4696"/>
                    <a:pt x="5220" y="2817"/>
                  </a:cubicBezTo>
                  <a:cubicBezTo>
                    <a:pt x="6480" y="939"/>
                    <a:pt x="7560" y="0"/>
                    <a:pt x="9540" y="0"/>
                  </a:cubicBezTo>
                  <a:cubicBezTo>
                    <a:pt x="11520" y="0"/>
                    <a:pt x="14400" y="939"/>
                    <a:pt x="16560" y="4696"/>
                  </a:cubicBezTo>
                  <a:cubicBezTo>
                    <a:pt x="18720" y="8452"/>
                    <a:pt x="20160" y="150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8883649" y="1675220"/>
              <a:ext cx="139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8958627" y="1618070"/>
              <a:ext cx="1392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114"/>
                    <a:pt x="1783" y="8229"/>
                    <a:pt x="240" y="11829"/>
                  </a:cubicBezTo>
                  <a:cubicBezTo>
                    <a:pt x="-1303" y="15429"/>
                    <a:pt x="4868" y="18514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9099549" y="1579970"/>
              <a:ext cx="127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9347199" y="1668870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9717219" y="1522820"/>
              <a:ext cx="163382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21375" y="0"/>
                  </a:moveTo>
                  <a:cubicBezTo>
                    <a:pt x="16390" y="1271"/>
                    <a:pt x="11406" y="2541"/>
                    <a:pt x="8360" y="3494"/>
                  </a:cubicBezTo>
                  <a:cubicBezTo>
                    <a:pt x="5313" y="4447"/>
                    <a:pt x="4206" y="5082"/>
                    <a:pt x="3375" y="6035"/>
                  </a:cubicBezTo>
                  <a:cubicBezTo>
                    <a:pt x="2544" y="6988"/>
                    <a:pt x="1990" y="8259"/>
                    <a:pt x="2267" y="9212"/>
                  </a:cubicBezTo>
                  <a:cubicBezTo>
                    <a:pt x="2544" y="10165"/>
                    <a:pt x="3652" y="10800"/>
                    <a:pt x="4898" y="11118"/>
                  </a:cubicBezTo>
                  <a:cubicBezTo>
                    <a:pt x="6144" y="11435"/>
                    <a:pt x="7529" y="11435"/>
                    <a:pt x="8913" y="11541"/>
                  </a:cubicBezTo>
                  <a:cubicBezTo>
                    <a:pt x="10298" y="11647"/>
                    <a:pt x="11683" y="11859"/>
                    <a:pt x="11960" y="12494"/>
                  </a:cubicBezTo>
                  <a:cubicBezTo>
                    <a:pt x="12237" y="13129"/>
                    <a:pt x="11406" y="14188"/>
                    <a:pt x="9467" y="15247"/>
                  </a:cubicBezTo>
                  <a:cubicBezTo>
                    <a:pt x="7529" y="16306"/>
                    <a:pt x="4483" y="17365"/>
                    <a:pt x="2544" y="18318"/>
                  </a:cubicBezTo>
                  <a:cubicBezTo>
                    <a:pt x="606" y="19271"/>
                    <a:pt x="-225" y="20118"/>
                    <a:pt x="52" y="20647"/>
                  </a:cubicBezTo>
                  <a:cubicBezTo>
                    <a:pt x="329" y="21176"/>
                    <a:pt x="1713" y="21388"/>
                    <a:pt x="4206" y="21494"/>
                  </a:cubicBezTo>
                  <a:cubicBezTo>
                    <a:pt x="6698" y="21600"/>
                    <a:pt x="10298" y="21600"/>
                    <a:pt x="138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9963149" y="1522820"/>
              <a:ext cx="1714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67" y="3257"/>
                    <a:pt x="6933" y="6514"/>
                    <a:pt x="10533" y="10114"/>
                  </a:cubicBezTo>
                  <a:cubicBezTo>
                    <a:pt x="14133" y="13714"/>
                    <a:pt x="17867" y="176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10001249" y="1545543"/>
              <a:ext cx="152401" cy="243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21600" y="235"/>
                  </a:moveTo>
                  <a:cubicBezTo>
                    <a:pt x="20100" y="49"/>
                    <a:pt x="18600" y="-137"/>
                    <a:pt x="17400" y="142"/>
                  </a:cubicBezTo>
                  <a:cubicBezTo>
                    <a:pt x="16200" y="422"/>
                    <a:pt x="15300" y="1166"/>
                    <a:pt x="12450" y="4797"/>
                  </a:cubicBezTo>
                  <a:cubicBezTo>
                    <a:pt x="9600" y="8429"/>
                    <a:pt x="4800" y="14946"/>
                    <a:pt x="0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10172699" y="1783170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10191749" y="1662520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10248899" y="1472020"/>
              <a:ext cx="98023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4" h="21600" fill="norm" stroke="1" extrusionOk="0">
                  <a:moveTo>
                    <a:pt x="5290" y="0"/>
                  </a:moveTo>
                  <a:cubicBezTo>
                    <a:pt x="10139" y="1688"/>
                    <a:pt x="14988" y="3375"/>
                    <a:pt x="17853" y="5738"/>
                  </a:cubicBezTo>
                  <a:cubicBezTo>
                    <a:pt x="20718" y="8100"/>
                    <a:pt x="21600" y="11138"/>
                    <a:pt x="18294" y="13894"/>
                  </a:cubicBezTo>
                  <a:cubicBezTo>
                    <a:pt x="14988" y="16650"/>
                    <a:pt x="7494" y="191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2120900" y="2644335"/>
              <a:ext cx="222251" cy="515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21600" y="2208"/>
                  </a:moveTo>
                  <a:cubicBezTo>
                    <a:pt x="21600" y="1505"/>
                    <a:pt x="21600" y="803"/>
                    <a:pt x="21086" y="408"/>
                  </a:cubicBezTo>
                  <a:cubicBezTo>
                    <a:pt x="20571" y="13"/>
                    <a:pt x="19543" y="-75"/>
                    <a:pt x="17074" y="57"/>
                  </a:cubicBezTo>
                  <a:cubicBezTo>
                    <a:pt x="14606" y="188"/>
                    <a:pt x="10697" y="540"/>
                    <a:pt x="7817" y="1023"/>
                  </a:cubicBezTo>
                  <a:cubicBezTo>
                    <a:pt x="4937" y="1505"/>
                    <a:pt x="3086" y="2120"/>
                    <a:pt x="1954" y="3437"/>
                  </a:cubicBezTo>
                  <a:cubicBezTo>
                    <a:pt x="823" y="4754"/>
                    <a:pt x="411" y="6774"/>
                    <a:pt x="206" y="9540"/>
                  </a:cubicBezTo>
                  <a:cubicBezTo>
                    <a:pt x="0" y="12305"/>
                    <a:pt x="0" y="15818"/>
                    <a:pt x="0" y="17881"/>
                  </a:cubicBezTo>
                  <a:cubicBezTo>
                    <a:pt x="0" y="19945"/>
                    <a:pt x="0" y="20559"/>
                    <a:pt x="617" y="20954"/>
                  </a:cubicBezTo>
                  <a:cubicBezTo>
                    <a:pt x="1234" y="21349"/>
                    <a:pt x="2469" y="21525"/>
                    <a:pt x="5863" y="21218"/>
                  </a:cubicBezTo>
                  <a:cubicBezTo>
                    <a:pt x="9257" y="20910"/>
                    <a:pt x="14811" y="20120"/>
                    <a:pt x="20366" y="19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2133600" y="2913470"/>
              <a:ext cx="184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86" y="18000"/>
                    <a:pt x="3972" y="14400"/>
                    <a:pt x="7572" y="10800"/>
                  </a:cubicBezTo>
                  <a:cubicBezTo>
                    <a:pt x="11172" y="7200"/>
                    <a:pt x="1638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2512229" y="2633541"/>
              <a:ext cx="237321" cy="510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43" fill="norm" stroke="1" extrusionOk="0">
                  <a:moveTo>
                    <a:pt x="21432" y="822"/>
                  </a:moveTo>
                  <a:cubicBezTo>
                    <a:pt x="19712" y="466"/>
                    <a:pt x="17991" y="111"/>
                    <a:pt x="15984" y="22"/>
                  </a:cubicBezTo>
                  <a:cubicBezTo>
                    <a:pt x="13977" y="-67"/>
                    <a:pt x="11683" y="111"/>
                    <a:pt x="9867" y="555"/>
                  </a:cubicBezTo>
                  <a:cubicBezTo>
                    <a:pt x="8051" y="1000"/>
                    <a:pt x="6713" y="1711"/>
                    <a:pt x="5853" y="3266"/>
                  </a:cubicBezTo>
                  <a:cubicBezTo>
                    <a:pt x="4993" y="4822"/>
                    <a:pt x="4611" y="7222"/>
                    <a:pt x="3942" y="9711"/>
                  </a:cubicBezTo>
                  <a:cubicBezTo>
                    <a:pt x="3273" y="12200"/>
                    <a:pt x="2317" y="14777"/>
                    <a:pt x="1648" y="16377"/>
                  </a:cubicBezTo>
                  <a:cubicBezTo>
                    <a:pt x="979" y="17977"/>
                    <a:pt x="597" y="18600"/>
                    <a:pt x="310" y="19266"/>
                  </a:cubicBezTo>
                  <a:cubicBezTo>
                    <a:pt x="23" y="19933"/>
                    <a:pt x="-168" y="20644"/>
                    <a:pt x="214" y="21044"/>
                  </a:cubicBezTo>
                  <a:cubicBezTo>
                    <a:pt x="597" y="21444"/>
                    <a:pt x="1552" y="21533"/>
                    <a:pt x="4420" y="21355"/>
                  </a:cubicBezTo>
                  <a:cubicBezTo>
                    <a:pt x="7287" y="21177"/>
                    <a:pt x="12066" y="20733"/>
                    <a:pt x="16844" y="20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2784656" y="2722425"/>
              <a:ext cx="171066" cy="462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443" fill="norm" stroke="1" extrusionOk="0">
                  <a:moveTo>
                    <a:pt x="368" y="3265"/>
                  </a:moveTo>
                  <a:cubicBezTo>
                    <a:pt x="108" y="5720"/>
                    <a:pt x="-152" y="8174"/>
                    <a:pt x="108" y="10629"/>
                  </a:cubicBezTo>
                  <a:cubicBezTo>
                    <a:pt x="368" y="13083"/>
                    <a:pt x="1149" y="15538"/>
                    <a:pt x="1540" y="17109"/>
                  </a:cubicBezTo>
                  <a:cubicBezTo>
                    <a:pt x="1930" y="18680"/>
                    <a:pt x="1930" y="19367"/>
                    <a:pt x="2060" y="19956"/>
                  </a:cubicBezTo>
                  <a:cubicBezTo>
                    <a:pt x="2190" y="20545"/>
                    <a:pt x="2450" y="21036"/>
                    <a:pt x="2581" y="20889"/>
                  </a:cubicBezTo>
                  <a:cubicBezTo>
                    <a:pt x="2711" y="20742"/>
                    <a:pt x="2711" y="19956"/>
                    <a:pt x="2711" y="17943"/>
                  </a:cubicBezTo>
                  <a:cubicBezTo>
                    <a:pt x="2711" y="15931"/>
                    <a:pt x="2711" y="12691"/>
                    <a:pt x="3361" y="9794"/>
                  </a:cubicBezTo>
                  <a:cubicBezTo>
                    <a:pt x="4012" y="6898"/>
                    <a:pt x="5313" y="4345"/>
                    <a:pt x="6354" y="2823"/>
                  </a:cubicBezTo>
                  <a:cubicBezTo>
                    <a:pt x="7395" y="1302"/>
                    <a:pt x="8176" y="811"/>
                    <a:pt x="9217" y="467"/>
                  </a:cubicBezTo>
                  <a:cubicBezTo>
                    <a:pt x="10258" y="123"/>
                    <a:pt x="11559" y="-73"/>
                    <a:pt x="12600" y="25"/>
                  </a:cubicBezTo>
                  <a:cubicBezTo>
                    <a:pt x="13641" y="123"/>
                    <a:pt x="14421" y="516"/>
                    <a:pt x="15072" y="1743"/>
                  </a:cubicBezTo>
                  <a:cubicBezTo>
                    <a:pt x="15723" y="2971"/>
                    <a:pt x="16243" y="5032"/>
                    <a:pt x="15462" y="6505"/>
                  </a:cubicBezTo>
                  <a:cubicBezTo>
                    <a:pt x="14682" y="7978"/>
                    <a:pt x="12600" y="8862"/>
                    <a:pt x="10778" y="9598"/>
                  </a:cubicBezTo>
                  <a:cubicBezTo>
                    <a:pt x="8956" y="10334"/>
                    <a:pt x="7395" y="10923"/>
                    <a:pt x="7265" y="11267"/>
                  </a:cubicBezTo>
                  <a:cubicBezTo>
                    <a:pt x="7135" y="11611"/>
                    <a:pt x="8436" y="11709"/>
                    <a:pt x="11038" y="12445"/>
                  </a:cubicBezTo>
                  <a:cubicBezTo>
                    <a:pt x="13641" y="13182"/>
                    <a:pt x="17544" y="14556"/>
                    <a:pt x="19496" y="15783"/>
                  </a:cubicBezTo>
                  <a:cubicBezTo>
                    <a:pt x="21448" y="17011"/>
                    <a:pt x="21448" y="18091"/>
                    <a:pt x="20017" y="19023"/>
                  </a:cubicBezTo>
                  <a:cubicBezTo>
                    <a:pt x="18585" y="19956"/>
                    <a:pt x="15723" y="20742"/>
                    <a:pt x="13381" y="21134"/>
                  </a:cubicBezTo>
                  <a:cubicBezTo>
                    <a:pt x="11038" y="21527"/>
                    <a:pt x="9217" y="21527"/>
                    <a:pt x="7915" y="21232"/>
                  </a:cubicBezTo>
                  <a:cubicBezTo>
                    <a:pt x="6614" y="20938"/>
                    <a:pt x="5834" y="20349"/>
                    <a:pt x="5053" y="19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3020025" y="2950432"/>
              <a:ext cx="174025" cy="177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121" fill="norm" stroke="1" extrusionOk="0">
                  <a:moveTo>
                    <a:pt x="2627" y="10684"/>
                  </a:moveTo>
                  <a:cubicBezTo>
                    <a:pt x="5455" y="8675"/>
                    <a:pt x="8284" y="6666"/>
                    <a:pt x="9827" y="4782"/>
                  </a:cubicBezTo>
                  <a:cubicBezTo>
                    <a:pt x="11370" y="2898"/>
                    <a:pt x="11627" y="1140"/>
                    <a:pt x="10984" y="386"/>
                  </a:cubicBezTo>
                  <a:cubicBezTo>
                    <a:pt x="10341" y="-367"/>
                    <a:pt x="8798" y="-116"/>
                    <a:pt x="6741" y="2019"/>
                  </a:cubicBezTo>
                  <a:cubicBezTo>
                    <a:pt x="4684" y="4154"/>
                    <a:pt x="2112" y="8173"/>
                    <a:pt x="827" y="11312"/>
                  </a:cubicBezTo>
                  <a:cubicBezTo>
                    <a:pt x="-459" y="14452"/>
                    <a:pt x="-459" y="16712"/>
                    <a:pt x="2370" y="18345"/>
                  </a:cubicBezTo>
                  <a:cubicBezTo>
                    <a:pt x="5198" y="19977"/>
                    <a:pt x="10855" y="20982"/>
                    <a:pt x="14455" y="21107"/>
                  </a:cubicBezTo>
                  <a:cubicBezTo>
                    <a:pt x="18055" y="21233"/>
                    <a:pt x="19598" y="20480"/>
                    <a:pt x="21141" y="19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3274555" y="2678520"/>
              <a:ext cx="116345" cy="47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600" fill="norm" stroke="1" extrusionOk="0">
                  <a:moveTo>
                    <a:pt x="16572" y="0"/>
                  </a:moveTo>
                  <a:cubicBezTo>
                    <a:pt x="12715" y="1453"/>
                    <a:pt x="8858" y="2906"/>
                    <a:pt x="5965" y="5134"/>
                  </a:cubicBezTo>
                  <a:cubicBezTo>
                    <a:pt x="3072" y="7361"/>
                    <a:pt x="1144" y="10364"/>
                    <a:pt x="372" y="13076"/>
                  </a:cubicBezTo>
                  <a:cubicBezTo>
                    <a:pt x="-399" y="15788"/>
                    <a:pt x="-13" y="18210"/>
                    <a:pt x="1915" y="19663"/>
                  </a:cubicBezTo>
                  <a:cubicBezTo>
                    <a:pt x="3844" y="21116"/>
                    <a:pt x="7315" y="21600"/>
                    <a:pt x="10787" y="21600"/>
                  </a:cubicBezTo>
                  <a:cubicBezTo>
                    <a:pt x="14258" y="21600"/>
                    <a:pt x="17730" y="21116"/>
                    <a:pt x="21201" y="20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3271246" y="2930579"/>
              <a:ext cx="329205" cy="116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182" fill="norm" stroke="1" extrusionOk="0">
                  <a:moveTo>
                    <a:pt x="1597" y="10768"/>
                  </a:moveTo>
                  <a:cubicBezTo>
                    <a:pt x="766" y="10382"/>
                    <a:pt x="-65" y="9996"/>
                    <a:pt x="4" y="9418"/>
                  </a:cubicBezTo>
                  <a:cubicBezTo>
                    <a:pt x="73" y="8839"/>
                    <a:pt x="1043" y="8068"/>
                    <a:pt x="3327" y="7682"/>
                  </a:cubicBezTo>
                  <a:cubicBezTo>
                    <a:pt x="5612" y="7296"/>
                    <a:pt x="9212" y="7296"/>
                    <a:pt x="11497" y="7103"/>
                  </a:cubicBezTo>
                  <a:cubicBezTo>
                    <a:pt x="13781" y="6911"/>
                    <a:pt x="14750" y="6525"/>
                    <a:pt x="15581" y="5368"/>
                  </a:cubicBezTo>
                  <a:cubicBezTo>
                    <a:pt x="16412" y="4211"/>
                    <a:pt x="17104" y="2282"/>
                    <a:pt x="16966" y="1125"/>
                  </a:cubicBezTo>
                  <a:cubicBezTo>
                    <a:pt x="16827" y="-32"/>
                    <a:pt x="15858" y="-418"/>
                    <a:pt x="14681" y="546"/>
                  </a:cubicBezTo>
                  <a:cubicBezTo>
                    <a:pt x="13504" y="1511"/>
                    <a:pt x="12120" y="3825"/>
                    <a:pt x="11220" y="5946"/>
                  </a:cubicBezTo>
                  <a:cubicBezTo>
                    <a:pt x="10320" y="8068"/>
                    <a:pt x="9904" y="9996"/>
                    <a:pt x="9627" y="11925"/>
                  </a:cubicBezTo>
                  <a:cubicBezTo>
                    <a:pt x="9350" y="13853"/>
                    <a:pt x="9212" y="15782"/>
                    <a:pt x="9489" y="17132"/>
                  </a:cubicBezTo>
                  <a:cubicBezTo>
                    <a:pt x="9766" y="18482"/>
                    <a:pt x="10458" y="19253"/>
                    <a:pt x="11081" y="19061"/>
                  </a:cubicBezTo>
                  <a:cubicBezTo>
                    <a:pt x="11704" y="18868"/>
                    <a:pt x="12258" y="17711"/>
                    <a:pt x="12812" y="16361"/>
                  </a:cubicBezTo>
                  <a:cubicBezTo>
                    <a:pt x="13366" y="15011"/>
                    <a:pt x="13920" y="13468"/>
                    <a:pt x="14404" y="11925"/>
                  </a:cubicBezTo>
                  <a:cubicBezTo>
                    <a:pt x="14889" y="10382"/>
                    <a:pt x="15304" y="8839"/>
                    <a:pt x="15650" y="9032"/>
                  </a:cubicBezTo>
                  <a:cubicBezTo>
                    <a:pt x="15997" y="9225"/>
                    <a:pt x="16273" y="11153"/>
                    <a:pt x="17243" y="13468"/>
                  </a:cubicBezTo>
                  <a:cubicBezTo>
                    <a:pt x="18212" y="15782"/>
                    <a:pt x="19873" y="18482"/>
                    <a:pt x="21535" y="21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3760170" y="2751480"/>
              <a:ext cx="151430" cy="358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14" fill="norm" stroke="1" extrusionOk="0">
                  <a:moveTo>
                    <a:pt x="21168" y="3225"/>
                  </a:moveTo>
                  <a:cubicBezTo>
                    <a:pt x="19097" y="2088"/>
                    <a:pt x="17026" y="951"/>
                    <a:pt x="15250" y="382"/>
                  </a:cubicBezTo>
                  <a:cubicBezTo>
                    <a:pt x="13475" y="-186"/>
                    <a:pt x="11995" y="-186"/>
                    <a:pt x="9628" y="825"/>
                  </a:cubicBezTo>
                  <a:cubicBezTo>
                    <a:pt x="7261" y="1835"/>
                    <a:pt x="4006" y="3856"/>
                    <a:pt x="2083" y="6761"/>
                  </a:cubicBezTo>
                  <a:cubicBezTo>
                    <a:pt x="160" y="9667"/>
                    <a:pt x="-432" y="13456"/>
                    <a:pt x="308" y="16046"/>
                  </a:cubicBezTo>
                  <a:cubicBezTo>
                    <a:pt x="1047" y="18635"/>
                    <a:pt x="3119" y="20025"/>
                    <a:pt x="5634" y="20719"/>
                  </a:cubicBezTo>
                  <a:cubicBezTo>
                    <a:pt x="8149" y="21414"/>
                    <a:pt x="11108" y="21414"/>
                    <a:pt x="14067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3910379" y="2837270"/>
              <a:ext cx="217122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21511" y="0"/>
                  </a:moveTo>
                  <a:cubicBezTo>
                    <a:pt x="18156" y="6032"/>
                    <a:pt x="14800" y="12065"/>
                    <a:pt x="11760" y="15470"/>
                  </a:cubicBezTo>
                  <a:cubicBezTo>
                    <a:pt x="8719" y="18876"/>
                    <a:pt x="5993" y="19654"/>
                    <a:pt x="4210" y="19751"/>
                  </a:cubicBezTo>
                  <a:cubicBezTo>
                    <a:pt x="2428" y="19849"/>
                    <a:pt x="1589" y="19265"/>
                    <a:pt x="960" y="17903"/>
                  </a:cubicBezTo>
                  <a:cubicBezTo>
                    <a:pt x="330" y="16541"/>
                    <a:pt x="-89" y="14400"/>
                    <a:pt x="16" y="12941"/>
                  </a:cubicBezTo>
                  <a:cubicBezTo>
                    <a:pt x="121" y="11481"/>
                    <a:pt x="750" y="10703"/>
                    <a:pt x="1589" y="10216"/>
                  </a:cubicBezTo>
                  <a:cubicBezTo>
                    <a:pt x="2428" y="9730"/>
                    <a:pt x="3476" y="9535"/>
                    <a:pt x="6412" y="11481"/>
                  </a:cubicBezTo>
                  <a:cubicBezTo>
                    <a:pt x="9348" y="13427"/>
                    <a:pt x="14171" y="17514"/>
                    <a:pt x="189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4108449" y="3072220"/>
              <a:ext cx="762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4451991" y="2774717"/>
              <a:ext cx="200223" cy="540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398" fill="norm" stroke="1" extrusionOk="0">
                  <a:moveTo>
                    <a:pt x="3982" y="8754"/>
                  </a:moveTo>
                  <a:cubicBezTo>
                    <a:pt x="3082" y="11349"/>
                    <a:pt x="2182" y="13944"/>
                    <a:pt x="1732" y="15703"/>
                  </a:cubicBezTo>
                  <a:cubicBezTo>
                    <a:pt x="1282" y="17461"/>
                    <a:pt x="1282" y="18382"/>
                    <a:pt x="1057" y="19303"/>
                  </a:cubicBezTo>
                  <a:cubicBezTo>
                    <a:pt x="832" y="20223"/>
                    <a:pt x="382" y="21144"/>
                    <a:pt x="157" y="21354"/>
                  </a:cubicBezTo>
                  <a:cubicBezTo>
                    <a:pt x="-68" y="21563"/>
                    <a:pt x="-68" y="21061"/>
                    <a:pt x="270" y="19386"/>
                  </a:cubicBezTo>
                  <a:cubicBezTo>
                    <a:pt x="607" y="17712"/>
                    <a:pt x="1282" y="14865"/>
                    <a:pt x="2407" y="12019"/>
                  </a:cubicBezTo>
                  <a:cubicBezTo>
                    <a:pt x="3532" y="9172"/>
                    <a:pt x="5107" y="6326"/>
                    <a:pt x="6232" y="4442"/>
                  </a:cubicBezTo>
                  <a:cubicBezTo>
                    <a:pt x="7357" y="2558"/>
                    <a:pt x="8032" y="1637"/>
                    <a:pt x="8707" y="1010"/>
                  </a:cubicBezTo>
                  <a:cubicBezTo>
                    <a:pt x="9382" y="382"/>
                    <a:pt x="10057" y="47"/>
                    <a:pt x="10844" y="5"/>
                  </a:cubicBezTo>
                  <a:cubicBezTo>
                    <a:pt x="11632" y="-37"/>
                    <a:pt x="12532" y="214"/>
                    <a:pt x="13207" y="968"/>
                  </a:cubicBezTo>
                  <a:cubicBezTo>
                    <a:pt x="13882" y="1721"/>
                    <a:pt x="14332" y="2977"/>
                    <a:pt x="14557" y="3856"/>
                  </a:cubicBezTo>
                  <a:cubicBezTo>
                    <a:pt x="14782" y="4735"/>
                    <a:pt x="14782" y="5237"/>
                    <a:pt x="14444" y="5656"/>
                  </a:cubicBezTo>
                  <a:cubicBezTo>
                    <a:pt x="14107" y="6075"/>
                    <a:pt x="13432" y="6410"/>
                    <a:pt x="13882" y="6577"/>
                  </a:cubicBezTo>
                  <a:cubicBezTo>
                    <a:pt x="14332" y="6744"/>
                    <a:pt x="15907" y="6744"/>
                    <a:pt x="17144" y="6870"/>
                  </a:cubicBezTo>
                  <a:cubicBezTo>
                    <a:pt x="18382" y="6996"/>
                    <a:pt x="19282" y="7247"/>
                    <a:pt x="20070" y="7875"/>
                  </a:cubicBezTo>
                  <a:cubicBezTo>
                    <a:pt x="20857" y="8503"/>
                    <a:pt x="21532" y="9507"/>
                    <a:pt x="21194" y="10344"/>
                  </a:cubicBezTo>
                  <a:cubicBezTo>
                    <a:pt x="20857" y="11182"/>
                    <a:pt x="19507" y="11851"/>
                    <a:pt x="17370" y="12228"/>
                  </a:cubicBezTo>
                  <a:cubicBezTo>
                    <a:pt x="15232" y="12605"/>
                    <a:pt x="12307" y="12689"/>
                    <a:pt x="9382" y="12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4673599" y="2798607"/>
              <a:ext cx="90823" cy="33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6" h="21501" fill="norm" stroke="1" extrusionOk="0">
                  <a:moveTo>
                    <a:pt x="5760" y="441"/>
                  </a:moveTo>
                  <a:cubicBezTo>
                    <a:pt x="8160" y="171"/>
                    <a:pt x="10560" y="-99"/>
                    <a:pt x="12720" y="36"/>
                  </a:cubicBezTo>
                  <a:cubicBezTo>
                    <a:pt x="14880" y="171"/>
                    <a:pt x="16800" y="711"/>
                    <a:pt x="18480" y="2736"/>
                  </a:cubicBezTo>
                  <a:cubicBezTo>
                    <a:pt x="20160" y="4761"/>
                    <a:pt x="21600" y="8271"/>
                    <a:pt x="19680" y="11444"/>
                  </a:cubicBezTo>
                  <a:cubicBezTo>
                    <a:pt x="17760" y="14616"/>
                    <a:pt x="12480" y="17451"/>
                    <a:pt x="8640" y="19071"/>
                  </a:cubicBezTo>
                  <a:cubicBezTo>
                    <a:pt x="4800" y="20691"/>
                    <a:pt x="2400" y="21096"/>
                    <a:pt x="0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4756149" y="2637960"/>
              <a:ext cx="214168" cy="615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504" fill="norm" stroke="1" extrusionOk="0">
                  <a:moveTo>
                    <a:pt x="0" y="1639"/>
                  </a:moveTo>
                  <a:cubicBezTo>
                    <a:pt x="2965" y="1122"/>
                    <a:pt x="5929" y="604"/>
                    <a:pt x="9318" y="308"/>
                  </a:cubicBezTo>
                  <a:cubicBezTo>
                    <a:pt x="12706" y="12"/>
                    <a:pt x="16518" y="-62"/>
                    <a:pt x="18741" y="49"/>
                  </a:cubicBezTo>
                  <a:cubicBezTo>
                    <a:pt x="20965" y="160"/>
                    <a:pt x="21600" y="456"/>
                    <a:pt x="21388" y="1122"/>
                  </a:cubicBezTo>
                  <a:cubicBezTo>
                    <a:pt x="21176" y="1787"/>
                    <a:pt x="20118" y="2823"/>
                    <a:pt x="18424" y="4413"/>
                  </a:cubicBezTo>
                  <a:cubicBezTo>
                    <a:pt x="16729" y="6004"/>
                    <a:pt x="14400" y="8149"/>
                    <a:pt x="13024" y="10368"/>
                  </a:cubicBezTo>
                  <a:cubicBezTo>
                    <a:pt x="11647" y="12587"/>
                    <a:pt x="11224" y="14880"/>
                    <a:pt x="11224" y="16471"/>
                  </a:cubicBezTo>
                  <a:cubicBezTo>
                    <a:pt x="11224" y="18061"/>
                    <a:pt x="11647" y="18949"/>
                    <a:pt x="11753" y="19578"/>
                  </a:cubicBezTo>
                  <a:cubicBezTo>
                    <a:pt x="11859" y="20206"/>
                    <a:pt x="11647" y="20576"/>
                    <a:pt x="10482" y="20909"/>
                  </a:cubicBezTo>
                  <a:cubicBezTo>
                    <a:pt x="9318" y="21242"/>
                    <a:pt x="7200" y="21538"/>
                    <a:pt x="5294" y="21501"/>
                  </a:cubicBezTo>
                  <a:cubicBezTo>
                    <a:pt x="3388" y="21464"/>
                    <a:pt x="1694" y="21094"/>
                    <a:pt x="0" y="20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5314949" y="2945170"/>
              <a:ext cx="1714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600" y="11670"/>
                    <a:pt x="11200" y="3363"/>
                    <a:pt x="14800" y="870"/>
                  </a:cubicBezTo>
                  <a:cubicBezTo>
                    <a:pt x="18400" y="-1622"/>
                    <a:pt x="200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5333999" y="3123020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6180666" y="2825567"/>
              <a:ext cx="251885" cy="310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19422" y="2135"/>
                  </a:moveTo>
                  <a:cubicBezTo>
                    <a:pt x="20148" y="1107"/>
                    <a:pt x="20874" y="78"/>
                    <a:pt x="21146" y="4"/>
                  </a:cubicBezTo>
                  <a:cubicBezTo>
                    <a:pt x="21418" y="-69"/>
                    <a:pt x="21237" y="813"/>
                    <a:pt x="20148" y="2943"/>
                  </a:cubicBezTo>
                  <a:cubicBezTo>
                    <a:pt x="19059" y="5074"/>
                    <a:pt x="17062" y="8453"/>
                    <a:pt x="14339" y="11172"/>
                  </a:cubicBezTo>
                  <a:cubicBezTo>
                    <a:pt x="11617" y="13890"/>
                    <a:pt x="8168" y="15947"/>
                    <a:pt x="5990" y="16976"/>
                  </a:cubicBezTo>
                  <a:cubicBezTo>
                    <a:pt x="3812" y="18004"/>
                    <a:pt x="2904" y="18004"/>
                    <a:pt x="2178" y="17711"/>
                  </a:cubicBezTo>
                  <a:cubicBezTo>
                    <a:pt x="1452" y="17417"/>
                    <a:pt x="908" y="16829"/>
                    <a:pt x="545" y="15727"/>
                  </a:cubicBezTo>
                  <a:cubicBezTo>
                    <a:pt x="182" y="14625"/>
                    <a:pt x="0" y="13009"/>
                    <a:pt x="0" y="11760"/>
                  </a:cubicBezTo>
                  <a:cubicBezTo>
                    <a:pt x="0" y="10511"/>
                    <a:pt x="182" y="9629"/>
                    <a:pt x="726" y="9262"/>
                  </a:cubicBezTo>
                  <a:cubicBezTo>
                    <a:pt x="1271" y="8894"/>
                    <a:pt x="2178" y="9041"/>
                    <a:pt x="4356" y="10364"/>
                  </a:cubicBezTo>
                  <a:cubicBezTo>
                    <a:pt x="6534" y="11686"/>
                    <a:pt x="9983" y="14184"/>
                    <a:pt x="13069" y="16241"/>
                  </a:cubicBezTo>
                  <a:cubicBezTo>
                    <a:pt x="16155" y="18298"/>
                    <a:pt x="18877" y="19915"/>
                    <a:pt x="2160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6134099" y="3258487"/>
              <a:ext cx="666751" cy="2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927"/>
                  </a:moveTo>
                  <a:cubicBezTo>
                    <a:pt x="2674" y="1964"/>
                    <a:pt x="5349" y="0"/>
                    <a:pt x="8194" y="0"/>
                  </a:cubicBezTo>
                  <a:cubicBezTo>
                    <a:pt x="11040" y="0"/>
                    <a:pt x="14057" y="1964"/>
                    <a:pt x="16320" y="5891"/>
                  </a:cubicBezTo>
                  <a:cubicBezTo>
                    <a:pt x="18583" y="9818"/>
                    <a:pt x="20091" y="157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5941483" y="3497670"/>
              <a:ext cx="17991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05" y="4413"/>
                    <a:pt x="16009" y="8826"/>
                    <a:pt x="13214" y="11613"/>
                  </a:cubicBezTo>
                  <a:cubicBezTo>
                    <a:pt x="10419" y="14400"/>
                    <a:pt x="7624" y="15561"/>
                    <a:pt x="5591" y="16142"/>
                  </a:cubicBezTo>
                  <a:cubicBezTo>
                    <a:pt x="3558" y="16723"/>
                    <a:pt x="2287" y="16723"/>
                    <a:pt x="1398" y="16142"/>
                  </a:cubicBezTo>
                  <a:cubicBezTo>
                    <a:pt x="508" y="15561"/>
                    <a:pt x="0" y="14400"/>
                    <a:pt x="0" y="12542"/>
                  </a:cubicBezTo>
                  <a:cubicBezTo>
                    <a:pt x="0" y="10684"/>
                    <a:pt x="508" y="8129"/>
                    <a:pt x="1525" y="6735"/>
                  </a:cubicBezTo>
                  <a:cubicBezTo>
                    <a:pt x="2541" y="5342"/>
                    <a:pt x="4066" y="5110"/>
                    <a:pt x="6353" y="7316"/>
                  </a:cubicBezTo>
                  <a:cubicBezTo>
                    <a:pt x="8640" y="9523"/>
                    <a:pt x="11689" y="14168"/>
                    <a:pt x="13722" y="16955"/>
                  </a:cubicBezTo>
                  <a:cubicBezTo>
                    <a:pt x="15755" y="19742"/>
                    <a:pt x="16772" y="20671"/>
                    <a:pt x="177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6184899" y="3598707"/>
              <a:ext cx="1841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2731" y="2735"/>
                    <a:pt x="5462" y="-1585"/>
                    <a:pt x="9062" y="575"/>
                  </a:cubicBezTo>
                  <a:cubicBezTo>
                    <a:pt x="12662" y="2735"/>
                    <a:pt x="17131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6283043" y="3561170"/>
              <a:ext cx="9807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354"/>
                    <a:pt x="2735" y="10708"/>
                    <a:pt x="575" y="14308"/>
                  </a:cubicBezTo>
                  <a:cubicBezTo>
                    <a:pt x="-1585" y="17908"/>
                    <a:pt x="2735" y="1975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6394449" y="3460513"/>
              <a:ext cx="226135" cy="475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557" fill="norm" stroke="1" extrusionOk="0">
                  <a:moveTo>
                    <a:pt x="0" y="21557"/>
                  </a:moveTo>
                  <a:cubicBezTo>
                    <a:pt x="1000" y="18485"/>
                    <a:pt x="2000" y="15413"/>
                    <a:pt x="3000" y="12149"/>
                  </a:cubicBezTo>
                  <a:cubicBezTo>
                    <a:pt x="4000" y="8885"/>
                    <a:pt x="5000" y="5429"/>
                    <a:pt x="5700" y="3461"/>
                  </a:cubicBezTo>
                  <a:cubicBezTo>
                    <a:pt x="6400" y="1493"/>
                    <a:pt x="6800" y="1013"/>
                    <a:pt x="7400" y="629"/>
                  </a:cubicBezTo>
                  <a:cubicBezTo>
                    <a:pt x="8000" y="245"/>
                    <a:pt x="8800" y="-43"/>
                    <a:pt x="9500" y="5"/>
                  </a:cubicBezTo>
                  <a:cubicBezTo>
                    <a:pt x="10200" y="53"/>
                    <a:pt x="10800" y="437"/>
                    <a:pt x="11100" y="1157"/>
                  </a:cubicBezTo>
                  <a:cubicBezTo>
                    <a:pt x="11400" y="1877"/>
                    <a:pt x="11400" y="2933"/>
                    <a:pt x="11200" y="3701"/>
                  </a:cubicBezTo>
                  <a:cubicBezTo>
                    <a:pt x="11000" y="4469"/>
                    <a:pt x="10600" y="4949"/>
                    <a:pt x="10500" y="5429"/>
                  </a:cubicBezTo>
                  <a:cubicBezTo>
                    <a:pt x="10400" y="5909"/>
                    <a:pt x="10600" y="6389"/>
                    <a:pt x="11700" y="6917"/>
                  </a:cubicBezTo>
                  <a:cubicBezTo>
                    <a:pt x="12800" y="7445"/>
                    <a:pt x="14800" y="8021"/>
                    <a:pt x="16600" y="8693"/>
                  </a:cubicBezTo>
                  <a:cubicBezTo>
                    <a:pt x="18400" y="9365"/>
                    <a:pt x="20000" y="10133"/>
                    <a:pt x="20800" y="10757"/>
                  </a:cubicBezTo>
                  <a:cubicBezTo>
                    <a:pt x="21600" y="11381"/>
                    <a:pt x="21600" y="11861"/>
                    <a:pt x="20500" y="12533"/>
                  </a:cubicBezTo>
                  <a:cubicBezTo>
                    <a:pt x="19400" y="13205"/>
                    <a:pt x="17200" y="14069"/>
                    <a:pt x="14900" y="14453"/>
                  </a:cubicBezTo>
                  <a:cubicBezTo>
                    <a:pt x="12600" y="14837"/>
                    <a:pt x="10200" y="14741"/>
                    <a:pt x="7800" y="14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863600" y="4431120"/>
              <a:ext cx="101346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215"/>
                  </a:moveTo>
                  <a:cubicBezTo>
                    <a:pt x="81" y="11077"/>
                    <a:pt x="162" y="10938"/>
                    <a:pt x="286" y="10731"/>
                  </a:cubicBezTo>
                  <a:cubicBezTo>
                    <a:pt x="411" y="10523"/>
                    <a:pt x="577" y="10246"/>
                    <a:pt x="742" y="9900"/>
                  </a:cubicBezTo>
                  <a:cubicBezTo>
                    <a:pt x="907" y="9554"/>
                    <a:pt x="1069" y="9138"/>
                    <a:pt x="1229" y="8723"/>
                  </a:cubicBezTo>
                  <a:cubicBezTo>
                    <a:pt x="1389" y="8308"/>
                    <a:pt x="1547" y="7892"/>
                    <a:pt x="1723" y="7546"/>
                  </a:cubicBezTo>
                  <a:cubicBezTo>
                    <a:pt x="1899" y="7200"/>
                    <a:pt x="2093" y="6923"/>
                    <a:pt x="2262" y="6646"/>
                  </a:cubicBezTo>
                  <a:cubicBezTo>
                    <a:pt x="2432" y="6369"/>
                    <a:pt x="2576" y="6092"/>
                    <a:pt x="2732" y="5885"/>
                  </a:cubicBezTo>
                  <a:cubicBezTo>
                    <a:pt x="2887" y="5677"/>
                    <a:pt x="3054" y="5538"/>
                    <a:pt x="3219" y="5400"/>
                  </a:cubicBezTo>
                  <a:cubicBezTo>
                    <a:pt x="3383" y="5262"/>
                    <a:pt x="3546" y="5123"/>
                    <a:pt x="3720" y="4985"/>
                  </a:cubicBezTo>
                  <a:cubicBezTo>
                    <a:pt x="3893" y="4846"/>
                    <a:pt x="4078" y="4708"/>
                    <a:pt x="4272" y="4500"/>
                  </a:cubicBezTo>
                  <a:cubicBezTo>
                    <a:pt x="4466" y="4292"/>
                    <a:pt x="4669" y="4015"/>
                    <a:pt x="4820" y="3808"/>
                  </a:cubicBezTo>
                  <a:cubicBezTo>
                    <a:pt x="4971" y="3600"/>
                    <a:pt x="5071" y="3462"/>
                    <a:pt x="5172" y="3392"/>
                  </a:cubicBezTo>
                  <a:cubicBezTo>
                    <a:pt x="5274" y="3323"/>
                    <a:pt x="5377" y="3323"/>
                    <a:pt x="5490" y="3254"/>
                  </a:cubicBezTo>
                  <a:cubicBezTo>
                    <a:pt x="5603" y="3185"/>
                    <a:pt x="5725" y="3046"/>
                    <a:pt x="5831" y="2908"/>
                  </a:cubicBezTo>
                  <a:cubicBezTo>
                    <a:pt x="5937" y="2769"/>
                    <a:pt x="6027" y="2631"/>
                    <a:pt x="6133" y="2562"/>
                  </a:cubicBezTo>
                  <a:cubicBezTo>
                    <a:pt x="6239" y="2492"/>
                    <a:pt x="6361" y="2492"/>
                    <a:pt x="6480" y="2423"/>
                  </a:cubicBezTo>
                  <a:cubicBezTo>
                    <a:pt x="6600" y="2354"/>
                    <a:pt x="6717" y="2215"/>
                    <a:pt x="6844" y="2077"/>
                  </a:cubicBezTo>
                  <a:cubicBezTo>
                    <a:pt x="6970" y="1938"/>
                    <a:pt x="7105" y="1800"/>
                    <a:pt x="7225" y="1662"/>
                  </a:cubicBezTo>
                  <a:cubicBezTo>
                    <a:pt x="7344" y="1523"/>
                    <a:pt x="7448" y="1385"/>
                    <a:pt x="7572" y="1246"/>
                  </a:cubicBezTo>
                  <a:cubicBezTo>
                    <a:pt x="7696" y="1108"/>
                    <a:pt x="7841" y="969"/>
                    <a:pt x="8039" y="831"/>
                  </a:cubicBezTo>
                  <a:cubicBezTo>
                    <a:pt x="8238" y="692"/>
                    <a:pt x="8490" y="554"/>
                    <a:pt x="8686" y="415"/>
                  </a:cubicBezTo>
                  <a:cubicBezTo>
                    <a:pt x="8883" y="277"/>
                    <a:pt x="9023" y="138"/>
                    <a:pt x="9165" y="69"/>
                  </a:cubicBezTo>
                  <a:cubicBezTo>
                    <a:pt x="9307" y="0"/>
                    <a:pt x="9451" y="0"/>
                    <a:pt x="9593" y="0"/>
                  </a:cubicBezTo>
                  <a:cubicBezTo>
                    <a:pt x="9735" y="0"/>
                    <a:pt x="9875" y="0"/>
                    <a:pt x="10017" y="0"/>
                  </a:cubicBezTo>
                  <a:cubicBezTo>
                    <a:pt x="10159" y="0"/>
                    <a:pt x="10304" y="0"/>
                    <a:pt x="10444" y="0"/>
                  </a:cubicBezTo>
                  <a:cubicBezTo>
                    <a:pt x="10583" y="0"/>
                    <a:pt x="10719" y="0"/>
                    <a:pt x="10861" y="0"/>
                  </a:cubicBezTo>
                  <a:cubicBezTo>
                    <a:pt x="11003" y="0"/>
                    <a:pt x="11152" y="0"/>
                    <a:pt x="11298" y="69"/>
                  </a:cubicBezTo>
                  <a:cubicBezTo>
                    <a:pt x="11445" y="138"/>
                    <a:pt x="11589" y="277"/>
                    <a:pt x="11736" y="415"/>
                  </a:cubicBezTo>
                  <a:cubicBezTo>
                    <a:pt x="11883" y="554"/>
                    <a:pt x="12032" y="692"/>
                    <a:pt x="12250" y="1038"/>
                  </a:cubicBezTo>
                  <a:cubicBezTo>
                    <a:pt x="12469" y="1385"/>
                    <a:pt x="12758" y="1938"/>
                    <a:pt x="12977" y="2354"/>
                  </a:cubicBezTo>
                  <a:cubicBezTo>
                    <a:pt x="13195" y="2769"/>
                    <a:pt x="13344" y="3046"/>
                    <a:pt x="13493" y="3323"/>
                  </a:cubicBezTo>
                  <a:cubicBezTo>
                    <a:pt x="13642" y="3600"/>
                    <a:pt x="13791" y="3877"/>
                    <a:pt x="13933" y="4154"/>
                  </a:cubicBezTo>
                  <a:cubicBezTo>
                    <a:pt x="14075" y="4431"/>
                    <a:pt x="14211" y="4708"/>
                    <a:pt x="14357" y="4985"/>
                  </a:cubicBezTo>
                  <a:cubicBezTo>
                    <a:pt x="14504" y="5262"/>
                    <a:pt x="14662" y="5538"/>
                    <a:pt x="14813" y="5815"/>
                  </a:cubicBezTo>
                  <a:cubicBezTo>
                    <a:pt x="14964" y="6092"/>
                    <a:pt x="15108" y="6369"/>
                    <a:pt x="15257" y="6646"/>
                  </a:cubicBezTo>
                  <a:cubicBezTo>
                    <a:pt x="15406" y="6923"/>
                    <a:pt x="15559" y="7200"/>
                    <a:pt x="15702" y="7477"/>
                  </a:cubicBezTo>
                  <a:cubicBezTo>
                    <a:pt x="15844" y="7754"/>
                    <a:pt x="15974" y="8031"/>
                    <a:pt x="16117" y="8308"/>
                  </a:cubicBezTo>
                  <a:cubicBezTo>
                    <a:pt x="16259" y="8585"/>
                    <a:pt x="16412" y="8862"/>
                    <a:pt x="16563" y="9138"/>
                  </a:cubicBezTo>
                  <a:cubicBezTo>
                    <a:pt x="16714" y="9415"/>
                    <a:pt x="16863" y="9692"/>
                    <a:pt x="17012" y="9969"/>
                  </a:cubicBezTo>
                  <a:cubicBezTo>
                    <a:pt x="17161" y="10246"/>
                    <a:pt x="17310" y="10523"/>
                    <a:pt x="17450" y="10800"/>
                  </a:cubicBezTo>
                  <a:cubicBezTo>
                    <a:pt x="17589" y="11077"/>
                    <a:pt x="17720" y="11354"/>
                    <a:pt x="17932" y="11769"/>
                  </a:cubicBezTo>
                  <a:cubicBezTo>
                    <a:pt x="18144" y="12185"/>
                    <a:pt x="18438" y="12738"/>
                    <a:pt x="18717" y="13362"/>
                  </a:cubicBezTo>
                  <a:cubicBezTo>
                    <a:pt x="18997" y="13985"/>
                    <a:pt x="19263" y="14677"/>
                    <a:pt x="19466" y="15231"/>
                  </a:cubicBezTo>
                  <a:cubicBezTo>
                    <a:pt x="19669" y="15785"/>
                    <a:pt x="19809" y="16200"/>
                    <a:pt x="20001" y="16754"/>
                  </a:cubicBezTo>
                  <a:cubicBezTo>
                    <a:pt x="20192" y="17308"/>
                    <a:pt x="20436" y="18000"/>
                    <a:pt x="20662" y="18692"/>
                  </a:cubicBezTo>
                  <a:cubicBezTo>
                    <a:pt x="20887" y="19385"/>
                    <a:pt x="21095" y="20077"/>
                    <a:pt x="21248" y="20562"/>
                  </a:cubicBezTo>
                  <a:cubicBezTo>
                    <a:pt x="21402" y="21046"/>
                    <a:pt x="21501" y="213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1054100" y="5111514"/>
              <a:ext cx="181907" cy="521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392" fill="norm" stroke="1" extrusionOk="0">
                  <a:moveTo>
                    <a:pt x="4469" y="2824"/>
                  </a:moveTo>
                  <a:cubicBezTo>
                    <a:pt x="3476" y="3604"/>
                    <a:pt x="2483" y="4385"/>
                    <a:pt x="2359" y="6163"/>
                  </a:cubicBezTo>
                  <a:cubicBezTo>
                    <a:pt x="2234" y="7942"/>
                    <a:pt x="2979" y="10718"/>
                    <a:pt x="3848" y="13277"/>
                  </a:cubicBezTo>
                  <a:cubicBezTo>
                    <a:pt x="4717" y="15836"/>
                    <a:pt x="5710" y="18178"/>
                    <a:pt x="6207" y="19609"/>
                  </a:cubicBezTo>
                  <a:cubicBezTo>
                    <a:pt x="6703" y="21041"/>
                    <a:pt x="6703" y="21561"/>
                    <a:pt x="6455" y="21344"/>
                  </a:cubicBezTo>
                  <a:cubicBezTo>
                    <a:pt x="6207" y="21127"/>
                    <a:pt x="5710" y="20173"/>
                    <a:pt x="4841" y="18178"/>
                  </a:cubicBezTo>
                  <a:cubicBezTo>
                    <a:pt x="3972" y="16183"/>
                    <a:pt x="2731" y="13147"/>
                    <a:pt x="1862" y="10414"/>
                  </a:cubicBezTo>
                  <a:cubicBezTo>
                    <a:pt x="993" y="7681"/>
                    <a:pt x="497" y="5253"/>
                    <a:pt x="745" y="3648"/>
                  </a:cubicBezTo>
                  <a:cubicBezTo>
                    <a:pt x="993" y="2043"/>
                    <a:pt x="1986" y="1262"/>
                    <a:pt x="2979" y="742"/>
                  </a:cubicBezTo>
                  <a:cubicBezTo>
                    <a:pt x="3972" y="221"/>
                    <a:pt x="4966" y="-39"/>
                    <a:pt x="7076" y="4"/>
                  </a:cubicBezTo>
                  <a:cubicBezTo>
                    <a:pt x="9186" y="48"/>
                    <a:pt x="12414" y="395"/>
                    <a:pt x="15021" y="1132"/>
                  </a:cubicBezTo>
                  <a:cubicBezTo>
                    <a:pt x="17628" y="1869"/>
                    <a:pt x="19614" y="2997"/>
                    <a:pt x="20607" y="3995"/>
                  </a:cubicBezTo>
                  <a:cubicBezTo>
                    <a:pt x="21600" y="4992"/>
                    <a:pt x="21600" y="5860"/>
                    <a:pt x="20483" y="6641"/>
                  </a:cubicBezTo>
                  <a:cubicBezTo>
                    <a:pt x="19366" y="7421"/>
                    <a:pt x="17131" y="8115"/>
                    <a:pt x="13531" y="8506"/>
                  </a:cubicBezTo>
                  <a:cubicBezTo>
                    <a:pt x="9931" y="8896"/>
                    <a:pt x="4966" y="8983"/>
                    <a:pt x="0" y="9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927100" y="5002620"/>
              <a:ext cx="3111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55" y="14400"/>
                    <a:pt x="9110" y="7200"/>
                    <a:pt x="12710" y="3600"/>
                  </a:cubicBezTo>
                  <a:cubicBezTo>
                    <a:pt x="16310" y="0"/>
                    <a:pt x="1895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1651000" y="5218520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1642533" y="5288370"/>
              <a:ext cx="262467" cy="60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5" fill="norm" stroke="1" extrusionOk="0">
                  <a:moveTo>
                    <a:pt x="1742" y="15641"/>
                  </a:moveTo>
                  <a:cubicBezTo>
                    <a:pt x="871" y="17876"/>
                    <a:pt x="0" y="20110"/>
                    <a:pt x="0" y="20855"/>
                  </a:cubicBezTo>
                  <a:cubicBezTo>
                    <a:pt x="0" y="21600"/>
                    <a:pt x="871" y="20855"/>
                    <a:pt x="4616" y="17131"/>
                  </a:cubicBezTo>
                  <a:cubicBezTo>
                    <a:pt x="8361" y="13407"/>
                    <a:pt x="14981" y="670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2349500" y="5077103"/>
              <a:ext cx="162883" cy="365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0739" fill="norm" stroke="1" extrusionOk="0">
                  <a:moveTo>
                    <a:pt x="2461" y="7657"/>
                  </a:moveTo>
                  <a:cubicBezTo>
                    <a:pt x="3008" y="10897"/>
                    <a:pt x="3554" y="14137"/>
                    <a:pt x="3965" y="16777"/>
                  </a:cubicBezTo>
                  <a:cubicBezTo>
                    <a:pt x="4375" y="19417"/>
                    <a:pt x="4648" y="21457"/>
                    <a:pt x="4511" y="20497"/>
                  </a:cubicBezTo>
                  <a:cubicBezTo>
                    <a:pt x="4375" y="19537"/>
                    <a:pt x="3828" y="15577"/>
                    <a:pt x="3691" y="11977"/>
                  </a:cubicBezTo>
                  <a:cubicBezTo>
                    <a:pt x="3554" y="8377"/>
                    <a:pt x="3828" y="5137"/>
                    <a:pt x="4648" y="3217"/>
                  </a:cubicBezTo>
                  <a:cubicBezTo>
                    <a:pt x="5468" y="1297"/>
                    <a:pt x="6835" y="697"/>
                    <a:pt x="8203" y="337"/>
                  </a:cubicBezTo>
                  <a:cubicBezTo>
                    <a:pt x="9570" y="-23"/>
                    <a:pt x="10937" y="-143"/>
                    <a:pt x="12987" y="217"/>
                  </a:cubicBezTo>
                  <a:cubicBezTo>
                    <a:pt x="15038" y="577"/>
                    <a:pt x="17772" y="1417"/>
                    <a:pt x="19413" y="2797"/>
                  </a:cubicBezTo>
                  <a:cubicBezTo>
                    <a:pt x="21053" y="4177"/>
                    <a:pt x="21600" y="6097"/>
                    <a:pt x="20370" y="7777"/>
                  </a:cubicBezTo>
                  <a:cubicBezTo>
                    <a:pt x="19139" y="9457"/>
                    <a:pt x="16132" y="10897"/>
                    <a:pt x="12851" y="11677"/>
                  </a:cubicBezTo>
                  <a:cubicBezTo>
                    <a:pt x="9570" y="12457"/>
                    <a:pt x="6015" y="12577"/>
                    <a:pt x="3828" y="12217"/>
                  </a:cubicBezTo>
                  <a:cubicBezTo>
                    <a:pt x="1641" y="11857"/>
                    <a:pt x="820" y="11017"/>
                    <a:pt x="0" y="10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2381250" y="4916096"/>
              <a:ext cx="114301" cy="9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4" fill="norm" stroke="1" extrusionOk="0">
                  <a:moveTo>
                    <a:pt x="0" y="2290"/>
                  </a:moveTo>
                  <a:cubicBezTo>
                    <a:pt x="800" y="6986"/>
                    <a:pt x="1600" y="11682"/>
                    <a:pt x="2000" y="15203"/>
                  </a:cubicBezTo>
                  <a:cubicBezTo>
                    <a:pt x="2400" y="18725"/>
                    <a:pt x="2400" y="21073"/>
                    <a:pt x="2600" y="20838"/>
                  </a:cubicBezTo>
                  <a:cubicBezTo>
                    <a:pt x="2800" y="20603"/>
                    <a:pt x="3200" y="17786"/>
                    <a:pt x="3800" y="14969"/>
                  </a:cubicBezTo>
                  <a:cubicBezTo>
                    <a:pt x="4400" y="12151"/>
                    <a:pt x="5200" y="9334"/>
                    <a:pt x="6200" y="6516"/>
                  </a:cubicBezTo>
                  <a:cubicBezTo>
                    <a:pt x="7200" y="3699"/>
                    <a:pt x="8400" y="882"/>
                    <a:pt x="10000" y="177"/>
                  </a:cubicBezTo>
                  <a:cubicBezTo>
                    <a:pt x="11600" y="-527"/>
                    <a:pt x="13600" y="882"/>
                    <a:pt x="15600" y="4169"/>
                  </a:cubicBezTo>
                  <a:cubicBezTo>
                    <a:pt x="17600" y="7456"/>
                    <a:pt x="19600" y="12621"/>
                    <a:pt x="21600" y="17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2597944" y="5264390"/>
              <a:ext cx="102923" cy="168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966" fill="norm" stroke="1" extrusionOk="0">
                  <a:moveTo>
                    <a:pt x="1157" y="6936"/>
                  </a:moveTo>
                  <a:cubicBezTo>
                    <a:pt x="1598" y="9570"/>
                    <a:pt x="2039" y="12204"/>
                    <a:pt x="2480" y="14443"/>
                  </a:cubicBezTo>
                  <a:cubicBezTo>
                    <a:pt x="2921" y="16682"/>
                    <a:pt x="3362" y="18526"/>
                    <a:pt x="3362" y="18658"/>
                  </a:cubicBezTo>
                  <a:cubicBezTo>
                    <a:pt x="3362" y="18789"/>
                    <a:pt x="2921" y="17209"/>
                    <a:pt x="2259" y="14575"/>
                  </a:cubicBezTo>
                  <a:cubicBezTo>
                    <a:pt x="1598" y="11940"/>
                    <a:pt x="717" y="8253"/>
                    <a:pt x="276" y="5750"/>
                  </a:cubicBezTo>
                  <a:cubicBezTo>
                    <a:pt x="-165" y="3248"/>
                    <a:pt x="-165" y="1931"/>
                    <a:pt x="937" y="1009"/>
                  </a:cubicBezTo>
                  <a:cubicBezTo>
                    <a:pt x="2039" y="87"/>
                    <a:pt x="4243" y="-440"/>
                    <a:pt x="6668" y="482"/>
                  </a:cubicBezTo>
                  <a:cubicBezTo>
                    <a:pt x="9092" y="1404"/>
                    <a:pt x="11737" y="3775"/>
                    <a:pt x="12839" y="5619"/>
                  </a:cubicBezTo>
                  <a:cubicBezTo>
                    <a:pt x="13941" y="7462"/>
                    <a:pt x="13500" y="8780"/>
                    <a:pt x="12178" y="9833"/>
                  </a:cubicBezTo>
                  <a:cubicBezTo>
                    <a:pt x="10855" y="10887"/>
                    <a:pt x="8651" y="11677"/>
                    <a:pt x="8651" y="11809"/>
                  </a:cubicBezTo>
                  <a:cubicBezTo>
                    <a:pt x="8651" y="11940"/>
                    <a:pt x="10855" y="11414"/>
                    <a:pt x="13059" y="11282"/>
                  </a:cubicBezTo>
                  <a:cubicBezTo>
                    <a:pt x="15264" y="11150"/>
                    <a:pt x="17468" y="11414"/>
                    <a:pt x="19011" y="12467"/>
                  </a:cubicBezTo>
                  <a:cubicBezTo>
                    <a:pt x="20553" y="13521"/>
                    <a:pt x="21435" y="15365"/>
                    <a:pt x="21435" y="16945"/>
                  </a:cubicBezTo>
                  <a:cubicBezTo>
                    <a:pt x="21435" y="18526"/>
                    <a:pt x="20553" y="19843"/>
                    <a:pt x="19011" y="20501"/>
                  </a:cubicBezTo>
                  <a:cubicBezTo>
                    <a:pt x="17468" y="21160"/>
                    <a:pt x="15264" y="21160"/>
                    <a:pt x="13941" y="20238"/>
                  </a:cubicBezTo>
                  <a:cubicBezTo>
                    <a:pt x="12619" y="19316"/>
                    <a:pt x="12178" y="17472"/>
                    <a:pt x="11737" y="15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2806700" y="5269320"/>
              <a:ext cx="6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538"/>
                    <a:pt x="14400" y="11077"/>
                    <a:pt x="18000" y="14677"/>
                  </a:cubicBezTo>
                  <a:cubicBezTo>
                    <a:pt x="21600" y="18277"/>
                    <a:pt x="21600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2755900" y="5275670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4400"/>
                    <a:pt x="10286" y="7200"/>
                    <a:pt x="13886" y="3600"/>
                  </a:cubicBezTo>
                  <a:cubicBezTo>
                    <a:pt x="17486" y="0"/>
                    <a:pt x="195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2787650" y="5421720"/>
              <a:ext cx="82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3377070" y="5180420"/>
              <a:ext cx="178931" cy="14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3185" y="0"/>
                  </a:moveTo>
                  <a:cubicBezTo>
                    <a:pt x="1660" y="3086"/>
                    <a:pt x="135" y="6171"/>
                    <a:pt x="8" y="10800"/>
                  </a:cubicBezTo>
                  <a:cubicBezTo>
                    <a:pt x="-119" y="15429"/>
                    <a:pt x="1152" y="21600"/>
                    <a:pt x="4963" y="21600"/>
                  </a:cubicBezTo>
                  <a:cubicBezTo>
                    <a:pt x="8775" y="21600"/>
                    <a:pt x="15128" y="15429"/>
                    <a:pt x="21481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3429000" y="5307420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4305299" y="4942241"/>
              <a:ext cx="95251" cy="316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1935"/>
                  </a:moveTo>
                  <a:cubicBezTo>
                    <a:pt x="960" y="933"/>
                    <a:pt x="1920" y="-68"/>
                    <a:pt x="3120" y="4"/>
                  </a:cubicBezTo>
                  <a:cubicBezTo>
                    <a:pt x="4320" y="75"/>
                    <a:pt x="5760" y="1219"/>
                    <a:pt x="6720" y="4152"/>
                  </a:cubicBezTo>
                  <a:cubicBezTo>
                    <a:pt x="7680" y="7084"/>
                    <a:pt x="8160" y="11805"/>
                    <a:pt x="8400" y="14594"/>
                  </a:cubicBezTo>
                  <a:cubicBezTo>
                    <a:pt x="8640" y="17384"/>
                    <a:pt x="8640" y="18242"/>
                    <a:pt x="8880" y="19100"/>
                  </a:cubicBezTo>
                  <a:cubicBezTo>
                    <a:pt x="9120" y="19958"/>
                    <a:pt x="9600" y="20817"/>
                    <a:pt x="11040" y="21174"/>
                  </a:cubicBezTo>
                  <a:cubicBezTo>
                    <a:pt x="12480" y="21532"/>
                    <a:pt x="14880" y="21389"/>
                    <a:pt x="16800" y="20960"/>
                  </a:cubicBezTo>
                  <a:cubicBezTo>
                    <a:pt x="18720" y="20531"/>
                    <a:pt x="20160" y="19815"/>
                    <a:pt x="21600" y="19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4470399" y="5059770"/>
              <a:ext cx="241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26" y="17280"/>
                    <a:pt x="9853" y="12960"/>
                    <a:pt x="13453" y="9360"/>
                  </a:cubicBezTo>
                  <a:cubicBezTo>
                    <a:pt x="17053" y="5760"/>
                    <a:pt x="1932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4603749" y="4964520"/>
              <a:ext cx="50801" cy="231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10800" y="0"/>
                  </a:moveTo>
                  <a:cubicBezTo>
                    <a:pt x="7200" y="3535"/>
                    <a:pt x="3600" y="7069"/>
                    <a:pt x="1800" y="10211"/>
                  </a:cubicBezTo>
                  <a:cubicBezTo>
                    <a:pt x="0" y="13353"/>
                    <a:pt x="0" y="16102"/>
                    <a:pt x="0" y="17967"/>
                  </a:cubicBezTo>
                  <a:cubicBezTo>
                    <a:pt x="0" y="19833"/>
                    <a:pt x="0" y="20815"/>
                    <a:pt x="3600" y="21207"/>
                  </a:cubicBezTo>
                  <a:cubicBezTo>
                    <a:pt x="7200" y="21600"/>
                    <a:pt x="14400" y="21404"/>
                    <a:pt x="21600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4822738" y="4909348"/>
              <a:ext cx="225512" cy="260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108" fill="norm" stroke="1" extrusionOk="0">
                  <a:moveTo>
                    <a:pt x="19690" y="354"/>
                  </a:moveTo>
                  <a:cubicBezTo>
                    <a:pt x="18681" y="11"/>
                    <a:pt x="17671" y="-332"/>
                    <a:pt x="14643" y="611"/>
                  </a:cubicBezTo>
                  <a:cubicBezTo>
                    <a:pt x="11615" y="1554"/>
                    <a:pt x="6569" y="3782"/>
                    <a:pt x="3642" y="5239"/>
                  </a:cubicBezTo>
                  <a:cubicBezTo>
                    <a:pt x="714" y="6697"/>
                    <a:pt x="-93" y="7382"/>
                    <a:pt x="8" y="8068"/>
                  </a:cubicBezTo>
                  <a:cubicBezTo>
                    <a:pt x="109" y="8754"/>
                    <a:pt x="1118" y="9439"/>
                    <a:pt x="3440" y="9954"/>
                  </a:cubicBezTo>
                  <a:cubicBezTo>
                    <a:pt x="5761" y="10468"/>
                    <a:pt x="9395" y="10811"/>
                    <a:pt x="11817" y="11239"/>
                  </a:cubicBezTo>
                  <a:cubicBezTo>
                    <a:pt x="14240" y="11668"/>
                    <a:pt x="15451" y="12182"/>
                    <a:pt x="15653" y="12782"/>
                  </a:cubicBezTo>
                  <a:cubicBezTo>
                    <a:pt x="15855" y="13382"/>
                    <a:pt x="15047" y="14068"/>
                    <a:pt x="12928" y="15097"/>
                  </a:cubicBezTo>
                  <a:cubicBezTo>
                    <a:pt x="10808" y="16125"/>
                    <a:pt x="7376" y="17497"/>
                    <a:pt x="4853" y="18525"/>
                  </a:cubicBezTo>
                  <a:cubicBezTo>
                    <a:pt x="2329" y="19554"/>
                    <a:pt x="714" y="20239"/>
                    <a:pt x="513" y="20668"/>
                  </a:cubicBezTo>
                  <a:cubicBezTo>
                    <a:pt x="311" y="21097"/>
                    <a:pt x="1522" y="21268"/>
                    <a:pt x="5257" y="20925"/>
                  </a:cubicBezTo>
                  <a:cubicBezTo>
                    <a:pt x="8991" y="20582"/>
                    <a:pt x="15249" y="19725"/>
                    <a:pt x="21507" y="18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5130799" y="4945470"/>
              <a:ext cx="1905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3400"/>
                    <a:pt x="7680" y="6800"/>
                    <a:pt x="10920" y="10300"/>
                  </a:cubicBezTo>
                  <a:cubicBezTo>
                    <a:pt x="14160" y="13800"/>
                    <a:pt x="16800" y="17400"/>
                    <a:pt x="18480" y="19300"/>
                  </a:cubicBezTo>
                  <a:cubicBezTo>
                    <a:pt x="20160" y="21200"/>
                    <a:pt x="20880" y="21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5147770" y="4894670"/>
              <a:ext cx="198930" cy="342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45" fill="norm" stroke="1" extrusionOk="0">
                  <a:moveTo>
                    <a:pt x="21369" y="0"/>
                  </a:moveTo>
                  <a:cubicBezTo>
                    <a:pt x="20232" y="0"/>
                    <a:pt x="19095" y="0"/>
                    <a:pt x="17504" y="663"/>
                  </a:cubicBezTo>
                  <a:cubicBezTo>
                    <a:pt x="15912" y="1325"/>
                    <a:pt x="13866" y="2650"/>
                    <a:pt x="11820" y="4903"/>
                  </a:cubicBezTo>
                  <a:cubicBezTo>
                    <a:pt x="9773" y="7156"/>
                    <a:pt x="7727" y="10336"/>
                    <a:pt x="5794" y="12920"/>
                  </a:cubicBezTo>
                  <a:cubicBezTo>
                    <a:pt x="3862" y="15504"/>
                    <a:pt x="2043" y="17492"/>
                    <a:pt x="1020" y="18883"/>
                  </a:cubicBezTo>
                  <a:cubicBezTo>
                    <a:pt x="-4" y="20275"/>
                    <a:pt x="-231" y="21070"/>
                    <a:pt x="224" y="21335"/>
                  </a:cubicBezTo>
                  <a:cubicBezTo>
                    <a:pt x="678" y="21600"/>
                    <a:pt x="1815" y="21335"/>
                    <a:pt x="2952" y="21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5378449" y="5123270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5384791" y="5021670"/>
              <a:ext cx="4559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7" h="21600" fill="norm" stroke="1" extrusionOk="0">
                  <a:moveTo>
                    <a:pt x="16908" y="0"/>
                  </a:moveTo>
                  <a:cubicBezTo>
                    <a:pt x="12213" y="0"/>
                    <a:pt x="7517" y="0"/>
                    <a:pt x="4230" y="2000"/>
                  </a:cubicBezTo>
                  <a:cubicBezTo>
                    <a:pt x="943" y="4000"/>
                    <a:pt x="-935" y="8000"/>
                    <a:pt x="474" y="10400"/>
                  </a:cubicBezTo>
                  <a:cubicBezTo>
                    <a:pt x="1882" y="12800"/>
                    <a:pt x="6578" y="13600"/>
                    <a:pt x="11274" y="13600"/>
                  </a:cubicBezTo>
                  <a:cubicBezTo>
                    <a:pt x="15969" y="13600"/>
                    <a:pt x="20665" y="12800"/>
                    <a:pt x="20195" y="12000"/>
                  </a:cubicBezTo>
                  <a:cubicBezTo>
                    <a:pt x="19726" y="11200"/>
                    <a:pt x="14091" y="10400"/>
                    <a:pt x="9865" y="11600"/>
                  </a:cubicBezTo>
                  <a:cubicBezTo>
                    <a:pt x="5639" y="12800"/>
                    <a:pt x="2822" y="16000"/>
                    <a:pt x="1413" y="18000"/>
                  </a:cubicBezTo>
                  <a:cubicBezTo>
                    <a:pt x="4" y="20000"/>
                    <a:pt x="4" y="20800"/>
                    <a:pt x="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4103355" y="5370920"/>
              <a:ext cx="2161725" cy="60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27" fill="norm" stroke="1" extrusionOk="0">
                  <a:moveTo>
                    <a:pt x="430" y="17876"/>
                  </a:moveTo>
                  <a:cubicBezTo>
                    <a:pt x="240" y="18621"/>
                    <a:pt x="50" y="19366"/>
                    <a:pt x="8" y="20110"/>
                  </a:cubicBezTo>
                  <a:cubicBezTo>
                    <a:pt x="-34" y="20855"/>
                    <a:pt x="71" y="21600"/>
                    <a:pt x="503" y="21228"/>
                  </a:cubicBezTo>
                  <a:cubicBezTo>
                    <a:pt x="935" y="20855"/>
                    <a:pt x="1694" y="19366"/>
                    <a:pt x="2453" y="17503"/>
                  </a:cubicBezTo>
                  <a:cubicBezTo>
                    <a:pt x="3211" y="15641"/>
                    <a:pt x="3970" y="13407"/>
                    <a:pt x="4750" y="11172"/>
                  </a:cubicBezTo>
                  <a:cubicBezTo>
                    <a:pt x="5529" y="8938"/>
                    <a:pt x="6330" y="6703"/>
                    <a:pt x="7152" y="5214"/>
                  </a:cubicBezTo>
                  <a:cubicBezTo>
                    <a:pt x="7974" y="3724"/>
                    <a:pt x="8817" y="2979"/>
                    <a:pt x="9649" y="2234"/>
                  </a:cubicBezTo>
                  <a:cubicBezTo>
                    <a:pt x="10482" y="1490"/>
                    <a:pt x="11303" y="745"/>
                    <a:pt x="12104" y="372"/>
                  </a:cubicBezTo>
                  <a:cubicBezTo>
                    <a:pt x="12905" y="0"/>
                    <a:pt x="13685" y="0"/>
                    <a:pt x="14549" y="0"/>
                  </a:cubicBezTo>
                  <a:cubicBezTo>
                    <a:pt x="15413" y="0"/>
                    <a:pt x="16361" y="0"/>
                    <a:pt x="17278" y="0"/>
                  </a:cubicBezTo>
                  <a:cubicBezTo>
                    <a:pt x="18194" y="0"/>
                    <a:pt x="19079" y="0"/>
                    <a:pt x="19690" y="0"/>
                  </a:cubicBezTo>
                  <a:cubicBezTo>
                    <a:pt x="20302" y="0"/>
                    <a:pt x="20639" y="0"/>
                    <a:pt x="20923" y="745"/>
                  </a:cubicBezTo>
                  <a:cubicBezTo>
                    <a:pt x="21208" y="1490"/>
                    <a:pt x="21440" y="2979"/>
                    <a:pt x="21503" y="3724"/>
                  </a:cubicBezTo>
                  <a:cubicBezTo>
                    <a:pt x="21566" y="4469"/>
                    <a:pt x="21461" y="4469"/>
                    <a:pt x="21292" y="4097"/>
                  </a:cubicBezTo>
                  <a:cubicBezTo>
                    <a:pt x="21123" y="3724"/>
                    <a:pt x="20892" y="2979"/>
                    <a:pt x="20660" y="2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4044769" y="5613640"/>
              <a:ext cx="158931" cy="37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01" fill="norm" stroke="1" extrusionOk="0">
                  <a:moveTo>
                    <a:pt x="21340" y="2068"/>
                  </a:moveTo>
                  <a:cubicBezTo>
                    <a:pt x="21340" y="1472"/>
                    <a:pt x="21340" y="875"/>
                    <a:pt x="20345" y="457"/>
                  </a:cubicBezTo>
                  <a:cubicBezTo>
                    <a:pt x="19351" y="40"/>
                    <a:pt x="17361" y="-199"/>
                    <a:pt x="14803" y="219"/>
                  </a:cubicBezTo>
                  <a:cubicBezTo>
                    <a:pt x="12245" y="636"/>
                    <a:pt x="9119" y="1710"/>
                    <a:pt x="6135" y="3918"/>
                  </a:cubicBezTo>
                  <a:cubicBezTo>
                    <a:pt x="3151" y="6126"/>
                    <a:pt x="308" y="9467"/>
                    <a:pt x="24" y="12391"/>
                  </a:cubicBezTo>
                  <a:cubicBezTo>
                    <a:pt x="-260" y="15315"/>
                    <a:pt x="2014" y="17821"/>
                    <a:pt x="3719" y="19253"/>
                  </a:cubicBezTo>
                  <a:cubicBezTo>
                    <a:pt x="5424" y="20685"/>
                    <a:pt x="6561" y="21043"/>
                    <a:pt x="7698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4248099" y="5701120"/>
              <a:ext cx="25452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3771"/>
                    <a:pt x="-1622" y="7543"/>
                    <a:pt x="870" y="11143"/>
                  </a:cubicBezTo>
                  <a:cubicBezTo>
                    <a:pt x="3363" y="14743"/>
                    <a:pt x="11670" y="18171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4337049" y="5809070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8000"/>
                    <a:pt x="11829" y="14400"/>
                    <a:pt x="15429" y="10800"/>
                  </a:cubicBezTo>
                  <a:cubicBezTo>
                    <a:pt x="19029" y="7200"/>
                    <a:pt x="2031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4444999" y="5726520"/>
              <a:ext cx="63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71"/>
                    <a:pt x="0" y="9741"/>
                    <a:pt x="3600" y="13341"/>
                  </a:cubicBezTo>
                  <a:cubicBezTo>
                    <a:pt x="7200" y="16941"/>
                    <a:pt x="14400" y="192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4627033" y="5656708"/>
              <a:ext cx="167217" cy="247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21600" y="2194"/>
                  </a:moveTo>
                  <a:cubicBezTo>
                    <a:pt x="21600" y="1278"/>
                    <a:pt x="21600" y="363"/>
                    <a:pt x="20916" y="89"/>
                  </a:cubicBezTo>
                  <a:cubicBezTo>
                    <a:pt x="20233" y="-186"/>
                    <a:pt x="18866" y="180"/>
                    <a:pt x="16132" y="1187"/>
                  </a:cubicBezTo>
                  <a:cubicBezTo>
                    <a:pt x="13397" y="2194"/>
                    <a:pt x="9296" y="3841"/>
                    <a:pt x="6835" y="5031"/>
                  </a:cubicBezTo>
                  <a:cubicBezTo>
                    <a:pt x="4375" y="6221"/>
                    <a:pt x="3554" y="6953"/>
                    <a:pt x="3008" y="7777"/>
                  </a:cubicBezTo>
                  <a:cubicBezTo>
                    <a:pt x="2461" y="8600"/>
                    <a:pt x="2187" y="9516"/>
                    <a:pt x="2871" y="10156"/>
                  </a:cubicBezTo>
                  <a:cubicBezTo>
                    <a:pt x="3554" y="10797"/>
                    <a:pt x="5195" y="11163"/>
                    <a:pt x="6835" y="11438"/>
                  </a:cubicBezTo>
                  <a:cubicBezTo>
                    <a:pt x="8476" y="11712"/>
                    <a:pt x="10116" y="11895"/>
                    <a:pt x="11210" y="12445"/>
                  </a:cubicBezTo>
                  <a:cubicBezTo>
                    <a:pt x="12304" y="12994"/>
                    <a:pt x="12851" y="13909"/>
                    <a:pt x="12167" y="14824"/>
                  </a:cubicBezTo>
                  <a:cubicBezTo>
                    <a:pt x="11484" y="15739"/>
                    <a:pt x="9570" y="16655"/>
                    <a:pt x="7792" y="17295"/>
                  </a:cubicBezTo>
                  <a:cubicBezTo>
                    <a:pt x="6015" y="17936"/>
                    <a:pt x="4375" y="18302"/>
                    <a:pt x="2871" y="18760"/>
                  </a:cubicBezTo>
                  <a:cubicBezTo>
                    <a:pt x="1367" y="19217"/>
                    <a:pt x="0" y="19767"/>
                    <a:pt x="0" y="20316"/>
                  </a:cubicBezTo>
                  <a:cubicBezTo>
                    <a:pt x="0" y="20865"/>
                    <a:pt x="1367" y="21414"/>
                    <a:pt x="4511" y="21414"/>
                  </a:cubicBezTo>
                  <a:cubicBezTo>
                    <a:pt x="7656" y="21414"/>
                    <a:pt x="12577" y="20865"/>
                    <a:pt x="17499" y="20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4813299" y="5694770"/>
              <a:ext cx="2095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09" y="3692"/>
                    <a:pt x="7418" y="7385"/>
                    <a:pt x="11018" y="10985"/>
                  </a:cubicBezTo>
                  <a:cubicBezTo>
                    <a:pt x="14618" y="14585"/>
                    <a:pt x="18109" y="180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4895849" y="5682070"/>
              <a:ext cx="1206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26" y="0"/>
                    <a:pt x="17053" y="0"/>
                    <a:pt x="14400" y="1553"/>
                  </a:cubicBezTo>
                  <a:cubicBezTo>
                    <a:pt x="11747" y="3106"/>
                    <a:pt x="8716" y="6212"/>
                    <a:pt x="6253" y="9812"/>
                  </a:cubicBezTo>
                  <a:cubicBezTo>
                    <a:pt x="3789" y="13412"/>
                    <a:pt x="1895" y="175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5067299" y="5929720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5099049" y="573287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5041899" y="5815420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5162549" y="5643970"/>
              <a:ext cx="80773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1600" fill="norm" stroke="1" extrusionOk="0">
                  <a:moveTo>
                    <a:pt x="0" y="0"/>
                  </a:moveTo>
                  <a:cubicBezTo>
                    <a:pt x="4741" y="1688"/>
                    <a:pt x="9483" y="3375"/>
                    <a:pt x="13698" y="5906"/>
                  </a:cubicBezTo>
                  <a:cubicBezTo>
                    <a:pt x="17912" y="8438"/>
                    <a:pt x="21600" y="11812"/>
                    <a:pt x="19493" y="14569"/>
                  </a:cubicBezTo>
                  <a:cubicBezTo>
                    <a:pt x="17385" y="17325"/>
                    <a:pt x="9483" y="19463"/>
                    <a:pt x="15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5435599" y="5872570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5537199" y="5796370"/>
              <a:ext cx="254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114"/>
                    <a:pt x="10800" y="8229"/>
                    <a:pt x="14400" y="11829"/>
                  </a:cubicBezTo>
                  <a:cubicBezTo>
                    <a:pt x="18000" y="15429"/>
                    <a:pt x="1980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5792646" y="5674497"/>
              <a:ext cx="106505" cy="352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37" fill="norm" stroke="1" extrusionOk="0">
                  <a:moveTo>
                    <a:pt x="21311" y="460"/>
                  </a:moveTo>
                  <a:cubicBezTo>
                    <a:pt x="18346" y="203"/>
                    <a:pt x="15382" y="-54"/>
                    <a:pt x="13052" y="10"/>
                  </a:cubicBezTo>
                  <a:cubicBezTo>
                    <a:pt x="10723" y="75"/>
                    <a:pt x="9029" y="460"/>
                    <a:pt x="6911" y="1875"/>
                  </a:cubicBezTo>
                  <a:cubicBezTo>
                    <a:pt x="4793" y="3289"/>
                    <a:pt x="2252" y="5732"/>
                    <a:pt x="982" y="8882"/>
                  </a:cubicBezTo>
                  <a:cubicBezTo>
                    <a:pt x="-289" y="12032"/>
                    <a:pt x="-289" y="15889"/>
                    <a:pt x="770" y="18139"/>
                  </a:cubicBezTo>
                  <a:cubicBezTo>
                    <a:pt x="1829" y="20389"/>
                    <a:pt x="3946" y="21032"/>
                    <a:pt x="6276" y="21289"/>
                  </a:cubicBezTo>
                  <a:cubicBezTo>
                    <a:pt x="8605" y="21546"/>
                    <a:pt x="11146" y="21417"/>
                    <a:pt x="13687" y="21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5937249" y="5738610"/>
              <a:ext cx="133351" cy="253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0" y="5363"/>
                  </a:moveTo>
                  <a:cubicBezTo>
                    <a:pt x="343" y="9789"/>
                    <a:pt x="686" y="14215"/>
                    <a:pt x="1029" y="17048"/>
                  </a:cubicBezTo>
                  <a:cubicBezTo>
                    <a:pt x="1371" y="19881"/>
                    <a:pt x="1714" y="21120"/>
                    <a:pt x="1886" y="21208"/>
                  </a:cubicBezTo>
                  <a:cubicBezTo>
                    <a:pt x="2057" y="21297"/>
                    <a:pt x="2057" y="20235"/>
                    <a:pt x="2229" y="16959"/>
                  </a:cubicBezTo>
                  <a:cubicBezTo>
                    <a:pt x="2400" y="13684"/>
                    <a:pt x="2743" y="8195"/>
                    <a:pt x="3086" y="5008"/>
                  </a:cubicBezTo>
                  <a:cubicBezTo>
                    <a:pt x="3429" y="1822"/>
                    <a:pt x="3771" y="936"/>
                    <a:pt x="4800" y="405"/>
                  </a:cubicBezTo>
                  <a:cubicBezTo>
                    <a:pt x="5829" y="-126"/>
                    <a:pt x="7543" y="-303"/>
                    <a:pt x="9771" y="936"/>
                  </a:cubicBezTo>
                  <a:cubicBezTo>
                    <a:pt x="12000" y="2176"/>
                    <a:pt x="14743" y="4831"/>
                    <a:pt x="16800" y="7576"/>
                  </a:cubicBezTo>
                  <a:cubicBezTo>
                    <a:pt x="18857" y="10320"/>
                    <a:pt x="20229" y="13153"/>
                    <a:pt x="21600" y="15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6108699" y="5821770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5840"/>
                    <a:pt x="1800" y="10080"/>
                    <a:pt x="5400" y="6480"/>
                  </a:cubicBezTo>
                  <a:cubicBezTo>
                    <a:pt x="9000" y="2880"/>
                    <a:pt x="153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6180880" y="5758270"/>
              <a:ext cx="2942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733"/>
                    <a:pt x="-1585" y="7467"/>
                    <a:pt x="575" y="11067"/>
                  </a:cubicBezTo>
                  <a:cubicBezTo>
                    <a:pt x="2735" y="14667"/>
                    <a:pt x="11375" y="18133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6286499" y="5726520"/>
              <a:ext cx="127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143"/>
                    <a:pt x="0" y="10286"/>
                    <a:pt x="0" y="13886"/>
                  </a:cubicBezTo>
                  <a:cubicBezTo>
                    <a:pt x="0" y="17486"/>
                    <a:pt x="108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6426199" y="5864997"/>
              <a:ext cx="2095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273" y="11040"/>
                    <a:pt x="6545" y="1783"/>
                    <a:pt x="10145" y="240"/>
                  </a:cubicBezTo>
                  <a:cubicBezTo>
                    <a:pt x="13745" y="-1303"/>
                    <a:pt x="17673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6730991" y="5693110"/>
              <a:ext cx="196859" cy="225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124" fill="norm" stroke="1" extrusionOk="0">
                  <a:moveTo>
                    <a:pt x="17924" y="155"/>
                  </a:moveTo>
                  <a:cubicBezTo>
                    <a:pt x="16775" y="-43"/>
                    <a:pt x="15626" y="-241"/>
                    <a:pt x="12869" y="849"/>
                  </a:cubicBezTo>
                  <a:cubicBezTo>
                    <a:pt x="10111" y="1939"/>
                    <a:pt x="5745" y="4317"/>
                    <a:pt x="3218" y="5902"/>
                  </a:cubicBezTo>
                  <a:cubicBezTo>
                    <a:pt x="690" y="7487"/>
                    <a:pt x="1" y="8280"/>
                    <a:pt x="1" y="9073"/>
                  </a:cubicBezTo>
                  <a:cubicBezTo>
                    <a:pt x="1" y="9865"/>
                    <a:pt x="690" y="10658"/>
                    <a:pt x="1724" y="11153"/>
                  </a:cubicBezTo>
                  <a:cubicBezTo>
                    <a:pt x="2758" y="11649"/>
                    <a:pt x="4137" y="11847"/>
                    <a:pt x="5516" y="11946"/>
                  </a:cubicBezTo>
                  <a:cubicBezTo>
                    <a:pt x="6894" y="12045"/>
                    <a:pt x="8273" y="12045"/>
                    <a:pt x="8733" y="12541"/>
                  </a:cubicBezTo>
                  <a:cubicBezTo>
                    <a:pt x="9192" y="13036"/>
                    <a:pt x="8733" y="14027"/>
                    <a:pt x="7814" y="14720"/>
                  </a:cubicBezTo>
                  <a:cubicBezTo>
                    <a:pt x="6894" y="15414"/>
                    <a:pt x="5516" y="15810"/>
                    <a:pt x="4252" y="16306"/>
                  </a:cubicBezTo>
                  <a:cubicBezTo>
                    <a:pt x="2988" y="16801"/>
                    <a:pt x="1839" y="17396"/>
                    <a:pt x="1035" y="18188"/>
                  </a:cubicBezTo>
                  <a:cubicBezTo>
                    <a:pt x="231" y="18981"/>
                    <a:pt x="-229" y="19972"/>
                    <a:pt x="116" y="20566"/>
                  </a:cubicBezTo>
                  <a:cubicBezTo>
                    <a:pt x="460" y="21161"/>
                    <a:pt x="1609" y="21359"/>
                    <a:pt x="5286" y="20765"/>
                  </a:cubicBezTo>
                  <a:cubicBezTo>
                    <a:pt x="8962" y="20170"/>
                    <a:pt x="15167" y="18783"/>
                    <a:pt x="21371" y="17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7023099" y="5688420"/>
              <a:ext cx="1206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4070"/>
                    <a:pt x="8337" y="8139"/>
                    <a:pt x="11937" y="11739"/>
                  </a:cubicBezTo>
                  <a:cubicBezTo>
                    <a:pt x="15537" y="15339"/>
                    <a:pt x="18568" y="184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6997699" y="5669370"/>
              <a:ext cx="1524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117"/>
                    <a:pt x="16800" y="2234"/>
                    <a:pt x="13650" y="4779"/>
                  </a:cubicBezTo>
                  <a:cubicBezTo>
                    <a:pt x="10500" y="7324"/>
                    <a:pt x="6600" y="11297"/>
                    <a:pt x="4200" y="14338"/>
                  </a:cubicBezTo>
                  <a:cubicBezTo>
                    <a:pt x="1800" y="17379"/>
                    <a:pt x="900" y="194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7188199" y="5936070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7181849" y="5828120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7270749" y="5631270"/>
              <a:ext cx="103919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600" fill="norm" stroke="1" extrusionOk="0">
                  <a:moveTo>
                    <a:pt x="12960" y="0"/>
                  </a:moveTo>
                  <a:cubicBezTo>
                    <a:pt x="16848" y="4345"/>
                    <a:pt x="20736" y="8690"/>
                    <a:pt x="21168" y="12103"/>
                  </a:cubicBezTo>
                  <a:cubicBezTo>
                    <a:pt x="21600" y="15517"/>
                    <a:pt x="18576" y="18000"/>
                    <a:pt x="14472" y="19428"/>
                  </a:cubicBezTo>
                  <a:cubicBezTo>
                    <a:pt x="10368" y="20855"/>
                    <a:pt x="5184" y="212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7886699" y="5491570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7899399" y="5624920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320"/>
                    <a:pt x="9600" y="8640"/>
                    <a:pt x="13200" y="12240"/>
                  </a:cubicBezTo>
                  <a:cubicBezTo>
                    <a:pt x="16800" y="15840"/>
                    <a:pt x="192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8737599" y="5212170"/>
              <a:ext cx="381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380"/>
                    <a:pt x="4800" y="6759"/>
                    <a:pt x="6000" y="10065"/>
                  </a:cubicBezTo>
                  <a:cubicBezTo>
                    <a:pt x="7200" y="13371"/>
                    <a:pt x="7200" y="16604"/>
                    <a:pt x="9600" y="18514"/>
                  </a:cubicBezTo>
                  <a:cubicBezTo>
                    <a:pt x="12000" y="20424"/>
                    <a:pt x="16800" y="210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8826227" y="5351870"/>
              <a:ext cx="235224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1761" y="21600"/>
                  </a:moveTo>
                  <a:cubicBezTo>
                    <a:pt x="796" y="18720"/>
                    <a:pt x="-168" y="15840"/>
                    <a:pt x="25" y="14400"/>
                  </a:cubicBezTo>
                  <a:cubicBezTo>
                    <a:pt x="218" y="12960"/>
                    <a:pt x="1568" y="12960"/>
                    <a:pt x="5328" y="10800"/>
                  </a:cubicBezTo>
                  <a:cubicBezTo>
                    <a:pt x="9089" y="8640"/>
                    <a:pt x="15261" y="4320"/>
                    <a:pt x="214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8947620" y="5262970"/>
              <a:ext cx="2493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5000" y="0"/>
                  </a:moveTo>
                  <a:cubicBezTo>
                    <a:pt x="3200" y="5073"/>
                    <a:pt x="1400" y="10145"/>
                    <a:pt x="500" y="13500"/>
                  </a:cubicBezTo>
                  <a:cubicBezTo>
                    <a:pt x="-400" y="16855"/>
                    <a:pt x="-400" y="18491"/>
                    <a:pt x="3200" y="19555"/>
                  </a:cubicBezTo>
                  <a:cubicBezTo>
                    <a:pt x="6800" y="20618"/>
                    <a:pt x="14000" y="21109"/>
                    <a:pt x="21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9239684" y="5199470"/>
              <a:ext cx="209116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20692" y="0"/>
                  </a:moveTo>
                  <a:cubicBezTo>
                    <a:pt x="15076" y="1846"/>
                    <a:pt x="9460" y="3692"/>
                    <a:pt x="6112" y="4985"/>
                  </a:cubicBezTo>
                  <a:cubicBezTo>
                    <a:pt x="2764" y="6277"/>
                    <a:pt x="1684" y="7015"/>
                    <a:pt x="928" y="7846"/>
                  </a:cubicBezTo>
                  <a:cubicBezTo>
                    <a:pt x="172" y="8677"/>
                    <a:pt x="-260" y="9600"/>
                    <a:pt x="172" y="10246"/>
                  </a:cubicBezTo>
                  <a:cubicBezTo>
                    <a:pt x="604" y="10892"/>
                    <a:pt x="1900" y="11262"/>
                    <a:pt x="3844" y="11631"/>
                  </a:cubicBezTo>
                  <a:cubicBezTo>
                    <a:pt x="5788" y="12000"/>
                    <a:pt x="8380" y="12369"/>
                    <a:pt x="10216" y="12554"/>
                  </a:cubicBezTo>
                  <a:cubicBezTo>
                    <a:pt x="12052" y="12738"/>
                    <a:pt x="13132" y="12738"/>
                    <a:pt x="13240" y="13015"/>
                  </a:cubicBezTo>
                  <a:cubicBezTo>
                    <a:pt x="13348" y="13292"/>
                    <a:pt x="12484" y="13846"/>
                    <a:pt x="10324" y="14769"/>
                  </a:cubicBezTo>
                  <a:cubicBezTo>
                    <a:pt x="8164" y="15692"/>
                    <a:pt x="4708" y="16985"/>
                    <a:pt x="2656" y="18000"/>
                  </a:cubicBezTo>
                  <a:cubicBezTo>
                    <a:pt x="604" y="19015"/>
                    <a:pt x="-44" y="19754"/>
                    <a:pt x="64" y="20400"/>
                  </a:cubicBezTo>
                  <a:cubicBezTo>
                    <a:pt x="172" y="21046"/>
                    <a:pt x="1036" y="21600"/>
                    <a:pt x="4060" y="21600"/>
                  </a:cubicBezTo>
                  <a:cubicBezTo>
                    <a:pt x="7084" y="21600"/>
                    <a:pt x="12268" y="21046"/>
                    <a:pt x="15508" y="20400"/>
                  </a:cubicBezTo>
                  <a:cubicBezTo>
                    <a:pt x="18748" y="19754"/>
                    <a:pt x="20044" y="19015"/>
                    <a:pt x="21340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9505949" y="5199470"/>
              <a:ext cx="1714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67" y="4019"/>
                    <a:pt x="6933" y="8037"/>
                    <a:pt x="10533" y="11637"/>
                  </a:cubicBezTo>
                  <a:cubicBezTo>
                    <a:pt x="14133" y="15237"/>
                    <a:pt x="17867" y="184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9556749" y="5212170"/>
              <a:ext cx="1270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057"/>
                    <a:pt x="15840" y="4114"/>
                    <a:pt x="12420" y="7200"/>
                  </a:cubicBezTo>
                  <a:cubicBezTo>
                    <a:pt x="9000" y="10286"/>
                    <a:pt x="5040" y="14400"/>
                    <a:pt x="2880" y="16971"/>
                  </a:cubicBezTo>
                  <a:cubicBezTo>
                    <a:pt x="720" y="19543"/>
                    <a:pt x="360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9734549" y="5421720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9753599" y="5313770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8489949" y="5643970"/>
              <a:ext cx="9842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94" y="1108"/>
                    <a:pt x="2787" y="2215"/>
                    <a:pt x="4366" y="3046"/>
                  </a:cubicBezTo>
                  <a:cubicBezTo>
                    <a:pt x="5946" y="3877"/>
                    <a:pt x="7711" y="4431"/>
                    <a:pt x="9755" y="5538"/>
                  </a:cubicBezTo>
                  <a:cubicBezTo>
                    <a:pt x="11799" y="6646"/>
                    <a:pt x="14121" y="8308"/>
                    <a:pt x="16142" y="11077"/>
                  </a:cubicBezTo>
                  <a:cubicBezTo>
                    <a:pt x="18163" y="13846"/>
                    <a:pt x="19881" y="177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8630291" y="5862236"/>
              <a:ext cx="158110" cy="24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92" fill="norm" stroke="1" extrusionOk="0">
                  <a:moveTo>
                    <a:pt x="1641" y="6495"/>
                  </a:moveTo>
                  <a:cubicBezTo>
                    <a:pt x="1065" y="10592"/>
                    <a:pt x="489" y="14689"/>
                    <a:pt x="201" y="17389"/>
                  </a:cubicBezTo>
                  <a:cubicBezTo>
                    <a:pt x="-87" y="20089"/>
                    <a:pt x="-87" y="21392"/>
                    <a:pt x="345" y="21392"/>
                  </a:cubicBezTo>
                  <a:cubicBezTo>
                    <a:pt x="777" y="21392"/>
                    <a:pt x="1641" y="20089"/>
                    <a:pt x="2793" y="17295"/>
                  </a:cubicBezTo>
                  <a:cubicBezTo>
                    <a:pt x="3945" y="14502"/>
                    <a:pt x="5385" y="10220"/>
                    <a:pt x="6537" y="7240"/>
                  </a:cubicBezTo>
                  <a:cubicBezTo>
                    <a:pt x="7689" y="4261"/>
                    <a:pt x="8553" y="2585"/>
                    <a:pt x="9705" y="1468"/>
                  </a:cubicBezTo>
                  <a:cubicBezTo>
                    <a:pt x="10857" y="351"/>
                    <a:pt x="12297" y="-208"/>
                    <a:pt x="13449" y="71"/>
                  </a:cubicBezTo>
                  <a:cubicBezTo>
                    <a:pt x="14601" y="351"/>
                    <a:pt x="15465" y="1468"/>
                    <a:pt x="16185" y="4075"/>
                  </a:cubicBezTo>
                  <a:cubicBezTo>
                    <a:pt x="16905" y="6682"/>
                    <a:pt x="17481" y="10778"/>
                    <a:pt x="18345" y="13664"/>
                  </a:cubicBezTo>
                  <a:cubicBezTo>
                    <a:pt x="19209" y="16551"/>
                    <a:pt x="20361" y="18226"/>
                    <a:pt x="21513" y="19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8845549" y="5999570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8918484" y="5910670"/>
              <a:ext cx="22316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0"/>
                  </a:moveTo>
                  <a:cubicBezTo>
                    <a:pt x="6957" y="3138"/>
                    <a:pt x="-898" y="6277"/>
                    <a:pt x="84" y="9877"/>
                  </a:cubicBezTo>
                  <a:cubicBezTo>
                    <a:pt x="1066" y="13477"/>
                    <a:pt x="10884" y="17538"/>
                    <a:pt x="207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9160969" y="5866906"/>
              <a:ext cx="256082" cy="268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39" fill="norm" stroke="1" extrusionOk="0">
                  <a:moveTo>
                    <a:pt x="705" y="3489"/>
                  </a:moveTo>
                  <a:cubicBezTo>
                    <a:pt x="528" y="2476"/>
                    <a:pt x="351" y="1464"/>
                    <a:pt x="705" y="873"/>
                  </a:cubicBezTo>
                  <a:cubicBezTo>
                    <a:pt x="1059" y="282"/>
                    <a:pt x="1945" y="114"/>
                    <a:pt x="3007" y="29"/>
                  </a:cubicBezTo>
                  <a:cubicBezTo>
                    <a:pt x="4069" y="-55"/>
                    <a:pt x="5309" y="-55"/>
                    <a:pt x="6105" y="1379"/>
                  </a:cubicBezTo>
                  <a:cubicBezTo>
                    <a:pt x="6902" y="2814"/>
                    <a:pt x="7256" y="5682"/>
                    <a:pt x="6459" y="8382"/>
                  </a:cubicBezTo>
                  <a:cubicBezTo>
                    <a:pt x="5663" y="11082"/>
                    <a:pt x="3715" y="13614"/>
                    <a:pt x="2476" y="15217"/>
                  </a:cubicBezTo>
                  <a:cubicBezTo>
                    <a:pt x="1236" y="16820"/>
                    <a:pt x="705" y="17495"/>
                    <a:pt x="351" y="18339"/>
                  </a:cubicBezTo>
                  <a:cubicBezTo>
                    <a:pt x="-3" y="19182"/>
                    <a:pt x="-180" y="20195"/>
                    <a:pt x="263" y="20786"/>
                  </a:cubicBezTo>
                  <a:cubicBezTo>
                    <a:pt x="705" y="21376"/>
                    <a:pt x="1768" y="21545"/>
                    <a:pt x="4600" y="21376"/>
                  </a:cubicBezTo>
                  <a:cubicBezTo>
                    <a:pt x="7433" y="21207"/>
                    <a:pt x="12036" y="20701"/>
                    <a:pt x="15135" y="20448"/>
                  </a:cubicBezTo>
                  <a:cubicBezTo>
                    <a:pt x="18233" y="20195"/>
                    <a:pt x="19827" y="20195"/>
                    <a:pt x="21420" y="20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10288895" y="5790020"/>
              <a:ext cx="931555" cy="35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127" fill="norm" stroke="1" extrusionOk="0">
                  <a:moveTo>
                    <a:pt x="838" y="0"/>
                  </a:moveTo>
                  <a:cubicBezTo>
                    <a:pt x="446" y="2541"/>
                    <a:pt x="54" y="5082"/>
                    <a:pt x="5" y="8259"/>
                  </a:cubicBezTo>
                  <a:cubicBezTo>
                    <a:pt x="-44" y="11435"/>
                    <a:pt x="250" y="15247"/>
                    <a:pt x="1254" y="17788"/>
                  </a:cubicBezTo>
                  <a:cubicBezTo>
                    <a:pt x="2258" y="20329"/>
                    <a:pt x="3972" y="21600"/>
                    <a:pt x="5858" y="20965"/>
                  </a:cubicBezTo>
                  <a:cubicBezTo>
                    <a:pt x="7744" y="20329"/>
                    <a:pt x="9801" y="17788"/>
                    <a:pt x="11760" y="15882"/>
                  </a:cubicBezTo>
                  <a:cubicBezTo>
                    <a:pt x="13719" y="13976"/>
                    <a:pt x="15580" y="12706"/>
                    <a:pt x="17197" y="10800"/>
                  </a:cubicBezTo>
                  <a:cubicBezTo>
                    <a:pt x="18813" y="8894"/>
                    <a:pt x="20185" y="6353"/>
                    <a:pt x="21556" y="3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11068049" y="5720170"/>
              <a:ext cx="15343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4263" y="0"/>
                  </a:moveTo>
                  <a:cubicBezTo>
                    <a:pt x="2274" y="0"/>
                    <a:pt x="284" y="0"/>
                    <a:pt x="142" y="240"/>
                  </a:cubicBezTo>
                  <a:cubicBezTo>
                    <a:pt x="0" y="480"/>
                    <a:pt x="1705" y="960"/>
                    <a:pt x="5400" y="2160"/>
                  </a:cubicBezTo>
                  <a:cubicBezTo>
                    <a:pt x="9095" y="3360"/>
                    <a:pt x="14779" y="5280"/>
                    <a:pt x="17905" y="6960"/>
                  </a:cubicBezTo>
                  <a:cubicBezTo>
                    <a:pt x="21032" y="8640"/>
                    <a:pt x="21600" y="10080"/>
                    <a:pt x="18758" y="12120"/>
                  </a:cubicBezTo>
                  <a:cubicBezTo>
                    <a:pt x="15916" y="14160"/>
                    <a:pt x="9663" y="16800"/>
                    <a:pt x="5968" y="18480"/>
                  </a:cubicBezTo>
                  <a:cubicBezTo>
                    <a:pt x="2274" y="20160"/>
                    <a:pt x="1137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10306049" y="5383075"/>
              <a:ext cx="114301" cy="198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1423"/>
                  </a:moveTo>
                  <a:cubicBezTo>
                    <a:pt x="800" y="7334"/>
                    <a:pt x="1600" y="13246"/>
                    <a:pt x="1600" y="16770"/>
                  </a:cubicBezTo>
                  <a:cubicBezTo>
                    <a:pt x="1600" y="20294"/>
                    <a:pt x="800" y="21431"/>
                    <a:pt x="400" y="21317"/>
                  </a:cubicBezTo>
                  <a:cubicBezTo>
                    <a:pt x="0" y="21204"/>
                    <a:pt x="0" y="19839"/>
                    <a:pt x="800" y="16770"/>
                  </a:cubicBezTo>
                  <a:cubicBezTo>
                    <a:pt x="1600" y="13700"/>
                    <a:pt x="3200" y="8926"/>
                    <a:pt x="4400" y="5970"/>
                  </a:cubicBezTo>
                  <a:cubicBezTo>
                    <a:pt x="5600" y="3014"/>
                    <a:pt x="6400" y="1877"/>
                    <a:pt x="7800" y="1082"/>
                  </a:cubicBezTo>
                  <a:cubicBezTo>
                    <a:pt x="9200" y="286"/>
                    <a:pt x="11200" y="-169"/>
                    <a:pt x="12800" y="58"/>
                  </a:cubicBezTo>
                  <a:cubicBezTo>
                    <a:pt x="14400" y="286"/>
                    <a:pt x="15600" y="1195"/>
                    <a:pt x="17000" y="4378"/>
                  </a:cubicBezTo>
                  <a:cubicBezTo>
                    <a:pt x="18400" y="7562"/>
                    <a:pt x="20000" y="13018"/>
                    <a:pt x="21600" y="18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10496549" y="5434420"/>
              <a:ext cx="254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20" y="17280"/>
                    <a:pt x="12240" y="12960"/>
                    <a:pt x="15840" y="9360"/>
                  </a:cubicBezTo>
                  <a:cubicBezTo>
                    <a:pt x="19440" y="5760"/>
                    <a:pt x="2052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10680699" y="5389970"/>
              <a:ext cx="87576" cy="110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256" fill="norm" stroke="1" extrusionOk="0">
                  <a:moveTo>
                    <a:pt x="0" y="0"/>
                  </a:moveTo>
                  <a:cubicBezTo>
                    <a:pt x="5657" y="1630"/>
                    <a:pt x="11314" y="3260"/>
                    <a:pt x="14914" y="4891"/>
                  </a:cubicBezTo>
                  <a:cubicBezTo>
                    <a:pt x="18514" y="6521"/>
                    <a:pt x="20057" y="8151"/>
                    <a:pt x="20829" y="9985"/>
                  </a:cubicBezTo>
                  <a:cubicBezTo>
                    <a:pt x="21600" y="11819"/>
                    <a:pt x="21600" y="13857"/>
                    <a:pt x="19029" y="15894"/>
                  </a:cubicBezTo>
                  <a:cubicBezTo>
                    <a:pt x="16457" y="17932"/>
                    <a:pt x="11314" y="19970"/>
                    <a:pt x="8229" y="20785"/>
                  </a:cubicBezTo>
                  <a:cubicBezTo>
                    <a:pt x="5143" y="21600"/>
                    <a:pt x="4114" y="21192"/>
                    <a:pt x="3086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10901008" y="5383620"/>
              <a:ext cx="171276" cy="86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0899" fill="norm" stroke="1" extrusionOk="0">
                  <a:moveTo>
                    <a:pt x="10515" y="0"/>
                  </a:moveTo>
                  <a:cubicBezTo>
                    <a:pt x="8408" y="4114"/>
                    <a:pt x="6300" y="8229"/>
                    <a:pt x="4456" y="10800"/>
                  </a:cubicBezTo>
                  <a:cubicBezTo>
                    <a:pt x="2613" y="13371"/>
                    <a:pt x="1032" y="14400"/>
                    <a:pt x="374" y="13629"/>
                  </a:cubicBezTo>
                  <a:cubicBezTo>
                    <a:pt x="-285" y="12857"/>
                    <a:pt x="-22" y="10286"/>
                    <a:pt x="769" y="8743"/>
                  </a:cubicBezTo>
                  <a:cubicBezTo>
                    <a:pt x="1559" y="7200"/>
                    <a:pt x="2876" y="6686"/>
                    <a:pt x="3930" y="7457"/>
                  </a:cubicBezTo>
                  <a:cubicBezTo>
                    <a:pt x="4983" y="8229"/>
                    <a:pt x="5774" y="10286"/>
                    <a:pt x="7354" y="13114"/>
                  </a:cubicBezTo>
                  <a:cubicBezTo>
                    <a:pt x="8935" y="15943"/>
                    <a:pt x="11305" y="19543"/>
                    <a:pt x="13676" y="20571"/>
                  </a:cubicBezTo>
                  <a:cubicBezTo>
                    <a:pt x="16047" y="21600"/>
                    <a:pt x="18417" y="20057"/>
                    <a:pt x="19735" y="18000"/>
                  </a:cubicBezTo>
                  <a:cubicBezTo>
                    <a:pt x="21052" y="15943"/>
                    <a:pt x="21315" y="13371"/>
                    <a:pt x="21315" y="10800"/>
                  </a:cubicBezTo>
                  <a:cubicBezTo>
                    <a:pt x="21315" y="8229"/>
                    <a:pt x="21052" y="5657"/>
                    <a:pt x="19076" y="5143"/>
                  </a:cubicBezTo>
                  <a:cubicBezTo>
                    <a:pt x="17100" y="4629"/>
                    <a:pt x="13413" y="6171"/>
                    <a:pt x="9725" y="7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11618055" y="5471975"/>
              <a:ext cx="237396" cy="233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18" fill="norm" stroke="1" extrusionOk="0">
                  <a:moveTo>
                    <a:pt x="13410" y="3521"/>
                  </a:moveTo>
                  <a:cubicBezTo>
                    <a:pt x="13601" y="2557"/>
                    <a:pt x="13792" y="1593"/>
                    <a:pt x="14365" y="918"/>
                  </a:cubicBezTo>
                  <a:cubicBezTo>
                    <a:pt x="14939" y="243"/>
                    <a:pt x="15895" y="-143"/>
                    <a:pt x="16086" y="50"/>
                  </a:cubicBezTo>
                  <a:cubicBezTo>
                    <a:pt x="16277" y="243"/>
                    <a:pt x="15703" y="1014"/>
                    <a:pt x="13601" y="2364"/>
                  </a:cubicBezTo>
                  <a:cubicBezTo>
                    <a:pt x="11498" y="3714"/>
                    <a:pt x="7866" y="5643"/>
                    <a:pt x="5573" y="6993"/>
                  </a:cubicBezTo>
                  <a:cubicBezTo>
                    <a:pt x="3279" y="8343"/>
                    <a:pt x="2323" y="9114"/>
                    <a:pt x="1463" y="9789"/>
                  </a:cubicBezTo>
                  <a:cubicBezTo>
                    <a:pt x="603" y="10464"/>
                    <a:pt x="-162" y="11043"/>
                    <a:pt x="29" y="11525"/>
                  </a:cubicBezTo>
                  <a:cubicBezTo>
                    <a:pt x="220" y="12007"/>
                    <a:pt x="1367" y="12393"/>
                    <a:pt x="2896" y="12489"/>
                  </a:cubicBezTo>
                  <a:cubicBezTo>
                    <a:pt x="4426" y="12586"/>
                    <a:pt x="6337" y="12393"/>
                    <a:pt x="7771" y="12296"/>
                  </a:cubicBezTo>
                  <a:cubicBezTo>
                    <a:pt x="9204" y="12200"/>
                    <a:pt x="10160" y="12200"/>
                    <a:pt x="10351" y="12586"/>
                  </a:cubicBezTo>
                  <a:cubicBezTo>
                    <a:pt x="10542" y="12971"/>
                    <a:pt x="9969" y="13743"/>
                    <a:pt x="8440" y="14900"/>
                  </a:cubicBezTo>
                  <a:cubicBezTo>
                    <a:pt x="6911" y="16057"/>
                    <a:pt x="4426" y="17600"/>
                    <a:pt x="2896" y="18757"/>
                  </a:cubicBezTo>
                  <a:cubicBezTo>
                    <a:pt x="1367" y="19914"/>
                    <a:pt x="794" y="20686"/>
                    <a:pt x="985" y="21071"/>
                  </a:cubicBezTo>
                  <a:cubicBezTo>
                    <a:pt x="1176" y="21457"/>
                    <a:pt x="2132" y="21457"/>
                    <a:pt x="5668" y="20589"/>
                  </a:cubicBezTo>
                  <a:cubicBezTo>
                    <a:pt x="9204" y="19721"/>
                    <a:pt x="15321" y="17986"/>
                    <a:pt x="21438" y="16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11874499" y="5478870"/>
              <a:ext cx="1905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20" y="3000"/>
                    <a:pt x="6240" y="6000"/>
                    <a:pt x="9840" y="9600"/>
                  </a:cubicBezTo>
                  <a:cubicBezTo>
                    <a:pt x="13440" y="13200"/>
                    <a:pt x="17520" y="17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11925299" y="5453470"/>
              <a:ext cx="1333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351"/>
                    <a:pt x="18171" y="702"/>
                    <a:pt x="16457" y="2195"/>
                  </a:cubicBezTo>
                  <a:cubicBezTo>
                    <a:pt x="14743" y="3688"/>
                    <a:pt x="13029" y="6322"/>
                    <a:pt x="10286" y="9746"/>
                  </a:cubicBezTo>
                  <a:cubicBezTo>
                    <a:pt x="7543" y="13171"/>
                    <a:pt x="3771" y="17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12166599" y="5586820"/>
              <a:ext cx="1" cy="698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12146424" y="5491570"/>
              <a:ext cx="39227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1200"/>
                    <a:pt x="2735" y="2400"/>
                    <a:pt x="575" y="6000"/>
                  </a:cubicBezTo>
                  <a:cubicBezTo>
                    <a:pt x="-1585" y="9600"/>
                    <a:pt x="2735" y="156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11696699" y="5777320"/>
              <a:ext cx="501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72" y="18000"/>
                    <a:pt x="6744" y="14400"/>
                    <a:pt x="10025" y="11250"/>
                  </a:cubicBezTo>
                  <a:cubicBezTo>
                    <a:pt x="13306" y="8100"/>
                    <a:pt x="16496" y="5400"/>
                    <a:pt x="18410" y="3600"/>
                  </a:cubicBezTo>
                  <a:cubicBezTo>
                    <a:pt x="20324" y="1800"/>
                    <a:pt x="20962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11912864" y="5898037"/>
              <a:ext cx="120387" cy="12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235" fill="norm" stroke="1" extrusionOk="0">
                  <a:moveTo>
                    <a:pt x="1090" y="4238"/>
                  </a:moveTo>
                  <a:cubicBezTo>
                    <a:pt x="711" y="8133"/>
                    <a:pt x="332" y="12028"/>
                    <a:pt x="142" y="14861"/>
                  </a:cubicBezTo>
                  <a:cubicBezTo>
                    <a:pt x="-47" y="17694"/>
                    <a:pt x="-47" y="19465"/>
                    <a:pt x="142" y="19110"/>
                  </a:cubicBezTo>
                  <a:cubicBezTo>
                    <a:pt x="332" y="18756"/>
                    <a:pt x="711" y="16278"/>
                    <a:pt x="2037" y="12914"/>
                  </a:cubicBezTo>
                  <a:cubicBezTo>
                    <a:pt x="3364" y="9550"/>
                    <a:pt x="5637" y="5301"/>
                    <a:pt x="7721" y="2822"/>
                  </a:cubicBezTo>
                  <a:cubicBezTo>
                    <a:pt x="9806" y="343"/>
                    <a:pt x="11700" y="-365"/>
                    <a:pt x="13406" y="166"/>
                  </a:cubicBezTo>
                  <a:cubicBezTo>
                    <a:pt x="15111" y="697"/>
                    <a:pt x="16627" y="2468"/>
                    <a:pt x="17953" y="6186"/>
                  </a:cubicBezTo>
                  <a:cubicBezTo>
                    <a:pt x="19279" y="9904"/>
                    <a:pt x="20416" y="15569"/>
                    <a:pt x="21553" y="2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11582399" y="6190070"/>
              <a:ext cx="902833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fill="norm" stroke="1" extrusionOk="0">
                  <a:moveTo>
                    <a:pt x="0" y="21600"/>
                  </a:moveTo>
                  <a:cubicBezTo>
                    <a:pt x="911" y="18240"/>
                    <a:pt x="1821" y="14880"/>
                    <a:pt x="3212" y="12000"/>
                  </a:cubicBezTo>
                  <a:cubicBezTo>
                    <a:pt x="4603" y="9120"/>
                    <a:pt x="6475" y="6720"/>
                    <a:pt x="8397" y="5040"/>
                  </a:cubicBezTo>
                  <a:cubicBezTo>
                    <a:pt x="10319" y="3360"/>
                    <a:pt x="12292" y="2400"/>
                    <a:pt x="14240" y="1680"/>
                  </a:cubicBezTo>
                  <a:cubicBezTo>
                    <a:pt x="16187" y="960"/>
                    <a:pt x="18110" y="480"/>
                    <a:pt x="19222" y="240"/>
                  </a:cubicBezTo>
                  <a:cubicBezTo>
                    <a:pt x="20335" y="0"/>
                    <a:pt x="20639" y="0"/>
                    <a:pt x="20942" y="0"/>
                  </a:cubicBezTo>
                  <a:cubicBezTo>
                    <a:pt x="21246" y="0"/>
                    <a:pt x="21549" y="0"/>
                    <a:pt x="21575" y="240"/>
                  </a:cubicBezTo>
                  <a:cubicBezTo>
                    <a:pt x="21600" y="480"/>
                    <a:pt x="21347" y="960"/>
                    <a:pt x="21094" y="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12036143" y="6437720"/>
              <a:ext cx="9807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6075"/>
                    <a:pt x="-1585" y="12150"/>
                    <a:pt x="575" y="15750"/>
                  </a:cubicBezTo>
                  <a:cubicBezTo>
                    <a:pt x="2735" y="19350"/>
                    <a:pt x="11375" y="20475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11080749" y="7091770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6800"/>
                    <a:pt x="11314" y="12000"/>
                    <a:pt x="14914" y="8400"/>
                  </a:cubicBezTo>
                  <a:cubicBezTo>
                    <a:pt x="18514" y="4800"/>
                    <a:pt x="2005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11042649" y="7218770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11518899" y="7021920"/>
              <a:ext cx="1841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83" y="1872"/>
                    <a:pt x="4966" y="3744"/>
                    <a:pt x="7697" y="6696"/>
                  </a:cubicBezTo>
                  <a:cubicBezTo>
                    <a:pt x="10428" y="9648"/>
                    <a:pt x="13407" y="13680"/>
                    <a:pt x="15766" y="16344"/>
                  </a:cubicBezTo>
                  <a:cubicBezTo>
                    <a:pt x="18124" y="19008"/>
                    <a:pt x="19862" y="203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11442699" y="7021920"/>
              <a:ext cx="2857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3537"/>
                    <a:pt x="15200" y="7074"/>
                    <a:pt x="12000" y="10484"/>
                  </a:cubicBezTo>
                  <a:cubicBezTo>
                    <a:pt x="8800" y="13895"/>
                    <a:pt x="5600" y="17179"/>
                    <a:pt x="3600" y="19011"/>
                  </a:cubicBezTo>
                  <a:cubicBezTo>
                    <a:pt x="1600" y="20842"/>
                    <a:pt x="800" y="212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11455399" y="6960121"/>
              <a:ext cx="2857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4000" y="3953"/>
                    <a:pt x="8000" y="-1447"/>
                    <a:pt x="11600" y="353"/>
                  </a:cubicBezTo>
                  <a:cubicBezTo>
                    <a:pt x="15200" y="2153"/>
                    <a:pt x="18400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513" name="Drawing"/>
          <p:cNvGrpSpPr/>
          <p:nvPr/>
        </p:nvGrpSpPr>
        <p:grpSpPr>
          <a:xfrm>
            <a:off x="8389633" y="2094574"/>
            <a:ext cx="4499100" cy="579202"/>
            <a:chOff x="0" y="0"/>
            <a:chExt cx="4499099" cy="579200"/>
          </a:xfrm>
        </p:grpSpPr>
        <p:sp>
          <p:nvSpPr>
            <p:cNvPr id="1482" name="Line"/>
            <p:cNvSpPr/>
            <p:nvPr/>
          </p:nvSpPr>
          <p:spPr>
            <a:xfrm>
              <a:off x="-1" y="113762"/>
              <a:ext cx="103330" cy="417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1322" fill="norm" stroke="1" extrusionOk="0">
                  <a:moveTo>
                    <a:pt x="3555" y="8175"/>
                  </a:moveTo>
                  <a:cubicBezTo>
                    <a:pt x="4402" y="10983"/>
                    <a:pt x="5249" y="13791"/>
                    <a:pt x="6096" y="15789"/>
                  </a:cubicBezTo>
                  <a:cubicBezTo>
                    <a:pt x="6943" y="17787"/>
                    <a:pt x="7790" y="18975"/>
                    <a:pt x="8214" y="19893"/>
                  </a:cubicBezTo>
                  <a:cubicBezTo>
                    <a:pt x="8637" y="20811"/>
                    <a:pt x="8637" y="21459"/>
                    <a:pt x="8425" y="21297"/>
                  </a:cubicBezTo>
                  <a:cubicBezTo>
                    <a:pt x="8214" y="21135"/>
                    <a:pt x="7790" y="20163"/>
                    <a:pt x="6308" y="17895"/>
                  </a:cubicBezTo>
                  <a:cubicBezTo>
                    <a:pt x="4825" y="15627"/>
                    <a:pt x="2284" y="12063"/>
                    <a:pt x="1014" y="9039"/>
                  </a:cubicBezTo>
                  <a:cubicBezTo>
                    <a:pt x="-257" y="6015"/>
                    <a:pt x="-257" y="3531"/>
                    <a:pt x="590" y="2127"/>
                  </a:cubicBezTo>
                  <a:cubicBezTo>
                    <a:pt x="1437" y="723"/>
                    <a:pt x="3131" y="399"/>
                    <a:pt x="5249" y="183"/>
                  </a:cubicBezTo>
                  <a:cubicBezTo>
                    <a:pt x="7367" y="-33"/>
                    <a:pt x="9908" y="-141"/>
                    <a:pt x="12872" y="345"/>
                  </a:cubicBezTo>
                  <a:cubicBezTo>
                    <a:pt x="15837" y="831"/>
                    <a:pt x="19225" y="1911"/>
                    <a:pt x="20284" y="3261"/>
                  </a:cubicBezTo>
                  <a:cubicBezTo>
                    <a:pt x="21343" y="4611"/>
                    <a:pt x="20072" y="6231"/>
                    <a:pt x="18590" y="7311"/>
                  </a:cubicBezTo>
                  <a:cubicBezTo>
                    <a:pt x="17108" y="8391"/>
                    <a:pt x="15414" y="8931"/>
                    <a:pt x="12449" y="9255"/>
                  </a:cubicBezTo>
                  <a:cubicBezTo>
                    <a:pt x="9484" y="9579"/>
                    <a:pt x="5249" y="9687"/>
                    <a:pt x="1014" y="9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106667" y="108875"/>
              <a:ext cx="247009" cy="202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292" fill="norm" stroke="1" extrusionOk="0">
                  <a:moveTo>
                    <a:pt x="0" y="5344"/>
                  </a:moveTo>
                  <a:cubicBezTo>
                    <a:pt x="1292" y="3786"/>
                    <a:pt x="2585" y="2227"/>
                    <a:pt x="4338" y="2227"/>
                  </a:cubicBezTo>
                  <a:cubicBezTo>
                    <a:pt x="6092" y="2227"/>
                    <a:pt x="8308" y="3786"/>
                    <a:pt x="9877" y="6569"/>
                  </a:cubicBezTo>
                  <a:cubicBezTo>
                    <a:pt x="11446" y="9353"/>
                    <a:pt x="12369" y="13361"/>
                    <a:pt x="12646" y="15922"/>
                  </a:cubicBezTo>
                  <a:cubicBezTo>
                    <a:pt x="12923" y="18482"/>
                    <a:pt x="12554" y="19596"/>
                    <a:pt x="11908" y="20375"/>
                  </a:cubicBezTo>
                  <a:cubicBezTo>
                    <a:pt x="11262" y="21155"/>
                    <a:pt x="10338" y="21600"/>
                    <a:pt x="9785" y="21043"/>
                  </a:cubicBezTo>
                  <a:cubicBezTo>
                    <a:pt x="9231" y="20487"/>
                    <a:pt x="9046" y="18928"/>
                    <a:pt x="9969" y="16033"/>
                  </a:cubicBezTo>
                  <a:cubicBezTo>
                    <a:pt x="10892" y="13138"/>
                    <a:pt x="12923" y="8907"/>
                    <a:pt x="14400" y="6569"/>
                  </a:cubicBezTo>
                  <a:cubicBezTo>
                    <a:pt x="15877" y="4231"/>
                    <a:pt x="16800" y="3786"/>
                    <a:pt x="17723" y="3452"/>
                  </a:cubicBezTo>
                  <a:cubicBezTo>
                    <a:pt x="18646" y="3118"/>
                    <a:pt x="19569" y="2895"/>
                    <a:pt x="20215" y="3452"/>
                  </a:cubicBezTo>
                  <a:cubicBezTo>
                    <a:pt x="20862" y="4008"/>
                    <a:pt x="21231" y="5344"/>
                    <a:pt x="21415" y="7460"/>
                  </a:cubicBezTo>
                  <a:cubicBezTo>
                    <a:pt x="21600" y="9575"/>
                    <a:pt x="21600" y="12470"/>
                    <a:pt x="21323" y="14363"/>
                  </a:cubicBezTo>
                  <a:cubicBezTo>
                    <a:pt x="21046" y="16256"/>
                    <a:pt x="20492" y="17146"/>
                    <a:pt x="20123" y="17035"/>
                  </a:cubicBezTo>
                  <a:cubicBezTo>
                    <a:pt x="19754" y="16924"/>
                    <a:pt x="19569" y="15810"/>
                    <a:pt x="19569" y="12804"/>
                  </a:cubicBezTo>
                  <a:cubicBezTo>
                    <a:pt x="19569" y="9798"/>
                    <a:pt x="19754" y="4899"/>
                    <a:pt x="199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365301" y="108875"/>
              <a:ext cx="104539" cy="172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166" fill="norm" stroke="1" extrusionOk="0">
                  <a:moveTo>
                    <a:pt x="20672" y="0"/>
                  </a:moveTo>
                  <a:cubicBezTo>
                    <a:pt x="16014" y="781"/>
                    <a:pt x="11355" y="1561"/>
                    <a:pt x="7543" y="3773"/>
                  </a:cubicBezTo>
                  <a:cubicBezTo>
                    <a:pt x="3731" y="5986"/>
                    <a:pt x="767" y="9629"/>
                    <a:pt x="131" y="12752"/>
                  </a:cubicBezTo>
                  <a:cubicBezTo>
                    <a:pt x="-504" y="15875"/>
                    <a:pt x="1190" y="18477"/>
                    <a:pt x="4578" y="19908"/>
                  </a:cubicBezTo>
                  <a:cubicBezTo>
                    <a:pt x="7967" y="21340"/>
                    <a:pt x="13049" y="21600"/>
                    <a:pt x="16225" y="20429"/>
                  </a:cubicBezTo>
                  <a:cubicBezTo>
                    <a:pt x="19402" y="19258"/>
                    <a:pt x="20672" y="16655"/>
                    <a:pt x="20884" y="13923"/>
                  </a:cubicBezTo>
                  <a:cubicBezTo>
                    <a:pt x="21096" y="11190"/>
                    <a:pt x="20249" y="8328"/>
                    <a:pt x="19402" y="5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455917" y="115225"/>
              <a:ext cx="158751" cy="167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3240"/>
                  </a:moveTo>
                  <a:cubicBezTo>
                    <a:pt x="3456" y="2430"/>
                    <a:pt x="6912" y="1620"/>
                    <a:pt x="9936" y="2430"/>
                  </a:cubicBezTo>
                  <a:cubicBezTo>
                    <a:pt x="12960" y="3240"/>
                    <a:pt x="15552" y="5670"/>
                    <a:pt x="16992" y="8775"/>
                  </a:cubicBezTo>
                  <a:cubicBezTo>
                    <a:pt x="18432" y="11880"/>
                    <a:pt x="18720" y="15660"/>
                    <a:pt x="18144" y="18090"/>
                  </a:cubicBezTo>
                  <a:cubicBezTo>
                    <a:pt x="17568" y="20520"/>
                    <a:pt x="16128" y="21600"/>
                    <a:pt x="15120" y="21330"/>
                  </a:cubicBezTo>
                  <a:cubicBezTo>
                    <a:pt x="14112" y="21060"/>
                    <a:pt x="13536" y="19440"/>
                    <a:pt x="14688" y="15660"/>
                  </a:cubicBezTo>
                  <a:cubicBezTo>
                    <a:pt x="15840" y="11880"/>
                    <a:pt x="18720" y="59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735317" y="146975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748017" y="254925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1288493" y="131047"/>
              <a:ext cx="163594" cy="448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370" fill="norm" stroke="1" extrusionOk="0">
                  <a:moveTo>
                    <a:pt x="4767" y="6210"/>
                  </a:moveTo>
                  <a:cubicBezTo>
                    <a:pt x="4767" y="8733"/>
                    <a:pt x="4767" y="11257"/>
                    <a:pt x="4632" y="13679"/>
                  </a:cubicBezTo>
                  <a:cubicBezTo>
                    <a:pt x="4497" y="16102"/>
                    <a:pt x="4227" y="18423"/>
                    <a:pt x="3687" y="19786"/>
                  </a:cubicBezTo>
                  <a:cubicBezTo>
                    <a:pt x="3147" y="21148"/>
                    <a:pt x="2337" y="21552"/>
                    <a:pt x="1662" y="21300"/>
                  </a:cubicBezTo>
                  <a:cubicBezTo>
                    <a:pt x="987" y="21047"/>
                    <a:pt x="447" y="20139"/>
                    <a:pt x="177" y="17616"/>
                  </a:cubicBezTo>
                  <a:cubicBezTo>
                    <a:pt x="-93" y="15092"/>
                    <a:pt x="-93" y="10954"/>
                    <a:pt x="447" y="7976"/>
                  </a:cubicBezTo>
                  <a:cubicBezTo>
                    <a:pt x="987" y="4999"/>
                    <a:pt x="2067" y="3182"/>
                    <a:pt x="3822" y="1920"/>
                  </a:cubicBezTo>
                  <a:cubicBezTo>
                    <a:pt x="5577" y="659"/>
                    <a:pt x="8007" y="-48"/>
                    <a:pt x="10977" y="2"/>
                  </a:cubicBezTo>
                  <a:cubicBezTo>
                    <a:pt x="13947" y="53"/>
                    <a:pt x="17457" y="860"/>
                    <a:pt x="19347" y="1819"/>
                  </a:cubicBezTo>
                  <a:cubicBezTo>
                    <a:pt x="21237" y="2778"/>
                    <a:pt x="21507" y="3888"/>
                    <a:pt x="19347" y="4948"/>
                  </a:cubicBezTo>
                  <a:cubicBezTo>
                    <a:pt x="17187" y="6008"/>
                    <a:pt x="12597" y="7017"/>
                    <a:pt x="9087" y="7522"/>
                  </a:cubicBezTo>
                  <a:cubicBezTo>
                    <a:pt x="5577" y="8027"/>
                    <a:pt x="3147" y="8027"/>
                    <a:pt x="717" y="8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1651090" y="197775"/>
              <a:ext cx="227228" cy="85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359" fill="norm" stroke="1" extrusionOk="0">
                  <a:moveTo>
                    <a:pt x="2270" y="17385"/>
                  </a:moveTo>
                  <a:cubicBezTo>
                    <a:pt x="1470" y="19493"/>
                    <a:pt x="670" y="21600"/>
                    <a:pt x="270" y="21337"/>
                  </a:cubicBezTo>
                  <a:cubicBezTo>
                    <a:pt x="-130" y="21073"/>
                    <a:pt x="-130" y="18439"/>
                    <a:pt x="570" y="15278"/>
                  </a:cubicBezTo>
                  <a:cubicBezTo>
                    <a:pt x="1270" y="12117"/>
                    <a:pt x="2670" y="8429"/>
                    <a:pt x="4570" y="7639"/>
                  </a:cubicBezTo>
                  <a:cubicBezTo>
                    <a:pt x="6470" y="6849"/>
                    <a:pt x="8870" y="8956"/>
                    <a:pt x="10370" y="11327"/>
                  </a:cubicBezTo>
                  <a:cubicBezTo>
                    <a:pt x="11870" y="13698"/>
                    <a:pt x="12470" y="16332"/>
                    <a:pt x="13170" y="15015"/>
                  </a:cubicBezTo>
                  <a:cubicBezTo>
                    <a:pt x="13870" y="13698"/>
                    <a:pt x="14670" y="8429"/>
                    <a:pt x="16070" y="5268"/>
                  </a:cubicBezTo>
                  <a:cubicBezTo>
                    <a:pt x="17470" y="2107"/>
                    <a:pt x="19470" y="1054"/>
                    <a:pt x="214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2043922" y="58075"/>
              <a:ext cx="154483" cy="325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15" fill="norm" stroke="1" extrusionOk="0">
                  <a:moveTo>
                    <a:pt x="4308" y="0"/>
                  </a:moveTo>
                  <a:cubicBezTo>
                    <a:pt x="2849" y="557"/>
                    <a:pt x="1389" y="1115"/>
                    <a:pt x="660" y="3205"/>
                  </a:cubicBezTo>
                  <a:cubicBezTo>
                    <a:pt x="-70" y="5295"/>
                    <a:pt x="-70" y="8919"/>
                    <a:pt x="76" y="11845"/>
                  </a:cubicBezTo>
                  <a:cubicBezTo>
                    <a:pt x="222" y="14772"/>
                    <a:pt x="514" y="17001"/>
                    <a:pt x="1098" y="18534"/>
                  </a:cubicBezTo>
                  <a:cubicBezTo>
                    <a:pt x="1681" y="20067"/>
                    <a:pt x="2557" y="20903"/>
                    <a:pt x="3725" y="21252"/>
                  </a:cubicBezTo>
                  <a:cubicBezTo>
                    <a:pt x="4892" y="21600"/>
                    <a:pt x="6352" y="21461"/>
                    <a:pt x="8833" y="20137"/>
                  </a:cubicBezTo>
                  <a:cubicBezTo>
                    <a:pt x="11314" y="18813"/>
                    <a:pt x="14816" y="16305"/>
                    <a:pt x="17152" y="13378"/>
                  </a:cubicBezTo>
                  <a:cubicBezTo>
                    <a:pt x="19487" y="10452"/>
                    <a:pt x="20654" y="7107"/>
                    <a:pt x="21092" y="5017"/>
                  </a:cubicBezTo>
                  <a:cubicBezTo>
                    <a:pt x="21530" y="2926"/>
                    <a:pt x="21238" y="2090"/>
                    <a:pt x="20654" y="1951"/>
                  </a:cubicBezTo>
                  <a:cubicBezTo>
                    <a:pt x="20071" y="1812"/>
                    <a:pt x="19195" y="2369"/>
                    <a:pt x="18319" y="2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2217782" y="231254"/>
              <a:ext cx="79636" cy="137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33" fill="norm" stroke="1" extrusionOk="0">
                  <a:moveTo>
                    <a:pt x="9449" y="1697"/>
                  </a:moveTo>
                  <a:cubicBezTo>
                    <a:pt x="7175" y="6933"/>
                    <a:pt x="4902" y="12169"/>
                    <a:pt x="3197" y="15769"/>
                  </a:cubicBezTo>
                  <a:cubicBezTo>
                    <a:pt x="1491" y="19369"/>
                    <a:pt x="354" y="21333"/>
                    <a:pt x="70" y="21333"/>
                  </a:cubicBezTo>
                  <a:cubicBezTo>
                    <a:pt x="-214" y="21333"/>
                    <a:pt x="354" y="19369"/>
                    <a:pt x="2060" y="15769"/>
                  </a:cubicBezTo>
                  <a:cubicBezTo>
                    <a:pt x="3765" y="12169"/>
                    <a:pt x="6607" y="6933"/>
                    <a:pt x="9165" y="3824"/>
                  </a:cubicBezTo>
                  <a:cubicBezTo>
                    <a:pt x="11723" y="715"/>
                    <a:pt x="13997" y="-267"/>
                    <a:pt x="15702" y="60"/>
                  </a:cubicBezTo>
                  <a:cubicBezTo>
                    <a:pt x="17407" y="388"/>
                    <a:pt x="18544" y="2024"/>
                    <a:pt x="19397" y="5297"/>
                  </a:cubicBezTo>
                  <a:cubicBezTo>
                    <a:pt x="20249" y="8569"/>
                    <a:pt x="20818" y="13478"/>
                    <a:pt x="21386" y="18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2367267" y="273975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2379967" y="134275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2456167" y="33998"/>
              <a:ext cx="82551" cy="309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21600" y="2112"/>
                  </a:moveTo>
                  <a:cubicBezTo>
                    <a:pt x="19938" y="1377"/>
                    <a:pt x="18277" y="643"/>
                    <a:pt x="15231" y="275"/>
                  </a:cubicBezTo>
                  <a:cubicBezTo>
                    <a:pt x="12185" y="-92"/>
                    <a:pt x="7754" y="-92"/>
                    <a:pt x="4708" y="275"/>
                  </a:cubicBezTo>
                  <a:cubicBezTo>
                    <a:pt x="1662" y="643"/>
                    <a:pt x="0" y="1377"/>
                    <a:pt x="0" y="4977"/>
                  </a:cubicBezTo>
                  <a:cubicBezTo>
                    <a:pt x="0" y="8577"/>
                    <a:pt x="1662" y="15043"/>
                    <a:pt x="3323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2436847" y="191425"/>
              <a:ext cx="8282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600" fill="norm" stroke="1" extrusionOk="0">
                  <a:moveTo>
                    <a:pt x="8169" y="21600"/>
                  </a:moveTo>
                  <a:cubicBezTo>
                    <a:pt x="4389" y="18257"/>
                    <a:pt x="609" y="14914"/>
                    <a:pt x="69" y="11957"/>
                  </a:cubicBezTo>
                  <a:cubicBezTo>
                    <a:pt x="-471" y="9000"/>
                    <a:pt x="2229" y="6429"/>
                    <a:pt x="6279" y="4500"/>
                  </a:cubicBezTo>
                  <a:cubicBezTo>
                    <a:pt x="10329" y="2571"/>
                    <a:pt x="15729" y="1286"/>
                    <a:pt x="211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2585638" y="107275"/>
              <a:ext cx="124529" cy="2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362" fill="norm" stroke="1" extrusionOk="0">
                  <a:moveTo>
                    <a:pt x="20832" y="144"/>
                  </a:moveTo>
                  <a:cubicBezTo>
                    <a:pt x="16583" y="-47"/>
                    <a:pt x="12334" y="-238"/>
                    <a:pt x="8970" y="909"/>
                  </a:cubicBezTo>
                  <a:cubicBezTo>
                    <a:pt x="5606" y="2056"/>
                    <a:pt x="3127" y="4541"/>
                    <a:pt x="1534" y="7790"/>
                  </a:cubicBezTo>
                  <a:cubicBezTo>
                    <a:pt x="-60" y="11040"/>
                    <a:pt x="-768" y="15054"/>
                    <a:pt x="1180" y="17443"/>
                  </a:cubicBezTo>
                  <a:cubicBezTo>
                    <a:pt x="3127" y="19833"/>
                    <a:pt x="7730" y="20597"/>
                    <a:pt x="12334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2685710" y="182791"/>
              <a:ext cx="90265" cy="131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021" fill="norm" stroke="1" extrusionOk="0">
                  <a:moveTo>
                    <a:pt x="17454" y="3401"/>
                  </a:moveTo>
                  <a:cubicBezTo>
                    <a:pt x="14999" y="2051"/>
                    <a:pt x="12545" y="701"/>
                    <a:pt x="10090" y="195"/>
                  </a:cubicBezTo>
                  <a:cubicBezTo>
                    <a:pt x="7636" y="-311"/>
                    <a:pt x="5181" y="26"/>
                    <a:pt x="3217" y="2895"/>
                  </a:cubicBezTo>
                  <a:cubicBezTo>
                    <a:pt x="1254" y="5764"/>
                    <a:pt x="-219" y="11164"/>
                    <a:pt x="26" y="14539"/>
                  </a:cubicBezTo>
                  <a:cubicBezTo>
                    <a:pt x="272" y="17914"/>
                    <a:pt x="2236" y="19264"/>
                    <a:pt x="5181" y="20108"/>
                  </a:cubicBezTo>
                  <a:cubicBezTo>
                    <a:pt x="8126" y="20952"/>
                    <a:pt x="12054" y="21289"/>
                    <a:pt x="14754" y="20783"/>
                  </a:cubicBezTo>
                  <a:cubicBezTo>
                    <a:pt x="17454" y="20277"/>
                    <a:pt x="18926" y="18927"/>
                    <a:pt x="19908" y="17239"/>
                  </a:cubicBezTo>
                  <a:cubicBezTo>
                    <a:pt x="20890" y="15552"/>
                    <a:pt x="21381" y="13527"/>
                    <a:pt x="20399" y="12514"/>
                  </a:cubicBezTo>
                  <a:cubicBezTo>
                    <a:pt x="19417" y="11502"/>
                    <a:pt x="16963" y="11502"/>
                    <a:pt x="14508" y="1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2767317" y="305725"/>
              <a:ext cx="381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2945117" y="197775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2995917" y="89825"/>
              <a:ext cx="6114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0" y="0"/>
                  </a:moveTo>
                  <a:cubicBezTo>
                    <a:pt x="7200" y="2914"/>
                    <a:pt x="14400" y="5829"/>
                    <a:pt x="18000" y="8829"/>
                  </a:cubicBezTo>
                  <a:cubicBezTo>
                    <a:pt x="21600" y="11829"/>
                    <a:pt x="21600" y="14914"/>
                    <a:pt x="18720" y="17057"/>
                  </a:cubicBezTo>
                  <a:cubicBezTo>
                    <a:pt x="15840" y="19200"/>
                    <a:pt x="10080" y="20400"/>
                    <a:pt x="43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3192767" y="134275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3224517" y="197775"/>
              <a:ext cx="69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3224517" y="273975"/>
              <a:ext cx="57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3459466" y="0"/>
              <a:ext cx="155362" cy="285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278" fill="norm" stroke="1" extrusionOk="0">
                  <a:moveTo>
                    <a:pt x="1728" y="7637"/>
                  </a:moveTo>
                  <a:cubicBezTo>
                    <a:pt x="864" y="8268"/>
                    <a:pt x="0" y="8899"/>
                    <a:pt x="0" y="10712"/>
                  </a:cubicBezTo>
                  <a:cubicBezTo>
                    <a:pt x="0" y="12525"/>
                    <a:pt x="864" y="15520"/>
                    <a:pt x="1584" y="17728"/>
                  </a:cubicBezTo>
                  <a:cubicBezTo>
                    <a:pt x="2304" y="19935"/>
                    <a:pt x="2880" y="21354"/>
                    <a:pt x="3168" y="21275"/>
                  </a:cubicBezTo>
                  <a:cubicBezTo>
                    <a:pt x="3456" y="21196"/>
                    <a:pt x="3456" y="19620"/>
                    <a:pt x="4320" y="16388"/>
                  </a:cubicBezTo>
                  <a:cubicBezTo>
                    <a:pt x="5184" y="13155"/>
                    <a:pt x="6912" y="8268"/>
                    <a:pt x="8064" y="5193"/>
                  </a:cubicBezTo>
                  <a:cubicBezTo>
                    <a:pt x="9216" y="2119"/>
                    <a:pt x="9792" y="858"/>
                    <a:pt x="10944" y="306"/>
                  </a:cubicBezTo>
                  <a:cubicBezTo>
                    <a:pt x="12096" y="-246"/>
                    <a:pt x="13824" y="-88"/>
                    <a:pt x="15840" y="1094"/>
                  </a:cubicBezTo>
                  <a:cubicBezTo>
                    <a:pt x="17856" y="2277"/>
                    <a:pt x="20160" y="4484"/>
                    <a:pt x="20880" y="6376"/>
                  </a:cubicBezTo>
                  <a:cubicBezTo>
                    <a:pt x="21600" y="8268"/>
                    <a:pt x="20736" y="9845"/>
                    <a:pt x="19296" y="11027"/>
                  </a:cubicBezTo>
                  <a:cubicBezTo>
                    <a:pt x="17856" y="12209"/>
                    <a:pt x="15840" y="12998"/>
                    <a:pt x="14112" y="13392"/>
                  </a:cubicBezTo>
                  <a:cubicBezTo>
                    <a:pt x="12384" y="13786"/>
                    <a:pt x="10944" y="13786"/>
                    <a:pt x="10800" y="13550"/>
                  </a:cubicBezTo>
                  <a:cubicBezTo>
                    <a:pt x="10656" y="13313"/>
                    <a:pt x="11808" y="12840"/>
                    <a:pt x="13104" y="12761"/>
                  </a:cubicBezTo>
                  <a:cubicBezTo>
                    <a:pt x="14400" y="12682"/>
                    <a:pt x="15840" y="12998"/>
                    <a:pt x="17136" y="13550"/>
                  </a:cubicBezTo>
                  <a:cubicBezTo>
                    <a:pt x="18432" y="14101"/>
                    <a:pt x="19584" y="14890"/>
                    <a:pt x="19440" y="15993"/>
                  </a:cubicBezTo>
                  <a:cubicBezTo>
                    <a:pt x="19296" y="17097"/>
                    <a:pt x="17856" y="18516"/>
                    <a:pt x="16416" y="19383"/>
                  </a:cubicBezTo>
                  <a:cubicBezTo>
                    <a:pt x="14976" y="20250"/>
                    <a:pt x="13536" y="20566"/>
                    <a:pt x="12096" y="20723"/>
                  </a:cubicBezTo>
                  <a:cubicBezTo>
                    <a:pt x="10656" y="20881"/>
                    <a:pt x="9216" y="20881"/>
                    <a:pt x="8496" y="20250"/>
                  </a:cubicBezTo>
                  <a:cubicBezTo>
                    <a:pt x="7776" y="19620"/>
                    <a:pt x="7776" y="18358"/>
                    <a:pt x="7776" y="17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3681201" y="116875"/>
              <a:ext cx="76717" cy="112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288" fill="norm" stroke="1" extrusionOk="0">
                  <a:moveTo>
                    <a:pt x="142" y="15288"/>
                  </a:moveTo>
                  <a:cubicBezTo>
                    <a:pt x="3061" y="16088"/>
                    <a:pt x="5980" y="16888"/>
                    <a:pt x="8315" y="15888"/>
                  </a:cubicBezTo>
                  <a:cubicBezTo>
                    <a:pt x="10650" y="14888"/>
                    <a:pt x="12401" y="12088"/>
                    <a:pt x="13277" y="9088"/>
                  </a:cubicBezTo>
                  <a:cubicBezTo>
                    <a:pt x="14153" y="6088"/>
                    <a:pt x="14153" y="2888"/>
                    <a:pt x="12693" y="1288"/>
                  </a:cubicBezTo>
                  <a:cubicBezTo>
                    <a:pt x="11234" y="-312"/>
                    <a:pt x="8315" y="-312"/>
                    <a:pt x="5688" y="688"/>
                  </a:cubicBezTo>
                  <a:cubicBezTo>
                    <a:pt x="3061" y="1688"/>
                    <a:pt x="726" y="3688"/>
                    <a:pt x="142" y="6888"/>
                  </a:cubicBezTo>
                  <a:cubicBezTo>
                    <a:pt x="-442" y="10088"/>
                    <a:pt x="726" y="14488"/>
                    <a:pt x="4520" y="17088"/>
                  </a:cubicBezTo>
                  <a:cubicBezTo>
                    <a:pt x="8315" y="19688"/>
                    <a:pt x="14736" y="20488"/>
                    <a:pt x="21158" y="21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3792752" y="4597"/>
              <a:ext cx="79466" cy="272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368" fill="norm" stroke="1" extrusionOk="0">
                  <a:moveTo>
                    <a:pt x="19635" y="210"/>
                  </a:moveTo>
                  <a:cubicBezTo>
                    <a:pt x="16793" y="44"/>
                    <a:pt x="13951" y="-122"/>
                    <a:pt x="11677" y="127"/>
                  </a:cubicBezTo>
                  <a:cubicBezTo>
                    <a:pt x="9403" y="376"/>
                    <a:pt x="7698" y="1041"/>
                    <a:pt x="5424" y="3700"/>
                  </a:cubicBezTo>
                  <a:cubicBezTo>
                    <a:pt x="3151" y="6358"/>
                    <a:pt x="308" y="11010"/>
                    <a:pt x="24" y="14250"/>
                  </a:cubicBezTo>
                  <a:cubicBezTo>
                    <a:pt x="-260" y="17490"/>
                    <a:pt x="2014" y="19318"/>
                    <a:pt x="4572" y="20315"/>
                  </a:cubicBezTo>
                  <a:cubicBezTo>
                    <a:pt x="7129" y="21312"/>
                    <a:pt x="9972" y="21478"/>
                    <a:pt x="12814" y="21312"/>
                  </a:cubicBezTo>
                  <a:cubicBezTo>
                    <a:pt x="15656" y="21146"/>
                    <a:pt x="18498" y="20647"/>
                    <a:pt x="21340" y="20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3825650" y="137770"/>
              <a:ext cx="135468" cy="9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3375" y="4756"/>
                  </a:moveTo>
                  <a:cubicBezTo>
                    <a:pt x="1687" y="4756"/>
                    <a:pt x="0" y="4756"/>
                    <a:pt x="0" y="4756"/>
                  </a:cubicBezTo>
                  <a:cubicBezTo>
                    <a:pt x="0" y="4756"/>
                    <a:pt x="1687" y="4756"/>
                    <a:pt x="4387" y="4527"/>
                  </a:cubicBezTo>
                  <a:cubicBezTo>
                    <a:pt x="7087" y="4297"/>
                    <a:pt x="10800" y="3837"/>
                    <a:pt x="13331" y="2918"/>
                  </a:cubicBezTo>
                  <a:cubicBezTo>
                    <a:pt x="15862" y="1999"/>
                    <a:pt x="17212" y="620"/>
                    <a:pt x="16538" y="161"/>
                  </a:cubicBezTo>
                  <a:cubicBezTo>
                    <a:pt x="15862" y="-299"/>
                    <a:pt x="13162" y="161"/>
                    <a:pt x="10800" y="2458"/>
                  </a:cubicBezTo>
                  <a:cubicBezTo>
                    <a:pt x="8437" y="4756"/>
                    <a:pt x="6412" y="8892"/>
                    <a:pt x="5231" y="12110"/>
                  </a:cubicBezTo>
                  <a:cubicBezTo>
                    <a:pt x="4050" y="15327"/>
                    <a:pt x="3712" y="17624"/>
                    <a:pt x="4387" y="18773"/>
                  </a:cubicBezTo>
                  <a:cubicBezTo>
                    <a:pt x="5062" y="19922"/>
                    <a:pt x="6750" y="19922"/>
                    <a:pt x="8437" y="18314"/>
                  </a:cubicBezTo>
                  <a:cubicBezTo>
                    <a:pt x="10125" y="16705"/>
                    <a:pt x="11812" y="13488"/>
                    <a:pt x="13162" y="12799"/>
                  </a:cubicBezTo>
                  <a:cubicBezTo>
                    <a:pt x="14512" y="12110"/>
                    <a:pt x="15525" y="13948"/>
                    <a:pt x="16706" y="15786"/>
                  </a:cubicBezTo>
                  <a:cubicBezTo>
                    <a:pt x="17887" y="17624"/>
                    <a:pt x="19237" y="19463"/>
                    <a:pt x="20081" y="20382"/>
                  </a:cubicBezTo>
                  <a:cubicBezTo>
                    <a:pt x="20925" y="21301"/>
                    <a:pt x="21262" y="21301"/>
                    <a:pt x="21600" y="21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4000306" y="32193"/>
              <a:ext cx="87811" cy="231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285" fill="norm" stroke="1" extrusionOk="0">
                  <a:moveTo>
                    <a:pt x="21335" y="1796"/>
                  </a:moveTo>
                  <a:cubicBezTo>
                    <a:pt x="19792" y="1018"/>
                    <a:pt x="18249" y="239"/>
                    <a:pt x="16192" y="45"/>
                  </a:cubicBezTo>
                  <a:cubicBezTo>
                    <a:pt x="14135" y="-150"/>
                    <a:pt x="11564" y="239"/>
                    <a:pt x="8735" y="2380"/>
                  </a:cubicBezTo>
                  <a:cubicBezTo>
                    <a:pt x="5906" y="4520"/>
                    <a:pt x="2821" y="8412"/>
                    <a:pt x="1278" y="11428"/>
                  </a:cubicBezTo>
                  <a:cubicBezTo>
                    <a:pt x="-265" y="14445"/>
                    <a:pt x="-265" y="16585"/>
                    <a:pt x="506" y="18142"/>
                  </a:cubicBezTo>
                  <a:cubicBezTo>
                    <a:pt x="1278" y="19699"/>
                    <a:pt x="2821" y="20672"/>
                    <a:pt x="5392" y="21061"/>
                  </a:cubicBezTo>
                  <a:cubicBezTo>
                    <a:pt x="7964" y="21450"/>
                    <a:pt x="11564" y="21255"/>
                    <a:pt x="15164" y="21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4117604" y="77125"/>
              <a:ext cx="3401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5472"/>
                    <a:pt x="5170" y="10944"/>
                    <a:pt x="1993" y="14544"/>
                  </a:cubicBezTo>
                  <a:cubicBezTo>
                    <a:pt x="-1183" y="18144"/>
                    <a:pt x="88" y="19872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4145266" y="254925"/>
              <a:ext cx="63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4335766" y="51725"/>
              <a:ext cx="571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145"/>
                    <a:pt x="16800" y="8291"/>
                    <a:pt x="13200" y="11891"/>
                  </a:cubicBezTo>
                  <a:cubicBezTo>
                    <a:pt x="9600" y="15491"/>
                    <a:pt x="4800" y="185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4323066" y="51725"/>
              <a:ext cx="17603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19059" y="0"/>
                  </a:moveTo>
                  <a:cubicBezTo>
                    <a:pt x="20329" y="2560"/>
                    <a:pt x="21600" y="5120"/>
                    <a:pt x="20965" y="7840"/>
                  </a:cubicBezTo>
                  <a:cubicBezTo>
                    <a:pt x="20329" y="10560"/>
                    <a:pt x="17788" y="13440"/>
                    <a:pt x="13976" y="15760"/>
                  </a:cubicBezTo>
                  <a:cubicBezTo>
                    <a:pt x="10165" y="18080"/>
                    <a:pt x="5082" y="19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8" name="Drawing"/>
          <p:cNvGrpSpPr/>
          <p:nvPr/>
        </p:nvGrpSpPr>
        <p:grpSpPr>
          <a:xfrm>
            <a:off x="609599" y="2038350"/>
            <a:ext cx="12160251" cy="6584951"/>
            <a:chOff x="0" y="0"/>
            <a:chExt cx="12160249" cy="6584950"/>
          </a:xfrm>
        </p:grpSpPr>
        <p:sp>
          <p:nvSpPr>
            <p:cNvPr id="1515" name="Line"/>
            <p:cNvSpPr/>
            <p:nvPr/>
          </p:nvSpPr>
          <p:spPr>
            <a:xfrm>
              <a:off x="876299" y="163593"/>
              <a:ext cx="185261" cy="599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467" fill="norm" stroke="1" extrusionOk="0">
                  <a:moveTo>
                    <a:pt x="1440" y="2100"/>
                  </a:moveTo>
                  <a:cubicBezTo>
                    <a:pt x="1920" y="4525"/>
                    <a:pt x="2400" y="6950"/>
                    <a:pt x="3000" y="9300"/>
                  </a:cubicBezTo>
                  <a:cubicBezTo>
                    <a:pt x="3600" y="11649"/>
                    <a:pt x="4320" y="13923"/>
                    <a:pt x="4800" y="15818"/>
                  </a:cubicBezTo>
                  <a:cubicBezTo>
                    <a:pt x="5280" y="17713"/>
                    <a:pt x="5520" y="19228"/>
                    <a:pt x="5760" y="20176"/>
                  </a:cubicBezTo>
                  <a:cubicBezTo>
                    <a:pt x="6000" y="21123"/>
                    <a:pt x="6240" y="21502"/>
                    <a:pt x="6360" y="21464"/>
                  </a:cubicBezTo>
                  <a:cubicBezTo>
                    <a:pt x="6480" y="21426"/>
                    <a:pt x="6480" y="20971"/>
                    <a:pt x="6240" y="19304"/>
                  </a:cubicBezTo>
                  <a:cubicBezTo>
                    <a:pt x="6000" y="17637"/>
                    <a:pt x="5520" y="14757"/>
                    <a:pt x="5160" y="11915"/>
                  </a:cubicBezTo>
                  <a:cubicBezTo>
                    <a:pt x="4800" y="9073"/>
                    <a:pt x="4560" y="6268"/>
                    <a:pt x="5280" y="4298"/>
                  </a:cubicBezTo>
                  <a:cubicBezTo>
                    <a:pt x="6000" y="2327"/>
                    <a:pt x="7680" y="1190"/>
                    <a:pt x="9240" y="584"/>
                  </a:cubicBezTo>
                  <a:cubicBezTo>
                    <a:pt x="10800" y="-22"/>
                    <a:pt x="12240" y="-98"/>
                    <a:pt x="14040" y="91"/>
                  </a:cubicBezTo>
                  <a:cubicBezTo>
                    <a:pt x="15840" y="281"/>
                    <a:pt x="18000" y="736"/>
                    <a:pt x="19440" y="1607"/>
                  </a:cubicBezTo>
                  <a:cubicBezTo>
                    <a:pt x="20880" y="2479"/>
                    <a:pt x="21600" y="3767"/>
                    <a:pt x="20400" y="4904"/>
                  </a:cubicBezTo>
                  <a:cubicBezTo>
                    <a:pt x="19200" y="6041"/>
                    <a:pt x="16080" y="7026"/>
                    <a:pt x="12840" y="7708"/>
                  </a:cubicBezTo>
                  <a:cubicBezTo>
                    <a:pt x="9600" y="8390"/>
                    <a:pt x="6240" y="8769"/>
                    <a:pt x="4080" y="8807"/>
                  </a:cubicBezTo>
                  <a:cubicBezTo>
                    <a:pt x="1920" y="8845"/>
                    <a:pt x="960" y="8542"/>
                    <a:pt x="0" y="8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761999" y="0"/>
              <a:ext cx="3429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33" y="16062"/>
                    <a:pt x="4267" y="10523"/>
                    <a:pt x="7867" y="6923"/>
                  </a:cubicBezTo>
                  <a:cubicBezTo>
                    <a:pt x="11467" y="3323"/>
                    <a:pt x="16533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1346199" y="222250"/>
              <a:ext cx="139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1365249" y="342900"/>
              <a:ext cx="158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2362200" y="92959"/>
              <a:ext cx="57150" cy="296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1523"/>
                  </a:moveTo>
                  <a:cubicBezTo>
                    <a:pt x="0" y="616"/>
                    <a:pt x="0" y="-290"/>
                    <a:pt x="800" y="88"/>
                  </a:cubicBezTo>
                  <a:cubicBezTo>
                    <a:pt x="1600" y="465"/>
                    <a:pt x="3200" y="2127"/>
                    <a:pt x="4400" y="5525"/>
                  </a:cubicBezTo>
                  <a:cubicBezTo>
                    <a:pt x="5600" y="8924"/>
                    <a:pt x="6400" y="14060"/>
                    <a:pt x="7200" y="17081"/>
                  </a:cubicBezTo>
                  <a:cubicBezTo>
                    <a:pt x="8000" y="20102"/>
                    <a:pt x="8800" y="21008"/>
                    <a:pt x="11200" y="21159"/>
                  </a:cubicBezTo>
                  <a:cubicBezTo>
                    <a:pt x="13600" y="21310"/>
                    <a:pt x="17600" y="20706"/>
                    <a:pt x="21600" y="20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2463800" y="215900"/>
              <a:ext cx="1968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6457"/>
                    <a:pt x="12077" y="11314"/>
                    <a:pt x="15677" y="7714"/>
                  </a:cubicBezTo>
                  <a:cubicBezTo>
                    <a:pt x="19277" y="4114"/>
                    <a:pt x="2043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2569304" y="114300"/>
              <a:ext cx="27847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14"/>
                    <a:pt x="-1303" y="1029"/>
                    <a:pt x="240" y="4629"/>
                  </a:cubicBezTo>
                  <a:cubicBezTo>
                    <a:pt x="1783" y="8229"/>
                    <a:pt x="11040" y="14914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2821125" y="70796"/>
              <a:ext cx="176075" cy="261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53" fill="norm" stroke="1" extrusionOk="0">
                  <a:moveTo>
                    <a:pt x="18304" y="4070"/>
                  </a:moveTo>
                  <a:cubicBezTo>
                    <a:pt x="18819" y="3206"/>
                    <a:pt x="19333" y="2342"/>
                    <a:pt x="19976" y="1565"/>
                  </a:cubicBezTo>
                  <a:cubicBezTo>
                    <a:pt x="20619" y="787"/>
                    <a:pt x="21390" y="96"/>
                    <a:pt x="21004" y="9"/>
                  </a:cubicBezTo>
                  <a:cubicBezTo>
                    <a:pt x="20619" y="-77"/>
                    <a:pt x="19076" y="441"/>
                    <a:pt x="15861" y="1910"/>
                  </a:cubicBezTo>
                  <a:cubicBezTo>
                    <a:pt x="12647" y="3379"/>
                    <a:pt x="7761" y="5798"/>
                    <a:pt x="5061" y="7440"/>
                  </a:cubicBezTo>
                  <a:cubicBezTo>
                    <a:pt x="2361" y="9081"/>
                    <a:pt x="1847" y="9945"/>
                    <a:pt x="2233" y="10464"/>
                  </a:cubicBezTo>
                  <a:cubicBezTo>
                    <a:pt x="2619" y="10982"/>
                    <a:pt x="3904" y="11155"/>
                    <a:pt x="5319" y="11241"/>
                  </a:cubicBezTo>
                  <a:cubicBezTo>
                    <a:pt x="6733" y="11328"/>
                    <a:pt x="8276" y="11328"/>
                    <a:pt x="9819" y="11414"/>
                  </a:cubicBezTo>
                  <a:cubicBezTo>
                    <a:pt x="11361" y="11501"/>
                    <a:pt x="12904" y="11673"/>
                    <a:pt x="13290" y="12105"/>
                  </a:cubicBezTo>
                  <a:cubicBezTo>
                    <a:pt x="13676" y="12537"/>
                    <a:pt x="12904" y="13229"/>
                    <a:pt x="10719" y="14265"/>
                  </a:cubicBezTo>
                  <a:cubicBezTo>
                    <a:pt x="8533" y="15302"/>
                    <a:pt x="4933" y="16685"/>
                    <a:pt x="2747" y="17894"/>
                  </a:cubicBezTo>
                  <a:cubicBezTo>
                    <a:pt x="561" y="19104"/>
                    <a:pt x="-210" y="20141"/>
                    <a:pt x="47" y="20745"/>
                  </a:cubicBezTo>
                  <a:cubicBezTo>
                    <a:pt x="304" y="21350"/>
                    <a:pt x="1590" y="21523"/>
                    <a:pt x="5319" y="21177"/>
                  </a:cubicBezTo>
                  <a:cubicBezTo>
                    <a:pt x="9047" y="20832"/>
                    <a:pt x="15219" y="19968"/>
                    <a:pt x="21390" y="19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3048000" y="127000"/>
              <a:ext cx="14605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200"/>
                    <a:pt x="0" y="2400"/>
                    <a:pt x="3130" y="5520"/>
                  </a:cubicBezTo>
                  <a:cubicBezTo>
                    <a:pt x="6261" y="8640"/>
                    <a:pt x="12522" y="13680"/>
                    <a:pt x="16122" y="16680"/>
                  </a:cubicBezTo>
                  <a:cubicBezTo>
                    <a:pt x="19722" y="19680"/>
                    <a:pt x="20661" y="20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3079750" y="82550"/>
              <a:ext cx="10795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2240"/>
                    <a:pt x="13129" y="4480"/>
                    <a:pt x="9529" y="8080"/>
                  </a:cubicBezTo>
                  <a:cubicBezTo>
                    <a:pt x="5929" y="11680"/>
                    <a:pt x="2965" y="16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3251200" y="279400"/>
              <a:ext cx="63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3242405" y="171813"/>
              <a:ext cx="27845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0018" fill="norm" stroke="1" extrusionOk="0">
                  <a:moveTo>
                    <a:pt x="20296" y="3818"/>
                  </a:moveTo>
                  <a:cubicBezTo>
                    <a:pt x="12582" y="1118"/>
                    <a:pt x="4867" y="-1582"/>
                    <a:pt x="1782" y="1118"/>
                  </a:cubicBezTo>
                  <a:cubicBezTo>
                    <a:pt x="-1304" y="3818"/>
                    <a:pt x="239" y="11918"/>
                    <a:pt x="1782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2400300" y="539750"/>
              <a:ext cx="6794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0" y="17169"/>
                    <a:pt x="4979" y="12738"/>
                    <a:pt x="7536" y="9692"/>
                  </a:cubicBezTo>
                  <a:cubicBezTo>
                    <a:pt x="10093" y="6646"/>
                    <a:pt x="12718" y="4985"/>
                    <a:pt x="15073" y="3600"/>
                  </a:cubicBezTo>
                  <a:cubicBezTo>
                    <a:pt x="17428" y="2215"/>
                    <a:pt x="19514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2597150" y="705340"/>
              <a:ext cx="107950" cy="178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0" fill="norm" stroke="1" extrusionOk="0">
                  <a:moveTo>
                    <a:pt x="0" y="4412"/>
                  </a:moveTo>
                  <a:cubicBezTo>
                    <a:pt x="424" y="8880"/>
                    <a:pt x="847" y="13349"/>
                    <a:pt x="847" y="16329"/>
                  </a:cubicBezTo>
                  <a:cubicBezTo>
                    <a:pt x="847" y="19308"/>
                    <a:pt x="424" y="20798"/>
                    <a:pt x="212" y="20922"/>
                  </a:cubicBezTo>
                  <a:cubicBezTo>
                    <a:pt x="0" y="21046"/>
                    <a:pt x="0" y="19805"/>
                    <a:pt x="635" y="17074"/>
                  </a:cubicBezTo>
                  <a:cubicBezTo>
                    <a:pt x="1271" y="14343"/>
                    <a:pt x="2541" y="10122"/>
                    <a:pt x="4024" y="7018"/>
                  </a:cubicBezTo>
                  <a:cubicBezTo>
                    <a:pt x="5506" y="3915"/>
                    <a:pt x="7200" y="1929"/>
                    <a:pt x="9106" y="812"/>
                  </a:cubicBezTo>
                  <a:cubicBezTo>
                    <a:pt x="11012" y="-306"/>
                    <a:pt x="13129" y="-554"/>
                    <a:pt x="15247" y="1929"/>
                  </a:cubicBezTo>
                  <a:cubicBezTo>
                    <a:pt x="17365" y="4412"/>
                    <a:pt x="19482" y="9625"/>
                    <a:pt x="21600" y="14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2768600" y="762000"/>
              <a:ext cx="1143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2841343" y="704850"/>
              <a:ext cx="9807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154"/>
                    <a:pt x="2735" y="8308"/>
                    <a:pt x="575" y="11908"/>
                  </a:cubicBezTo>
                  <a:cubicBezTo>
                    <a:pt x="-1585" y="15508"/>
                    <a:pt x="2735" y="1855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2895600" y="683918"/>
              <a:ext cx="190500" cy="178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8" fill="norm" stroke="1" extrusionOk="0">
                  <a:moveTo>
                    <a:pt x="0" y="4690"/>
                  </a:moveTo>
                  <a:cubicBezTo>
                    <a:pt x="480" y="3448"/>
                    <a:pt x="960" y="2207"/>
                    <a:pt x="2280" y="1214"/>
                  </a:cubicBezTo>
                  <a:cubicBezTo>
                    <a:pt x="3600" y="221"/>
                    <a:pt x="5760" y="-524"/>
                    <a:pt x="7440" y="469"/>
                  </a:cubicBezTo>
                  <a:cubicBezTo>
                    <a:pt x="9120" y="1462"/>
                    <a:pt x="10320" y="4193"/>
                    <a:pt x="9840" y="7297"/>
                  </a:cubicBezTo>
                  <a:cubicBezTo>
                    <a:pt x="9360" y="10400"/>
                    <a:pt x="7200" y="13876"/>
                    <a:pt x="6000" y="16235"/>
                  </a:cubicBezTo>
                  <a:cubicBezTo>
                    <a:pt x="4800" y="18593"/>
                    <a:pt x="4560" y="19835"/>
                    <a:pt x="5160" y="20455"/>
                  </a:cubicBezTo>
                  <a:cubicBezTo>
                    <a:pt x="5760" y="21076"/>
                    <a:pt x="7200" y="21076"/>
                    <a:pt x="10080" y="20579"/>
                  </a:cubicBezTo>
                  <a:cubicBezTo>
                    <a:pt x="12960" y="20083"/>
                    <a:pt x="17280" y="19090"/>
                    <a:pt x="21600" y="18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4292599" y="492306"/>
              <a:ext cx="1397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891" y="1118"/>
                    <a:pt x="11782" y="-1582"/>
                    <a:pt x="15382" y="1118"/>
                  </a:cubicBezTo>
                  <a:cubicBezTo>
                    <a:pt x="18982" y="3818"/>
                    <a:pt x="20291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4254499" y="635000"/>
              <a:ext cx="165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5283199" y="273050"/>
              <a:ext cx="190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200"/>
                    <a:pt x="14400" y="12400"/>
                    <a:pt x="18000" y="16000"/>
                  </a:cubicBezTo>
                  <a:cubicBezTo>
                    <a:pt x="21600" y="19600"/>
                    <a:pt x="21600" y="20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5138917" y="591608"/>
              <a:ext cx="385584" cy="24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0700" fill="norm" stroke="1" extrusionOk="0">
                  <a:moveTo>
                    <a:pt x="959" y="4500"/>
                  </a:moveTo>
                  <a:cubicBezTo>
                    <a:pt x="372" y="9900"/>
                    <a:pt x="-215" y="15300"/>
                    <a:pt x="78" y="18000"/>
                  </a:cubicBezTo>
                  <a:cubicBezTo>
                    <a:pt x="372" y="20700"/>
                    <a:pt x="1546" y="20700"/>
                    <a:pt x="4246" y="17100"/>
                  </a:cubicBezTo>
                  <a:cubicBezTo>
                    <a:pt x="6946" y="13500"/>
                    <a:pt x="11172" y="6300"/>
                    <a:pt x="14107" y="2700"/>
                  </a:cubicBezTo>
                  <a:cubicBezTo>
                    <a:pt x="17042" y="-900"/>
                    <a:pt x="18685" y="-900"/>
                    <a:pt x="19683" y="2700"/>
                  </a:cubicBezTo>
                  <a:cubicBezTo>
                    <a:pt x="20681" y="6300"/>
                    <a:pt x="21033" y="13500"/>
                    <a:pt x="21385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5092699" y="795461"/>
              <a:ext cx="146051" cy="205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0" y="4406"/>
                  </a:moveTo>
                  <a:cubicBezTo>
                    <a:pt x="1252" y="8115"/>
                    <a:pt x="2504" y="11824"/>
                    <a:pt x="3130" y="14224"/>
                  </a:cubicBezTo>
                  <a:cubicBezTo>
                    <a:pt x="3757" y="16624"/>
                    <a:pt x="3757" y="17715"/>
                    <a:pt x="3600" y="18915"/>
                  </a:cubicBezTo>
                  <a:cubicBezTo>
                    <a:pt x="3443" y="20115"/>
                    <a:pt x="3130" y="21424"/>
                    <a:pt x="3130" y="21206"/>
                  </a:cubicBezTo>
                  <a:cubicBezTo>
                    <a:pt x="3130" y="20988"/>
                    <a:pt x="3443" y="19242"/>
                    <a:pt x="4383" y="16406"/>
                  </a:cubicBezTo>
                  <a:cubicBezTo>
                    <a:pt x="5322" y="13569"/>
                    <a:pt x="6887" y="9642"/>
                    <a:pt x="8139" y="6915"/>
                  </a:cubicBezTo>
                  <a:cubicBezTo>
                    <a:pt x="9391" y="4188"/>
                    <a:pt x="10330" y="2660"/>
                    <a:pt x="11426" y="1569"/>
                  </a:cubicBezTo>
                  <a:cubicBezTo>
                    <a:pt x="12522" y="479"/>
                    <a:pt x="13774" y="-176"/>
                    <a:pt x="14870" y="42"/>
                  </a:cubicBezTo>
                  <a:cubicBezTo>
                    <a:pt x="15965" y="260"/>
                    <a:pt x="16904" y="1351"/>
                    <a:pt x="18000" y="3969"/>
                  </a:cubicBezTo>
                  <a:cubicBezTo>
                    <a:pt x="19096" y="6588"/>
                    <a:pt x="20348" y="10733"/>
                    <a:pt x="21600" y="14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5302249" y="863600"/>
              <a:ext cx="1079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94" y="16800"/>
                    <a:pt x="3388" y="12000"/>
                    <a:pt x="6988" y="8400"/>
                  </a:cubicBezTo>
                  <a:cubicBezTo>
                    <a:pt x="10588" y="4800"/>
                    <a:pt x="1609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5353049" y="806450"/>
              <a:ext cx="190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959"/>
                    <a:pt x="4800" y="11917"/>
                    <a:pt x="8400" y="15517"/>
                  </a:cubicBezTo>
                  <a:cubicBezTo>
                    <a:pt x="12000" y="19117"/>
                    <a:pt x="16800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5460999" y="759797"/>
              <a:ext cx="184151" cy="165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0" y="4386"/>
                  </a:moveTo>
                  <a:cubicBezTo>
                    <a:pt x="745" y="3019"/>
                    <a:pt x="1490" y="1652"/>
                    <a:pt x="2607" y="832"/>
                  </a:cubicBezTo>
                  <a:cubicBezTo>
                    <a:pt x="3724" y="11"/>
                    <a:pt x="5214" y="-262"/>
                    <a:pt x="6207" y="285"/>
                  </a:cubicBezTo>
                  <a:cubicBezTo>
                    <a:pt x="7200" y="832"/>
                    <a:pt x="7697" y="2199"/>
                    <a:pt x="7697" y="4796"/>
                  </a:cubicBezTo>
                  <a:cubicBezTo>
                    <a:pt x="7697" y="7394"/>
                    <a:pt x="7200" y="11222"/>
                    <a:pt x="6579" y="13819"/>
                  </a:cubicBezTo>
                  <a:cubicBezTo>
                    <a:pt x="5959" y="16416"/>
                    <a:pt x="5214" y="17784"/>
                    <a:pt x="5338" y="19014"/>
                  </a:cubicBezTo>
                  <a:cubicBezTo>
                    <a:pt x="5462" y="20244"/>
                    <a:pt x="6455" y="21338"/>
                    <a:pt x="8317" y="21338"/>
                  </a:cubicBezTo>
                  <a:cubicBezTo>
                    <a:pt x="10179" y="21338"/>
                    <a:pt x="12910" y="20244"/>
                    <a:pt x="15269" y="19424"/>
                  </a:cubicBezTo>
                  <a:cubicBezTo>
                    <a:pt x="17628" y="18604"/>
                    <a:pt x="19614" y="18057"/>
                    <a:pt x="21600" y="17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6032499" y="543983"/>
              <a:ext cx="20320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2475" y="12960"/>
                    <a:pt x="4950" y="5400"/>
                    <a:pt x="8550" y="2160"/>
                  </a:cubicBezTo>
                  <a:cubicBezTo>
                    <a:pt x="12150" y="-1080"/>
                    <a:pt x="16875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6134099" y="488950"/>
              <a:ext cx="317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3308"/>
                    <a:pt x="11520" y="6616"/>
                    <a:pt x="15120" y="10216"/>
                  </a:cubicBezTo>
                  <a:cubicBezTo>
                    <a:pt x="18720" y="13816"/>
                    <a:pt x="20160" y="177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6732706" y="285750"/>
              <a:ext cx="214194" cy="230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18253" y="0"/>
                  </a:moveTo>
                  <a:cubicBezTo>
                    <a:pt x="13594" y="2576"/>
                    <a:pt x="8935" y="5152"/>
                    <a:pt x="6076" y="6837"/>
                  </a:cubicBezTo>
                  <a:cubicBezTo>
                    <a:pt x="3217" y="8521"/>
                    <a:pt x="2158" y="9314"/>
                    <a:pt x="1311" y="10206"/>
                  </a:cubicBezTo>
                  <a:cubicBezTo>
                    <a:pt x="464" y="11097"/>
                    <a:pt x="-171" y="12088"/>
                    <a:pt x="41" y="12683"/>
                  </a:cubicBezTo>
                  <a:cubicBezTo>
                    <a:pt x="253" y="13277"/>
                    <a:pt x="1311" y="13475"/>
                    <a:pt x="3005" y="13574"/>
                  </a:cubicBezTo>
                  <a:cubicBezTo>
                    <a:pt x="4700" y="13673"/>
                    <a:pt x="7029" y="13673"/>
                    <a:pt x="8723" y="13673"/>
                  </a:cubicBezTo>
                  <a:cubicBezTo>
                    <a:pt x="10417" y="13673"/>
                    <a:pt x="11476" y="13673"/>
                    <a:pt x="11688" y="14070"/>
                  </a:cubicBezTo>
                  <a:cubicBezTo>
                    <a:pt x="11900" y="14466"/>
                    <a:pt x="11264" y="15259"/>
                    <a:pt x="9464" y="16150"/>
                  </a:cubicBezTo>
                  <a:cubicBezTo>
                    <a:pt x="7664" y="17042"/>
                    <a:pt x="4700" y="18033"/>
                    <a:pt x="2794" y="18826"/>
                  </a:cubicBezTo>
                  <a:cubicBezTo>
                    <a:pt x="888" y="19618"/>
                    <a:pt x="41" y="20213"/>
                    <a:pt x="253" y="20708"/>
                  </a:cubicBezTo>
                  <a:cubicBezTo>
                    <a:pt x="464" y="21204"/>
                    <a:pt x="1735" y="21600"/>
                    <a:pt x="5441" y="21600"/>
                  </a:cubicBezTo>
                  <a:cubicBezTo>
                    <a:pt x="9147" y="21600"/>
                    <a:pt x="15288" y="21204"/>
                    <a:pt x="21429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6984999" y="338275"/>
              <a:ext cx="165101" cy="137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3660"/>
                  </a:moveTo>
                  <a:cubicBezTo>
                    <a:pt x="0" y="2024"/>
                    <a:pt x="0" y="388"/>
                    <a:pt x="692" y="60"/>
                  </a:cubicBezTo>
                  <a:cubicBezTo>
                    <a:pt x="1385" y="-267"/>
                    <a:pt x="2769" y="715"/>
                    <a:pt x="5677" y="3497"/>
                  </a:cubicBezTo>
                  <a:cubicBezTo>
                    <a:pt x="8585" y="6278"/>
                    <a:pt x="13015" y="10860"/>
                    <a:pt x="15923" y="14133"/>
                  </a:cubicBezTo>
                  <a:cubicBezTo>
                    <a:pt x="18831" y="17406"/>
                    <a:pt x="20215" y="19369"/>
                    <a:pt x="21600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7035799" y="297980"/>
              <a:ext cx="127001" cy="279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21600" y="1498"/>
                  </a:moveTo>
                  <a:cubicBezTo>
                    <a:pt x="20520" y="848"/>
                    <a:pt x="19440" y="199"/>
                    <a:pt x="18000" y="36"/>
                  </a:cubicBezTo>
                  <a:cubicBezTo>
                    <a:pt x="16560" y="-126"/>
                    <a:pt x="14760" y="199"/>
                    <a:pt x="11880" y="2310"/>
                  </a:cubicBezTo>
                  <a:cubicBezTo>
                    <a:pt x="9000" y="4421"/>
                    <a:pt x="5040" y="8319"/>
                    <a:pt x="2880" y="11811"/>
                  </a:cubicBezTo>
                  <a:cubicBezTo>
                    <a:pt x="720" y="15303"/>
                    <a:pt x="360" y="18388"/>
                    <a:pt x="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7194549" y="476250"/>
              <a:ext cx="190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7226299" y="39370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6851649" y="622300"/>
              <a:ext cx="3619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74" y="16200"/>
                    <a:pt x="9347" y="10800"/>
                    <a:pt x="12947" y="7200"/>
                  </a:cubicBezTo>
                  <a:cubicBezTo>
                    <a:pt x="16547" y="3600"/>
                    <a:pt x="1907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6925587" y="768762"/>
              <a:ext cx="103863" cy="132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197" fill="norm" stroke="1" extrusionOk="0">
                  <a:moveTo>
                    <a:pt x="462" y="2972"/>
                  </a:moveTo>
                  <a:cubicBezTo>
                    <a:pt x="30" y="9384"/>
                    <a:pt x="-402" y="15797"/>
                    <a:pt x="678" y="16134"/>
                  </a:cubicBezTo>
                  <a:cubicBezTo>
                    <a:pt x="1758" y="16472"/>
                    <a:pt x="4350" y="10735"/>
                    <a:pt x="6294" y="7191"/>
                  </a:cubicBezTo>
                  <a:cubicBezTo>
                    <a:pt x="8238" y="3647"/>
                    <a:pt x="9534" y="2297"/>
                    <a:pt x="11478" y="1285"/>
                  </a:cubicBezTo>
                  <a:cubicBezTo>
                    <a:pt x="13422" y="272"/>
                    <a:pt x="16014" y="-403"/>
                    <a:pt x="17742" y="272"/>
                  </a:cubicBezTo>
                  <a:cubicBezTo>
                    <a:pt x="19470" y="947"/>
                    <a:pt x="20334" y="2972"/>
                    <a:pt x="20766" y="6684"/>
                  </a:cubicBezTo>
                  <a:cubicBezTo>
                    <a:pt x="21198" y="10397"/>
                    <a:pt x="21198" y="15797"/>
                    <a:pt x="21198" y="21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7086599" y="812800"/>
              <a:ext cx="1143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4400"/>
                    <a:pt x="8000" y="7200"/>
                    <a:pt x="11600" y="3600"/>
                  </a:cubicBezTo>
                  <a:cubicBezTo>
                    <a:pt x="15200" y="0"/>
                    <a:pt x="18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7147106" y="755650"/>
              <a:ext cx="15694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867"/>
                    <a:pt x="3818" y="11733"/>
                    <a:pt x="1118" y="15333"/>
                  </a:cubicBezTo>
                  <a:cubicBezTo>
                    <a:pt x="-1582" y="18933"/>
                    <a:pt x="1118" y="20267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7245349" y="736037"/>
              <a:ext cx="133351" cy="148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2" fill="norm" stroke="1" extrusionOk="0">
                  <a:moveTo>
                    <a:pt x="0" y="980"/>
                  </a:moveTo>
                  <a:cubicBezTo>
                    <a:pt x="1714" y="380"/>
                    <a:pt x="3429" y="-220"/>
                    <a:pt x="4971" y="80"/>
                  </a:cubicBezTo>
                  <a:cubicBezTo>
                    <a:pt x="6514" y="380"/>
                    <a:pt x="7886" y="1580"/>
                    <a:pt x="7886" y="4580"/>
                  </a:cubicBezTo>
                  <a:cubicBezTo>
                    <a:pt x="7886" y="7580"/>
                    <a:pt x="6514" y="12380"/>
                    <a:pt x="5486" y="15530"/>
                  </a:cubicBezTo>
                  <a:cubicBezTo>
                    <a:pt x="4457" y="18680"/>
                    <a:pt x="3771" y="20180"/>
                    <a:pt x="4286" y="20780"/>
                  </a:cubicBezTo>
                  <a:cubicBezTo>
                    <a:pt x="4800" y="21380"/>
                    <a:pt x="6514" y="21080"/>
                    <a:pt x="9600" y="20180"/>
                  </a:cubicBezTo>
                  <a:cubicBezTo>
                    <a:pt x="12686" y="19280"/>
                    <a:pt x="17143" y="17780"/>
                    <a:pt x="21600" y="16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7950199" y="56515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7962899" y="673100"/>
              <a:ext cx="146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8495592" y="289933"/>
              <a:ext cx="191208" cy="783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485" fill="norm" stroke="1" extrusionOk="0">
                  <a:moveTo>
                    <a:pt x="21209" y="2150"/>
                  </a:moveTo>
                  <a:cubicBezTo>
                    <a:pt x="21209" y="1859"/>
                    <a:pt x="21209" y="1569"/>
                    <a:pt x="21209" y="1162"/>
                  </a:cubicBezTo>
                  <a:cubicBezTo>
                    <a:pt x="21209" y="756"/>
                    <a:pt x="21209" y="233"/>
                    <a:pt x="20739" y="59"/>
                  </a:cubicBezTo>
                  <a:cubicBezTo>
                    <a:pt x="20270" y="-115"/>
                    <a:pt x="19331" y="59"/>
                    <a:pt x="16983" y="1046"/>
                  </a:cubicBezTo>
                  <a:cubicBezTo>
                    <a:pt x="14635" y="2033"/>
                    <a:pt x="10879" y="3833"/>
                    <a:pt x="7826" y="5720"/>
                  </a:cubicBezTo>
                  <a:cubicBezTo>
                    <a:pt x="4774" y="7608"/>
                    <a:pt x="2426" y="9582"/>
                    <a:pt x="1135" y="11527"/>
                  </a:cubicBezTo>
                  <a:cubicBezTo>
                    <a:pt x="-156" y="13472"/>
                    <a:pt x="-391" y="15388"/>
                    <a:pt x="666" y="16985"/>
                  </a:cubicBezTo>
                  <a:cubicBezTo>
                    <a:pt x="1722" y="18582"/>
                    <a:pt x="4070" y="19859"/>
                    <a:pt x="7357" y="20556"/>
                  </a:cubicBezTo>
                  <a:cubicBezTo>
                    <a:pt x="10644" y="21253"/>
                    <a:pt x="14870" y="21369"/>
                    <a:pt x="19096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8813799" y="407311"/>
              <a:ext cx="266701" cy="164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3204"/>
                  </a:moveTo>
                  <a:cubicBezTo>
                    <a:pt x="686" y="2096"/>
                    <a:pt x="1371" y="989"/>
                    <a:pt x="2571" y="435"/>
                  </a:cubicBezTo>
                  <a:cubicBezTo>
                    <a:pt x="3771" y="-119"/>
                    <a:pt x="5486" y="-119"/>
                    <a:pt x="6857" y="296"/>
                  </a:cubicBezTo>
                  <a:cubicBezTo>
                    <a:pt x="8229" y="712"/>
                    <a:pt x="9257" y="1543"/>
                    <a:pt x="9257" y="4035"/>
                  </a:cubicBezTo>
                  <a:cubicBezTo>
                    <a:pt x="9257" y="6527"/>
                    <a:pt x="8229" y="10681"/>
                    <a:pt x="7371" y="13173"/>
                  </a:cubicBezTo>
                  <a:cubicBezTo>
                    <a:pt x="6514" y="15666"/>
                    <a:pt x="5829" y="16496"/>
                    <a:pt x="5143" y="17327"/>
                  </a:cubicBezTo>
                  <a:cubicBezTo>
                    <a:pt x="4457" y="18158"/>
                    <a:pt x="3771" y="18989"/>
                    <a:pt x="3943" y="19543"/>
                  </a:cubicBezTo>
                  <a:cubicBezTo>
                    <a:pt x="4114" y="20096"/>
                    <a:pt x="5143" y="20373"/>
                    <a:pt x="7800" y="20373"/>
                  </a:cubicBezTo>
                  <a:cubicBezTo>
                    <a:pt x="10457" y="20373"/>
                    <a:pt x="14743" y="20096"/>
                    <a:pt x="17314" y="20235"/>
                  </a:cubicBezTo>
                  <a:cubicBezTo>
                    <a:pt x="19886" y="20373"/>
                    <a:pt x="20743" y="20927"/>
                    <a:pt x="2160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8718549" y="666750"/>
              <a:ext cx="4000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14" y="18720"/>
                    <a:pt x="6629" y="15840"/>
                    <a:pt x="10229" y="12240"/>
                  </a:cubicBezTo>
                  <a:cubicBezTo>
                    <a:pt x="13829" y="8640"/>
                    <a:pt x="17714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8648699" y="891292"/>
              <a:ext cx="139701" cy="156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3144"/>
                  </a:moveTo>
                  <a:cubicBezTo>
                    <a:pt x="327" y="6600"/>
                    <a:pt x="655" y="10056"/>
                    <a:pt x="818" y="12504"/>
                  </a:cubicBezTo>
                  <a:cubicBezTo>
                    <a:pt x="982" y="14952"/>
                    <a:pt x="982" y="16392"/>
                    <a:pt x="982" y="17976"/>
                  </a:cubicBezTo>
                  <a:cubicBezTo>
                    <a:pt x="982" y="19560"/>
                    <a:pt x="982" y="21288"/>
                    <a:pt x="982" y="21288"/>
                  </a:cubicBezTo>
                  <a:cubicBezTo>
                    <a:pt x="982" y="21288"/>
                    <a:pt x="982" y="19560"/>
                    <a:pt x="1473" y="16680"/>
                  </a:cubicBezTo>
                  <a:cubicBezTo>
                    <a:pt x="1964" y="13800"/>
                    <a:pt x="2945" y="9768"/>
                    <a:pt x="4745" y="6744"/>
                  </a:cubicBezTo>
                  <a:cubicBezTo>
                    <a:pt x="6545" y="3720"/>
                    <a:pt x="9164" y="1704"/>
                    <a:pt x="11291" y="696"/>
                  </a:cubicBezTo>
                  <a:cubicBezTo>
                    <a:pt x="13418" y="-312"/>
                    <a:pt x="15055" y="-312"/>
                    <a:pt x="16527" y="1272"/>
                  </a:cubicBezTo>
                  <a:cubicBezTo>
                    <a:pt x="18000" y="2856"/>
                    <a:pt x="19309" y="6024"/>
                    <a:pt x="20127" y="8616"/>
                  </a:cubicBezTo>
                  <a:cubicBezTo>
                    <a:pt x="20945" y="11208"/>
                    <a:pt x="21273" y="13224"/>
                    <a:pt x="21600" y="15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8813799" y="920750"/>
              <a:ext cx="1079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8864037" y="882650"/>
              <a:ext cx="19614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1080"/>
                    <a:pt x="2735" y="2160"/>
                    <a:pt x="575" y="5760"/>
                  </a:cubicBezTo>
                  <a:cubicBezTo>
                    <a:pt x="-1585" y="9360"/>
                    <a:pt x="2735" y="1548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8928099" y="851908"/>
              <a:ext cx="177801" cy="125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4" fill="norm" stroke="1" extrusionOk="0">
                  <a:moveTo>
                    <a:pt x="0" y="5142"/>
                  </a:moveTo>
                  <a:cubicBezTo>
                    <a:pt x="771" y="3372"/>
                    <a:pt x="1543" y="1601"/>
                    <a:pt x="2571" y="716"/>
                  </a:cubicBezTo>
                  <a:cubicBezTo>
                    <a:pt x="3600" y="-169"/>
                    <a:pt x="4886" y="-169"/>
                    <a:pt x="6429" y="362"/>
                  </a:cubicBezTo>
                  <a:cubicBezTo>
                    <a:pt x="7971" y="893"/>
                    <a:pt x="9771" y="1956"/>
                    <a:pt x="10286" y="4434"/>
                  </a:cubicBezTo>
                  <a:cubicBezTo>
                    <a:pt x="10800" y="6913"/>
                    <a:pt x="10029" y="10808"/>
                    <a:pt x="9129" y="13641"/>
                  </a:cubicBezTo>
                  <a:cubicBezTo>
                    <a:pt x="8229" y="16474"/>
                    <a:pt x="7200" y="18244"/>
                    <a:pt x="7329" y="19483"/>
                  </a:cubicBezTo>
                  <a:cubicBezTo>
                    <a:pt x="7457" y="20723"/>
                    <a:pt x="8743" y="21431"/>
                    <a:pt x="11314" y="20723"/>
                  </a:cubicBezTo>
                  <a:cubicBezTo>
                    <a:pt x="13886" y="20015"/>
                    <a:pt x="17743" y="17890"/>
                    <a:pt x="21600" y="15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9194799" y="463550"/>
              <a:ext cx="134997" cy="51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0" y="0"/>
                  </a:moveTo>
                  <a:cubicBezTo>
                    <a:pt x="1636" y="0"/>
                    <a:pt x="3273" y="0"/>
                    <a:pt x="6218" y="978"/>
                  </a:cubicBezTo>
                  <a:cubicBezTo>
                    <a:pt x="9164" y="1956"/>
                    <a:pt x="13418" y="3911"/>
                    <a:pt x="16527" y="6311"/>
                  </a:cubicBezTo>
                  <a:cubicBezTo>
                    <a:pt x="19636" y="8711"/>
                    <a:pt x="21600" y="11556"/>
                    <a:pt x="20618" y="13911"/>
                  </a:cubicBezTo>
                  <a:cubicBezTo>
                    <a:pt x="19636" y="16267"/>
                    <a:pt x="15709" y="18133"/>
                    <a:pt x="12109" y="19333"/>
                  </a:cubicBezTo>
                  <a:cubicBezTo>
                    <a:pt x="8509" y="20533"/>
                    <a:pt x="5236" y="21067"/>
                    <a:pt x="19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9423399" y="768350"/>
              <a:ext cx="381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9677399" y="465251"/>
              <a:ext cx="44451" cy="163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1439"/>
                  </a:moveTo>
                  <a:cubicBezTo>
                    <a:pt x="4114" y="608"/>
                    <a:pt x="8229" y="-223"/>
                    <a:pt x="11314" y="54"/>
                  </a:cubicBezTo>
                  <a:cubicBezTo>
                    <a:pt x="14400" y="331"/>
                    <a:pt x="16457" y="1715"/>
                    <a:pt x="18000" y="5454"/>
                  </a:cubicBezTo>
                  <a:cubicBezTo>
                    <a:pt x="19543" y="9192"/>
                    <a:pt x="20571" y="15285"/>
                    <a:pt x="21600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9658349" y="698500"/>
              <a:ext cx="1714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9664699" y="835682"/>
              <a:ext cx="196851" cy="165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4371"/>
                  </a:moveTo>
                  <a:cubicBezTo>
                    <a:pt x="232" y="3021"/>
                    <a:pt x="465" y="1671"/>
                    <a:pt x="1394" y="861"/>
                  </a:cubicBezTo>
                  <a:cubicBezTo>
                    <a:pt x="2323" y="51"/>
                    <a:pt x="3948" y="-219"/>
                    <a:pt x="5923" y="186"/>
                  </a:cubicBezTo>
                  <a:cubicBezTo>
                    <a:pt x="7897" y="591"/>
                    <a:pt x="10219" y="1671"/>
                    <a:pt x="11148" y="3696"/>
                  </a:cubicBezTo>
                  <a:cubicBezTo>
                    <a:pt x="12077" y="5721"/>
                    <a:pt x="11613" y="8691"/>
                    <a:pt x="10452" y="11256"/>
                  </a:cubicBezTo>
                  <a:cubicBezTo>
                    <a:pt x="9290" y="13821"/>
                    <a:pt x="7432" y="15981"/>
                    <a:pt x="5923" y="17736"/>
                  </a:cubicBezTo>
                  <a:cubicBezTo>
                    <a:pt x="4413" y="19491"/>
                    <a:pt x="3252" y="20841"/>
                    <a:pt x="4065" y="21111"/>
                  </a:cubicBezTo>
                  <a:cubicBezTo>
                    <a:pt x="4877" y="21381"/>
                    <a:pt x="7665" y="20571"/>
                    <a:pt x="10916" y="19626"/>
                  </a:cubicBezTo>
                  <a:cubicBezTo>
                    <a:pt x="14168" y="18681"/>
                    <a:pt x="17884" y="17601"/>
                    <a:pt x="21600" y="16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10140949" y="666750"/>
              <a:ext cx="158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10198099" y="603250"/>
              <a:ext cx="190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10511366" y="369242"/>
              <a:ext cx="162985" cy="538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2" fill="norm" stroke="1" extrusionOk="0">
                  <a:moveTo>
                    <a:pt x="21600" y="470"/>
                  </a:moveTo>
                  <a:cubicBezTo>
                    <a:pt x="20478" y="216"/>
                    <a:pt x="19356" y="-38"/>
                    <a:pt x="18094" y="4"/>
                  </a:cubicBezTo>
                  <a:cubicBezTo>
                    <a:pt x="16831" y="47"/>
                    <a:pt x="15429" y="386"/>
                    <a:pt x="13044" y="1614"/>
                  </a:cubicBezTo>
                  <a:cubicBezTo>
                    <a:pt x="10660" y="2842"/>
                    <a:pt x="7294" y="4960"/>
                    <a:pt x="4629" y="7543"/>
                  </a:cubicBezTo>
                  <a:cubicBezTo>
                    <a:pt x="1964" y="10127"/>
                    <a:pt x="0" y="13176"/>
                    <a:pt x="0" y="15506"/>
                  </a:cubicBezTo>
                  <a:cubicBezTo>
                    <a:pt x="0" y="17835"/>
                    <a:pt x="1964" y="19444"/>
                    <a:pt x="5049" y="20334"/>
                  </a:cubicBezTo>
                  <a:cubicBezTo>
                    <a:pt x="8135" y="21223"/>
                    <a:pt x="12343" y="21393"/>
                    <a:pt x="16551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10801775" y="448420"/>
              <a:ext cx="107525" cy="167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139" fill="norm" stroke="1" extrusionOk="0">
                  <a:moveTo>
                    <a:pt x="3727" y="5106"/>
                  </a:moveTo>
                  <a:cubicBezTo>
                    <a:pt x="2880" y="9640"/>
                    <a:pt x="2033" y="14173"/>
                    <a:pt x="1397" y="17106"/>
                  </a:cubicBezTo>
                  <a:cubicBezTo>
                    <a:pt x="762" y="20040"/>
                    <a:pt x="339" y="21373"/>
                    <a:pt x="127" y="21106"/>
                  </a:cubicBezTo>
                  <a:cubicBezTo>
                    <a:pt x="-85" y="20840"/>
                    <a:pt x="-85" y="18973"/>
                    <a:pt x="550" y="15506"/>
                  </a:cubicBezTo>
                  <a:cubicBezTo>
                    <a:pt x="1186" y="12040"/>
                    <a:pt x="2456" y="6973"/>
                    <a:pt x="3939" y="3906"/>
                  </a:cubicBezTo>
                  <a:cubicBezTo>
                    <a:pt x="5421" y="840"/>
                    <a:pt x="7115" y="-227"/>
                    <a:pt x="10080" y="40"/>
                  </a:cubicBezTo>
                  <a:cubicBezTo>
                    <a:pt x="13044" y="306"/>
                    <a:pt x="17280" y="1906"/>
                    <a:pt x="19397" y="5106"/>
                  </a:cubicBezTo>
                  <a:cubicBezTo>
                    <a:pt x="21515" y="8306"/>
                    <a:pt x="21515" y="13106"/>
                    <a:pt x="21515" y="17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10718799" y="679450"/>
              <a:ext cx="3619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53" y="18720"/>
                    <a:pt x="5305" y="15840"/>
                    <a:pt x="8905" y="12240"/>
                  </a:cubicBezTo>
                  <a:cubicBezTo>
                    <a:pt x="12505" y="8640"/>
                    <a:pt x="17053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10693399" y="811983"/>
              <a:ext cx="107951" cy="129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6" fill="norm" stroke="1" extrusionOk="0">
                  <a:moveTo>
                    <a:pt x="1271" y="132"/>
                  </a:moveTo>
                  <a:cubicBezTo>
                    <a:pt x="847" y="5960"/>
                    <a:pt x="424" y="11789"/>
                    <a:pt x="212" y="15560"/>
                  </a:cubicBezTo>
                  <a:cubicBezTo>
                    <a:pt x="0" y="19332"/>
                    <a:pt x="0" y="21046"/>
                    <a:pt x="0" y="21046"/>
                  </a:cubicBezTo>
                  <a:cubicBezTo>
                    <a:pt x="0" y="21046"/>
                    <a:pt x="0" y="19332"/>
                    <a:pt x="847" y="16417"/>
                  </a:cubicBezTo>
                  <a:cubicBezTo>
                    <a:pt x="1694" y="13503"/>
                    <a:pt x="3388" y="9389"/>
                    <a:pt x="4871" y="6475"/>
                  </a:cubicBezTo>
                  <a:cubicBezTo>
                    <a:pt x="6353" y="3560"/>
                    <a:pt x="7624" y="1846"/>
                    <a:pt x="9318" y="817"/>
                  </a:cubicBezTo>
                  <a:cubicBezTo>
                    <a:pt x="11012" y="-211"/>
                    <a:pt x="13129" y="-554"/>
                    <a:pt x="14824" y="1503"/>
                  </a:cubicBezTo>
                  <a:cubicBezTo>
                    <a:pt x="16518" y="3560"/>
                    <a:pt x="17788" y="8017"/>
                    <a:pt x="18847" y="11103"/>
                  </a:cubicBezTo>
                  <a:cubicBezTo>
                    <a:pt x="19906" y="14189"/>
                    <a:pt x="20753" y="15903"/>
                    <a:pt x="21600" y="17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10852149" y="857250"/>
              <a:ext cx="952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10896599" y="800100"/>
              <a:ext cx="127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10988584" y="816156"/>
              <a:ext cx="111216" cy="113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064" fill="norm" stroke="1" extrusionOk="0">
                  <a:moveTo>
                    <a:pt x="1852" y="555"/>
                  </a:moveTo>
                  <a:cubicBezTo>
                    <a:pt x="3889" y="163"/>
                    <a:pt x="5927" y="-230"/>
                    <a:pt x="7761" y="163"/>
                  </a:cubicBezTo>
                  <a:cubicBezTo>
                    <a:pt x="9595" y="555"/>
                    <a:pt x="11225" y="1734"/>
                    <a:pt x="11225" y="4090"/>
                  </a:cubicBezTo>
                  <a:cubicBezTo>
                    <a:pt x="11225" y="6446"/>
                    <a:pt x="9595" y="9981"/>
                    <a:pt x="7965" y="12337"/>
                  </a:cubicBezTo>
                  <a:cubicBezTo>
                    <a:pt x="6335" y="14694"/>
                    <a:pt x="4705" y="15872"/>
                    <a:pt x="3074" y="17050"/>
                  </a:cubicBezTo>
                  <a:cubicBezTo>
                    <a:pt x="1444" y="18228"/>
                    <a:pt x="-186" y="19406"/>
                    <a:pt x="18" y="20192"/>
                  </a:cubicBezTo>
                  <a:cubicBezTo>
                    <a:pt x="222" y="20977"/>
                    <a:pt x="2259" y="21370"/>
                    <a:pt x="6131" y="20781"/>
                  </a:cubicBezTo>
                  <a:cubicBezTo>
                    <a:pt x="10003" y="20192"/>
                    <a:pt x="15708" y="18621"/>
                    <a:pt x="21414" y="17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11150599" y="393700"/>
              <a:ext cx="138055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600" fill="norm" stroke="1" extrusionOk="0">
                  <a:moveTo>
                    <a:pt x="0" y="0"/>
                  </a:moveTo>
                  <a:cubicBezTo>
                    <a:pt x="1612" y="0"/>
                    <a:pt x="3224" y="0"/>
                    <a:pt x="5481" y="429"/>
                  </a:cubicBezTo>
                  <a:cubicBezTo>
                    <a:pt x="7737" y="857"/>
                    <a:pt x="10639" y="1714"/>
                    <a:pt x="13540" y="3429"/>
                  </a:cubicBezTo>
                  <a:cubicBezTo>
                    <a:pt x="16442" y="5143"/>
                    <a:pt x="19343" y="7714"/>
                    <a:pt x="20472" y="10200"/>
                  </a:cubicBezTo>
                  <a:cubicBezTo>
                    <a:pt x="21600" y="12686"/>
                    <a:pt x="20955" y="15086"/>
                    <a:pt x="19021" y="16886"/>
                  </a:cubicBezTo>
                  <a:cubicBezTo>
                    <a:pt x="17087" y="18686"/>
                    <a:pt x="13863" y="19886"/>
                    <a:pt x="11284" y="20571"/>
                  </a:cubicBezTo>
                  <a:cubicBezTo>
                    <a:pt x="8704" y="21257"/>
                    <a:pt x="6770" y="21429"/>
                    <a:pt x="48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11391899" y="7429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11652249" y="480483"/>
              <a:ext cx="171451" cy="30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21"/>
                  </a:moveTo>
                  <a:cubicBezTo>
                    <a:pt x="267" y="761"/>
                    <a:pt x="533" y="0"/>
                    <a:pt x="1333" y="0"/>
                  </a:cubicBezTo>
                  <a:cubicBezTo>
                    <a:pt x="2133" y="0"/>
                    <a:pt x="3467" y="761"/>
                    <a:pt x="6000" y="3194"/>
                  </a:cubicBezTo>
                  <a:cubicBezTo>
                    <a:pt x="8533" y="5628"/>
                    <a:pt x="12267" y="9735"/>
                    <a:pt x="15067" y="13082"/>
                  </a:cubicBezTo>
                  <a:cubicBezTo>
                    <a:pt x="17867" y="16428"/>
                    <a:pt x="19733" y="190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11652249" y="482600"/>
              <a:ext cx="19050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133"/>
                    <a:pt x="19200" y="267"/>
                    <a:pt x="17280" y="1467"/>
                  </a:cubicBezTo>
                  <a:cubicBezTo>
                    <a:pt x="15360" y="2667"/>
                    <a:pt x="12720" y="4933"/>
                    <a:pt x="9720" y="8067"/>
                  </a:cubicBezTo>
                  <a:cubicBezTo>
                    <a:pt x="6720" y="11200"/>
                    <a:pt x="3360" y="15200"/>
                    <a:pt x="1680" y="17600"/>
                  </a:cubicBezTo>
                  <a:cubicBezTo>
                    <a:pt x="0" y="20000"/>
                    <a:pt x="0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11614149" y="333110"/>
              <a:ext cx="330201" cy="28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21021"/>
                  </a:moveTo>
                  <a:cubicBezTo>
                    <a:pt x="415" y="14850"/>
                    <a:pt x="831" y="8678"/>
                    <a:pt x="2700" y="4821"/>
                  </a:cubicBezTo>
                  <a:cubicBezTo>
                    <a:pt x="4569" y="964"/>
                    <a:pt x="7892" y="-579"/>
                    <a:pt x="11285" y="192"/>
                  </a:cubicBezTo>
                  <a:cubicBezTo>
                    <a:pt x="14677" y="964"/>
                    <a:pt x="18138" y="4050"/>
                    <a:pt x="21600" y="7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11537949" y="1139825"/>
              <a:ext cx="4381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87" y="18000"/>
                    <a:pt x="4174" y="14400"/>
                    <a:pt x="6287" y="11475"/>
                  </a:cubicBezTo>
                  <a:cubicBezTo>
                    <a:pt x="8400" y="8550"/>
                    <a:pt x="10539" y="6300"/>
                    <a:pt x="12417" y="4725"/>
                  </a:cubicBezTo>
                  <a:cubicBezTo>
                    <a:pt x="14296" y="3150"/>
                    <a:pt x="15913" y="2250"/>
                    <a:pt x="17400" y="1575"/>
                  </a:cubicBezTo>
                  <a:cubicBezTo>
                    <a:pt x="18887" y="900"/>
                    <a:pt x="20243" y="4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11535717" y="1187450"/>
              <a:ext cx="453084" cy="47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74" fill="norm" stroke="1" extrusionOk="0">
                  <a:moveTo>
                    <a:pt x="559" y="20160"/>
                  </a:moveTo>
                  <a:cubicBezTo>
                    <a:pt x="257" y="20640"/>
                    <a:pt x="-45" y="21120"/>
                    <a:pt x="5" y="21360"/>
                  </a:cubicBezTo>
                  <a:cubicBezTo>
                    <a:pt x="56" y="21600"/>
                    <a:pt x="458" y="21600"/>
                    <a:pt x="1566" y="19920"/>
                  </a:cubicBezTo>
                  <a:cubicBezTo>
                    <a:pt x="2674" y="18240"/>
                    <a:pt x="4486" y="14880"/>
                    <a:pt x="6425" y="11760"/>
                  </a:cubicBezTo>
                  <a:cubicBezTo>
                    <a:pt x="8363" y="8640"/>
                    <a:pt x="10428" y="5760"/>
                    <a:pt x="12719" y="3840"/>
                  </a:cubicBezTo>
                  <a:cubicBezTo>
                    <a:pt x="15010" y="1920"/>
                    <a:pt x="17527" y="960"/>
                    <a:pt x="19038" y="480"/>
                  </a:cubicBezTo>
                  <a:cubicBezTo>
                    <a:pt x="20548" y="0"/>
                    <a:pt x="21052" y="0"/>
                    <a:pt x="215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11681883" y="1560122"/>
              <a:ext cx="117875" cy="296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77" fill="norm" stroke="1" extrusionOk="0">
                  <a:moveTo>
                    <a:pt x="4970" y="4739"/>
                  </a:moveTo>
                  <a:cubicBezTo>
                    <a:pt x="4396" y="5658"/>
                    <a:pt x="3823" y="6577"/>
                    <a:pt x="3919" y="8339"/>
                  </a:cubicBezTo>
                  <a:cubicBezTo>
                    <a:pt x="4014" y="10100"/>
                    <a:pt x="4779" y="12704"/>
                    <a:pt x="5161" y="14887"/>
                  </a:cubicBezTo>
                  <a:cubicBezTo>
                    <a:pt x="5543" y="17070"/>
                    <a:pt x="5543" y="18832"/>
                    <a:pt x="5352" y="19943"/>
                  </a:cubicBezTo>
                  <a:cubicBezTo>
                    <a:pt x="5161" y="21053"/>
                    <a:pt x="4779" y="21513"/>
                    <a:pt x="4396" y="21475"/>
                  </a:cubicBezTo>
                  <a:cubicBezTo>
                    <a:pt x="4014" y="21436"/>
                    <a:pt x="3632" y="20900"/>
                    <a:pt x="3154" y="19522"/>
                  </a:cubicBezTo>
                  <a:cubicBezTo>
                    <a:pt x="2676" y="18143"/>
                    <a:pt x="2103" y="15922"/>
                    <a:pt x="1434" y="13279"/>
                  </a:cubicBezTo>
                  <a:cubicBezTo>
                    <a:pt x="765" y="10636"/>
                    <a:pt x="0" y="7573"/>
                    <a:pt x="0" y="5466"/>
                  </a:cubicBezTo>
                  <a:cubicBezTo>
                    <a:pt x="0" y="3360"/>
                    <a:pt x="765" y="2211"/>
                    <a:pt x="2198" y="1407"/>
                  </a:cubicBezTo>
                  <a:cubicBezTo>
                    <a:pt x="3632" y="602"/>
                    <a:pt x="5735" y="143"/>
                    <a:pt x="8697" y="28"/>
                  </a:cubicBezTo>
                  <a:cubicBezTo>
                    <a:pt x="11660" y="-87"/>
                    <a:pt x="15483" y="143"/>
                    <a:pt x="17968" y="832"/>
                  </a:cubicBezTo>
                  <a:cubicBezTo>
                    <a:pt x="20453" y="1522"/>
                    <a:pt x="21600" y="2670"/>
                    <a:pt x="21218" y="3743"/>
                  </a:cubicBezTo>
                  <a:cubicBezTo>
                    <a:pt x="20835" y="4815"/>
                    <a:pt x="18924" y="5811"/>
                    <a:pt x="15865" y="6615"/>
                  </a:cubicBezTo>
                  <a:cubicBezTo>
                    <a:pt x="12807" y="7419"/>
                    <a:pt x="8602" y="8032"/>
                    <a:pt x="5926" y="8300"/>
                  </a:cubicBezTo>
                  <a:cubicBezTo>
                    <a:pt x="3250" y="8568"/>
                    <a:pt x="2103" y="8492"/>
                    <a:pt x="2007" y="8262"/>
                  </a:cubicBezTo>
                  <a:cubicBezTo>
                    <a:pt x="1912" y="8032"/>
                    <a:pt x="2867" y="7649"/>
                    <a:pt x="3823" y="7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11687998" y="1398965"/>
              <a:ext cx="100778" cy="136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82" fill="norm" stroke="1" extrusionOk="0">
                  <a:moveTo>
                    <a:pt x="2525" y="20129"/>
                  </a:moveTo>
                  <a:cubicBezTo>
                    <a:pt x="1625" y="20793"/>
                    <a:pt x="725" y="21458"/>
                    <a:pt x="275" y="21375"/>
                  </a:cubicBezTo>
                  <a:cubicBezTo>
                    <a:pt x="-175" y="21292"/>
                    <a:pt x="-175" y="20461"/>
                    <a:pt x="1063" y="17886"/>
                  </a:cubicBezTo>
                  <a:cubicBezTo>
                    <a:pt x="2300" y="15310"/>
                    <a:pt x="4775" y="10990"/>
                    <a:pt x="6575" y="8083"/>
                  </a:cubicBezTo>
                  <a:cubicBezTo>
                    <a:pt x="8375" y="5175"/>
                    <a:pt x="9500" y="3680"/>
                    <a:pt x="10738" y="2433"/>
                  </a:cubicBezTo>
                  <a:cubicBezTo>
                    <a:pt x="11975" y="1187"/>
                    <a:pt x="13325" y="190"/>
                    <a:pt x="14337" y="24"/>
                  </a:cubicBezTo>
                  <a:cubicBezTo>
                    <a:pt x="15350" y="-142"/>
                    <a:pt x="16025" y="523"/>
                    <a:pt x="17150" y="3264"/>
                  </a:cubicBezTo>
                  <a:cubicBezTo>
                    <a:pt x="18275" y="6006"/>
                    <a:pt x="19850" y="10824"/>
                    <a:pt x="21425" y="15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11836581" y="1670905"/>
              <a:ext cx="88719" cy="129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458" fill="norm" stroke="1" extrusionOk="0">
                  <a:moveTo>
                    <a:pt x="718" y="21458"/>
                  </a:moveTo>
                  <a:cubicBezTo>
                    <a:pt x="210" y="19702"/>
                    <a:pt x="-298" y="17946"/>
                    <a:pt x="210" y="15136"/>
                  </a:cubicBezTo>
                  <a:cubicBezTo>
                    <a:pt x="718" y="12326"/>
                    <a:pt x="2243" y="8463"/>
                    <a:pt x="3133" y="6092"/>
                  </a:cubicBezTo>
                  <a:cubicBezTo>
                    <a:pt x="4022" y="3721"/>
                    <a:pt x="4276" y="2843"/>
                    <a:pt x="4530" y="1965"/>
                  </a:cubicBezTo>
                  <a:cubicBezTo>
                    <a:pt x="4784" y="1087"/>
                    <a:pt x="5038" y="209"/>
                    <a:pt x="5674" y="34"/>
                  </a:cubicBezTo>
                  <a:cubicBezTo>
                    <a:pt x="6309" y="-142"/>
                    <a:pt x="7326" y="385"/>
                    <a:pt x="8088" y="1263"/>
                  </a:cubicBezTo>
                  <a:cubicBezTo>
                    <a:pt x="8850" y="2141"/>
                    <a:pt x="9358" y="3370"/>
                    <a:pt x="10121" y="3634"/>
                  </a:cubicBezTo>
                  <a:cubicBezTo>
                    <a:pt x="10883" y="3897"/>
                    <a:pt x="11900" y="3195"/>
                    <a:pt x="12789" y="2492"/>
                  </a:cubicBezTo>
                  <a:cubicBezTo>
                    <a:pt x="13678" y="1790"/>
                    <a:pt x="14441" y="1087"/>
                    <a:pt x="15457" y="912"/>
                  </a:cubicBezTo>
                  <a:cubicBezTo>
                    <a:pt x="16474" y="736"/>
                    <a:pt x="17744" y="1087"/>
                    <a:pt x="18761" y="2843"/>
                  </a:cubicBezTo>
                  <a:cubicBezTo>
                    <a:pt x="19777" y="4599"/>
                    <a:pt x="20540" y="7760"/>
                    <a:pt x="20921" y="10395"/>
                  </a:cubicBezTo>
                  <a:cubicBezTo>
                    <a:pt x="21302" y="13029"/>
                    <a:pt x="21302" y="15136"/>
                    <a:pt x="21302" y="17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11961075" y="1676400"/>
              <a:ext cx="69001" cy="110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59" fill="norm" stroke="1" extrusionOk="0">
                  <a:moveTo>
                    <a:pt x="8573" y="0"/>
                  </a:moveTo>
                  <a:cubicBezTo>
                    <a:pt x="6937" y="2057"/>
                    <a:pt x="5301" y="4114"/>
                    <a:pt x="3828" y="6891"/>
                  </a:cubicBezTo>
                  <a:cubicBezTo>
                    <a:pt x="2355" y="9669"/>
                    <a:pt x="1046" y="13166"/>
                    <a:pt x="392" y="15737"/>
                  </a:cubicBezTo>
                  <a:cubicBezTo>
                    <a:pt x="-263" y="18309"/>
                    <a:pt x="-263" y="19954"/>
                    <a:pt x="1701" y="20777"/>
                  </a:cubicBezTo>
                  <a:cubicBezTo>
                    <a:pt x="3664" y="21600"/>
                    <a:pt x="7592" y="21600"/>
                    <a:pt x="11192" y="21189"/>
                  </a:cubicBezTo>
                  <a:cubicBezTo>
                    <a:pt x="14792" y="20777"/>
                    <a:pt x="18064" y="19954"/>
                    <a:pt x="21337" y="19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12066058" y="1658036"/>
              <a:ext cx="84668" cy="144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19980" y="1776"/>
                  </a:moveTo>
                  <a:cubicBezTo>
                    <a:pt x="19170" y="1150"/>
                    <a:pt x="18360" y="524"/>
                    <a:pt x="17280" y="211"/>
                  </a:cubicBezTo>
                  <a:cubicBezTo>
                    <a:pt x="16200" y="-102"/>
                    <a:pt x="14850" y="-102"/>
                    <a:pt x="12555" y="446"/>
                  </a:cubicBezTo>
                  <a:cubicBezTo>
                    <a:pt x="10260" y="994"/>
                    <a:pt x="7020" y="2089"/>
                    <a:pt x="4860" y="3341"/>
                  </a:cubicBezTo>
                  <a:cubicBezTo>
                    <a:pt x="2700" y="4594"/>
                    <a:pt x="1620" y="6002"/>
                    <a:pt x="945" y="8663"/>
                  </a:cubicBezTo>
                  <a:cubicBezTo>
                    <a:pt x="270" y="11324"/>
                    <a:pt x="0" y="15237"/>
                    <a:pt x="0" y="17585"/>
                  </a:cubicBezTo>
                  <a:cubicBezTo>
                    <a:pt x="0" y="19933"/>
                    <a:pt x="270" y="20715"/>
                    <a:pt x="1080" y="21107"/>
                  </a:cubicBezTo>
                  <a:cubicBezTo>
                    <a:pt x="1890" y="21498"/>
                    <a:pt x="3240" y="21498"/>
                    <a:pt x="6750" y="21263"/>
                  </a:cubicBezTo>
                  <a:cubicBezTo>
                    <a:pt x="10260" y="21028"/>
                    <a:pt x="15930" y="20559"/>
                    <a:pt x="21600" y="20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12090399" y="1746250"/>
              <a:ext cx="698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9594849" y="1257300"/>
              <a:ext cx="92076" cy="22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9499843" y="1203325"/>
              <a:ext cx="456958" cy="85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27" fill="norm" stroke="1" extrusionOk="0">
                  <a:moveTo>
                    <a:pt x="4478" y="12800"/>
                  </a:moveTo>
                  <a:cubicBezTo>
                    <a:pt x="3431" y="15200"/>
                    <a:pt x="2383" y="17600"/>
                    <a:pt x="1710" y="18933"/>
                  </a:cubicBezTo>
                  <a:cubicBezTo>
                    <a:pt x="1036" y="20267"/>
                    <a:pt x="737" y="20533"/>
                    <a:pt x="463" y="20800"/>
                  </a:cubicBezTo>
                  <a:cubicBezTo>
                    <a:pt x="188" y="21067"/>
                    <a:pt x="-61" y="21333"/>
                    <a:pt x="14" y="21467"/>
                  </a:cubicBezTo>
                  <a:cubicBezTo>
                    <a:pt x="89" y="21600"/>
                    <a:pt x="488" y="21600"/>
                    <a:pt x="1660" y="20533"/>
                  </a:cubicBezTo>
                  <a:cubicBezTo>
                    <a:pt x="2832" y="19467"/>
                    <a:pt x="4778" y="17333"/>
                    <a:pt x="6723" y="14933"/>
                  </a:cubicBezTo>
                  <a:cubicBezTo>
                    <a:pt x="8669" y="12533"/>
                    <a:pt x="10614" y="9867"/>
                    <a:pt x="12435" y="7600"/>
                  </a:cubicBezTo>
                  <a:cubicBezTo>
                    <a:pt x="14256" y="5333"/>
                    <a:pt x="15952" y="3467"/>
                    <a:pt x="17448" y="2267"/>
                  </a:cubicBezTo>
                  <a:cubicBezTo>
                    <a:pt x="18945" y="1067"/>
                    <a:pt x="20242" y="533"/>
                    <a:pt x="215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9394824" y="1282700"/>
              <a:ext cx="520701" cy="98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93" y="18813"/>
                    <a:pt x="2985" y="16026"/>
                    <a:pt x="4588" y="13471"/>
                  </a:cubicBezTo>
                  <a:cubicBezTo>
                    <a:pt x="6190" y="10916"/>
                    <a:pt x="7902" y="8594"/>
                    <a:pt x="9593" y="6852"/>
                  </a:cubicBezTo>
                  <a:cubicBezTo>
                    <a:pt x="11283" y="5110"/>
                    <a:pt x="12951" y="3948"/>
                    <a:pt x="14949" y="2903"/>
                  </a:cubicBezTo>
                  <a:cubicBezTo>
                    <a:pt x="16946" y="1858"/>
                    <a:pt x="19273" y="9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9369691" y="1489075"/>
              <a:ext cx="117209" cy="236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563" fill="norm" stroke="1" extrusionOk="0">
                  <a:moveTo>
                    <a:pt x="19800" y="2025"/>
                  </a:moveTo>
                  <a:cubicBezTo>
                    <a:pt x="19994" y="1350"/>
                    <a:pt x="20189" y="675"/>
                    <a:pt x="19702" y="337"/>
                  </a:cubicBezTo>
                  <a:cubicBezTo>
                    <a:pt x="19216" y="0"/>
                    <a:pt x="18048" y="0"/>
                    <a:pt x="16492" y="0"/>
                  </a:cubicBezTo>
                  <a:cubicBezTo>
                    <a:pt x="14935" y="0"/>
                    <a:pt x="12989" y="0"/>
                    <a:pt x="11140" y="386"/>
                  </a:cubicBezTo>
                  <a:cubicBezTo>
                    <a:pt x="9292" y="771"/>
                    <a:pt x="7540" y="1543"/>
                    <a:pt x="6081" y="2941"/>
                  </a:cubicBezTo>
                  <a:cubicBezTo>
                    <a:pt x="4621" y="4339"/>
                    <a:pt x="3454" y="6364"/>
                    <a:pt x="2578" y="8775"/>
                  </a:cubicBezTo>
                  <a:cubicBezTo>
                    <a:pt x="1702" y="11186"/>
                    <a:pt x="1119" y="13982"/>
                    <a:pt x="729" y="15863"/>
                  </a:cubicBezTo>
                  <a:cubicBezTo>
                    <a:pt x="340" y="17743"/>
                    <a:pt x="146" y="18707"/>
                    <a:pt x="48" y="19479"/>
                  </a:cubicBezTo>
                  <a:cubicBezTo>
                    <a:pt x="-49" y="20250"/>
                    <a:pt x="-49" y="20829"/>
                    <a:pt x="535" y="21166"/>
                  </a:cubicBezTo>
                  <a:cubicBezTo>
                    <a:pt x="1119" y="21504"/>
                    <a:pt x="2286" y="21600"/>
                    <a:pt x="5886" y="21552"/>
                  </a:cubicBezTo>
                  <a:cubicBezTo>
                    <a:pt x="9486" y="21504"/>
                    <a:pt x="15519" y="21311"/>
                    <a:pt x="21551" y="21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9394824" y="1631950"/>
              <a:ext cx="73026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6" y="18000"/>
                    <a:pt x="1252" y="14400"/>
                    <a:pt x="4852" y="10800"/>
                  </a:cubicBezTo>
                  <a:cubicBezTo>
                    <a:pt x="8452" y="7200"/>
                    <a:pt x="1502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9523917" y="1490052"/>
              <a:ext cx="134252" cy="226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507" fill="norm" stroke="1" extrusionOk="0">
                  <a:moveTo>
                    <a:pt x="20766" y="1414"/>
                  </a:moveTo>
                  <a:cubicBezTo>
                    <a:pt x="21101" y="912"/>
                    <a:pt x="21436" y="409"/>
                    <a:pt x="21101" y="158"/>
                  </a:cubicBezTo>
                  <a:cubicBezTo>
                    <a:pt x="20766" y="-93"/>
                    <a:pt x="19762" y="-93"/>
                    <a:pt x="17083" y="510"/>
                  </a:cubicBezTo>
                  <a:cubicBezTo>
                    <a:pt x="14403" y="1113"/>
                    <a:pt x="10050" y="2318"/>
                    <a:pt x="7120" y="3373"/>
                  </a:cubicBezTo>
                  <a:cubicBezTo>
                    <a:pt x="4189" y="4428"/>
                    <a:pt x="2683" y="5332"/>
                    <a:pt x="1929" y="6789"/>
                  </a:cubicBezTo>
                  <a:cubicBezTo>
                    <a:pt x="1176" y="8246"/>
                    <a:pt x="1176" y="10255"/>
                    <a:pt x="1008" y="12415"/>
                  </a:cubicBezTo>
                  <a:cubicBezTo>
                    <a:pt x="841" y="14575"/>
                    <a:pt x="506" y="16886"/>
                    <a:pt x="255" y="18393"/>
                  </a:cubicBezTo>
                  <a:cubicBezTo>
                    <a:pt x="3" y="19900"/>
                    <a:pt x="-164" y="20603"/>
                    <a:pt x="255" y="21005"/>
                  </a:cubicBezTo>
                  <a:cubicBezTo>
                    <a:pt x="673" y="21407"/>
                    <a:pt x="1678" y="21507"/>
                    <a:pt x="3603" y="21507"/>
                  </a:cubicBezTo>
                  <a:cubicBezTo>
                    <a:pt x="5529" y="21507"/>
                    <a:pt x="8376" y="21407"/>
                    <a:pt x="10301" y="21256"/>
                  </a:cubicBezTo>
                  <a:cubicBezTo>
                    <a:pt x="12227" y="21105"/>
                    <a:pt x="13231" y="20904"/>
                    <a:pt x="14236" y="20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9640358" y="1586894"/>
              <a:ext cx="73990" cy="26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489" fill="norm" stroke="1" extrusionOk="0">
                  <a:moveTo>
                    <a:pt x="6900" y="6937"/>
                  </a:moveTo>
                  <a:cubicBezTo>
                    <a:pt x="6000" y="7277"/>
                    <a:pt x="5100" y="7618"/>
                    <a:pt x="4650" y="8766"/>
                  </a:cubicBezTo>
                  <a:cubicBezTo>
                    <a:pt x="4200" y="9914"/>
                    <a:pt x="4200" y="11870"/>
                    <a:pt x="3900" y="13910"/>
                  </a:cubicBezTo>
                  <a:cubicBezTo>
                    <a:pt x="3600" y="15951"/>
                    <a:pt x="3000" y="18077"/>
                    <a:pt x="2400" y="19438"/>
                  </a:cubicBezTo>
                  <a:cubicBezTo>
                    <a:pt x="1800" y="20799"/>
                    <a:pt x="1200" y="21394"/>
                    <a:pt x="750" y="21479"/>
                  </a:cubicBezTo>
                  <a:cubicBezTo>
                    <a:pt x="300" y="21564"/>
                    <a:pt x="0" y="21139"/>
                    <a:pt x="0" y="19395"/>
                  </a:cubicBezTo>
                  <a:cubicBezTo>
                    <a:pt x="0" y="17652"/>
                    <a:pt x="300" y="14591"/>
                    <a:pt x="1350" y="11742"/>
                  </a:cubicBezTo>
                  <a:cubicBezTo>
                    <a:pt x="2400" y="8893"/>
                    <a:pt x="4200" y="6257"/>
                    <a:pt x="5850" y="4386"/>
                  </a:cubicBezTo>
                  <a:cubicBezTo>
                    <a:pt x="7500" y="2515"/>
                    <a:pt x="9000" y="1410"/>
                    <a:pt x="10500" y="772"/>
                  </a:cubicBezTo>
                  <a:cubicBezTo>
                    <a:pt x="12000" y="134"/>
                    <a:pt x="13500" y="-36"/>
                    <a:pt x="14850" y="7"/>
                  </a:cubicBezTo>
                  <a:cubicBezTo>
                    <a:pt x="16200" y="49"/>
                    <a:pt x="17400" y="304"/>
                    <a:pt x="18750" y="984"/>
                  </a:cubicBezTo>
                  <a:cubicBezTo>
                    <a:pt x="20100" y="1665"/>
                    <a:pt x="21600" y="2770"/>
                    <a:pt x="20700" y="3663"/>
                  </a:cubicBezTo>
                  <a:cubicBezTo>
                    <a:pt x="19800" y="4556"/>
                    <a:pt x="16500" y="5236"/>
                    <a:pt x="14100" y="5619"/>
                  </a:cubicBezTo>
                  <a:cubicBezTo>
                    <a:pt x="11700" y="6002"/>
                    <a:pt x="10200" y="6087"/>
                    <a:pt x="8850" y="6002"/>
                  </a:cubicBezTo>
                  <a:cubicBezTo>
                    <a:pt x="7500" y="5917"/>
                    <a:pt x="6300" y="5662"/>
                    <a:pt x="5100" y="5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9740899" y="1584324"/>
              <a:ext cx="69851" cy="90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0"/>
                  </a:moveTo>
                  <a:cubicBezTo>
                    <a:pt x="3273" y="1241"/>
                    <a:pt x="6545" y="2483"/>
                    <a:pt x="8673" y="4966"/>
                  </a:cubicBezTo>
                  <a:cubicBezTo>
                    <a:pt x="10800" y="7448"/>
                    <a:pt x="11782" y="11172"/>
                    <a:pt x="11618" y="13903"/>
                  </a:cubicBezTo>
                  <a:cubicBezTo>
                    <a:pt x="11455" y="16634"/>
                    <a:pt x="10145" y="18372"/>
                    <a:pt x="8673" y="19614"/>
                  </a:cubicBezTo>
                  <a:cubicBezTo>
                    <a:pt x="7200" y="20855"/>
                    <a:pt x="5564" y="21600"/>
                    <a:pt x="4418" y="21228"/>
                  </a:cubicBezTo>
                  <a:cubicBezTo>
                    <a:pt x="3273" y="20855"/>
                    <a:pt x="2618" y="19366"/>
                    <a:pt x="3764" y="16634"/>
                  </a:cubicBezTo>
                  <a:cubicBezTo>
                    <a:pt x="4909" y="13903"/>
                    <a:pt x="7855" y="9931"/>
                    <a:pt x="11127" y="7324"/>
                  </a:cubicBezTo>
                  <a:cubicBezTo>
                    <a:pt x="14400" y="4717"/>
                    <a:pt x="18000" y="3476"/>
                    <a:pt x="21600" y="2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9839324" y="1606550"/>
              <a:ext cx="6351" cy="60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9867899" y="1568450"/>
              <a:ext cx="6351" cy="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9887633" y="1595528"/>
              <a:ext cx="47704" cy="68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3" h="21122" fill="norm" stroke="1" extrusionOk="0">
                  <a:moveTo>
                    <a:pt x="13210" y="463"/>
                  </a:moveTo>
                  <a:cubicBezTo>
                    <a:pt x="10960" y="135"/>
                    <a:pt x="8710" y="-192"/>
                    <a:pt x="6685" y="135"/>
                  </a:cubicBezTo>
                  <a:cubicBezTo>
                    <a:pt x="4660" y="463"/>
                    <a:pt x="2860" y="1444"/>
                    <a:pt x="1510" y="4553"/>
                  </a:cubicBezTo>
                  <a:cubicBezTo>
                    <a:pt x="160" y="7663"/>
                    <a:pt x="-740" y="12899"/>
                    <a:pt x="835" y="16335"/>
                  </a:cubicBezTo>
                  <a:cubicBezTo>
                    <a:pt x="2410" y="19772"/>
                    <a:pt x="6460" y="21408"/>
                    <a:pt x="10285" y="21081"/>
                  </a:cubicBezTo>
                  <a:cubicBezTo>
                    <a:pt x="14110" y="20753"/>
                    <a:pt x="17710" y="18463"/>
                    <a:pt x="19285" y="15681"/>
                  </a:cubicBezTo>
                  <a:cubicBezTo>
                    <a:pt x="20860" y="12899"/>
                    <a:pt x="20410" y="9626"/>
                    <a:pt x="19060" y="7499"/>
                  </a:cubicBezTo>
                  <a:cubicBezTo>
                    <a:pt x="17710" y="5372"/>
                    <a:pt x="15460" y="4390"/>
                    <a:pt x="13210" y="3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9947274" y="1581150"/>
              <a:ext cx="92076" cy="97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2787"/>
                  </a:moveTo>
                  <a:cubicBezTo>
                    <a:pt x="1241" y="1858"/>
                    <a:pt x="2483" y="929"/>
                    <a:pt x="4345" y="697"/>
                  </a:cubicBezTo>
                  <a:cubicBezTo>
                    <a:pt x="6207" y="465"/>
                    <a:pt x="8690" y="929"/>
                    <a:pt x="10428" y="3368"/>
                  </a:cubicBezTo>
                  <a:cubicBezTo>
                    <a:pt x="12166" y="5806"/>
                    <a:pt x="13159" y="10219"/>
                    <a:pt x="13283" y="13123"/>
                  </a:cubicBezTo>
                  <a:cubicBezTo>
                    <a:pt x="13407" y="16026"/>
                    <a:pt x="12662" y="17419"/>
                    <a:pt x="11669" y="18813"/>
                  </a:cubicBezTo>
                  <a:cubicBezTo>
                    <a:pt x="10676" y="20206"/>
                    <a:pt x="9434" y="21600"/>
                    <a:pt x="8814" y="21252"/>
                  </a:cubicBezTo>
                  <a:cubicBezTo>
                    <a:pt x="8193" y="20903"/>
                    <a:pt x="8193" y="18813"/>
                    <a:pt x="10428" y="14981"/>
                  </a:cubicBezTo>
                  <a:cubicBezTo>
                    <a:pt x="12662" y="11148"/>
                    <a:pt x="17131" y="55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10048874" y="1445683"/>
              <a:ext cx="133351" cy="335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fill="norm" stroke="1" extrusionOk="0">
                  <a:moveTo>
                    <a:pt x="0" y="1567"/>
                  </a:moveTo>
                  <a:cubicBezTo>
                    <a:pt x="3943" y="1090"/>
                    <a:pt x="7886" y="613"/>
                    <a:pt x="10886" y="341"/>
                  </a:cubicBezTo>
                  <a:cubicBezTo>
                    <a:pt x="13886" y="68"/>
                    <a:pt x="15943" y="0"/>
                    <a:pt x="17400" y="0"/>
                  </a:cubicBezTo>
                  <a:cubicBezTo>
                    <a:pt x="18857" y="0"/>
                    <a:pt x="19714" y="68"/>
                    <a:pt x="20314" y="273"/>
                  </a:cubicBezTo>
                  <a:cubicBezTo>
                    <a:pt x="20914" y="477"/>
                    <a:pt x="21257" y="818"/>
                    <a:pt x="21171" y="1772"/>
                  </a:cubicBezTo>
                  <a:cubicBezTo>
                    <a:pt x="21086" y="2726"/>
                    <a:pt x="20571" y="4293"/>
                    <a:pt x="20057" y="5962"/>
                  </a:cubicBezTo>
                  <a:cubicBezTo>
                    <a:pt x="19543" y="7632"/>
                    <a:pt x="19029" y="9403"/>
                    <a:pt x="18600" y="11277"/>
                  </a:cubicBezTo>
                  <a:cubicBezTo>
                    <a:pt x="18171" y="13151"/>
                    <a:pt x="17829" y="15127"/>
                    <a:pt x="18000" y="16626"/>
                  </a:cubicBezTo>
                  <a:cubicBezTo>
                    <a:pt x="18171" y="18125"/>
                    <a:pt x="18857" y="19147"/>
                    <a:pt x="19714" y="19897"/>
                  </a:cubicBezTo>
                  <a:cubicBezTo>
                    <a:pt x="20571" y="20646"/>
                    <a:pt x="21600" y="21123"/>
                    <a:pt x="21600" y="21362"/>
                  </a:cubicBezTo>
                  <a:cubicBezTo>
                    <a:pt x="21600" y="21600"/>
                    <a:pt x="20571" y="21600"/>
                    <a:pt x="18000" y="21532"/>
                  </a:cubicBezTo>
                  <a:cubicBezTo>
                    <a:pt x="15429" y="21464"/>
                    <a:pt x="11314" y="21327"/>
                    <a:pt x="7200" y="21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7518399" y="2165350"/>
              <a:ext cx="825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4400"/>
                    <a:pt x="1662" y="7200"/>
                    <a:pt x="5262" y="3600"/>
                  </a:cubicBezTo>
                  <a:cubicBezTo>
                    <a:pt x="8862" y="0"/>
                    <a:pt x="1523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7502524" y="2228850"/>
              <a:ext cx="85726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8442043" y="139700"/>
              <a:ext cx="110550" cy="113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79" fill="norm" stroke="1" extrusionOk="0">
                  <a:moveTo>
                    <a:pt x="665" y="11400"/>
                  </a:moveTo>
                  <a:cubicBezTo>
                    <a:pt x="258" y="10400"/>
                    <a:pt x="-150" y="9400"/>
                    <a:pt x="54" y="9200"/>
                  </a:cubicBezTo>
                  <a:cubicBezTo>
                    <a:pt x="258" y="9000"/>
                    <a:pt x="1073" y="9600"/>
                    <a:pt x="1684" y="11100"/>
                  </a:cubicBezTo>
                  <a:cubicBezTo>
                    <a:pt x="2295" y="12600"/>
                    <a:pt x="2703" y="15000"/>
                    <a:pt x="3008" y="16700"/>
                  </a:cubicBezTo>
                  <a:cubicBezTo>
                    <a:pt x="3314" y="18400"/>
                    <a:pt x="3518" y="19400"/>
                    <a:pt x="4027" y="20200"/>
                  </a:cubicBezTo>
                  <a:cubicBezTo>
                    <a:pt x="4537" y="21000"/>
                    <a:pt x="5352" y="21600"/>
                    <a:pt x="6065" y="21300"/>
                  </a:cubicBezTo>
                  <a:cubicBezTo>
                    <a:pt x="6778" y="21000"/>
                    <a:pt x="7390" y="19800"/>
                    <a:pt x="8103" y="18400"/>
                  </a:cubicBezTo>
                  <a:cubicBezTo>
                    <a:pt x="8816" y="17000"/>
                    <a:pt x="9631" y="15400"/>
                    <a:pt x="10344" y="15000"/>
                  </a:cubicBezTo>
                  <a:cubicBezTo>
                    <a:pt x="11058" y="14600"/>
                    <a:pt x="11669" y="15400"/>
                    <a:pt x="12382" y="16100"/>
                  </a:cubicBezTo>
                  <a:cubicBezTo>
                    <a:pt x="13095" y="16800"/>
                    <a:pt x="13910" y="17400"/>
                    <a:pt x="15235" y="17300"/>
                  </a:cubicBezTo>
                  <a:cubicBezTo>
                    <a:pt x="16559" y="17200"/>
                    <a:pt x="18393" y="16400"/>
                    <a:pt x="19616" y="13900"/>
                  </a:cubicBezTo>
                  <a:cubicBezTo>
                    <a:pt x="20839" y="11400"/>
                    <a:pt x="21450" y="7200"/>
                    <a:pt x="21246" y="4600"/>
                  </a:cubicBezTo>
                  <a:cubicBezTo>
                    <a:pt x="21042" y="2000"/>
                    <a:pt x="20024" y="1000"/>
                    <a:pt x="190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10567857" y="78429"/>
              <a:ext cx="46169" cy="191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69" fill="norm" stroke="1" extrusionOk="0">
                  <a:moveTo>
                    <a:pt x="21415" y="1174"/>
                  </a:moveTo>
                  <a:cubicBezTo>
                    <a:pt x="19451" y="818"/>
                    <a:pt x="17488" y="462"/>
                    <a:pt x="15033" y="225"/>
                  </a:cubicBezTo>
                  <a:cubicBezTo>
                    <a:pt x="12579" y="-12"/>
                    <a:pt x="9633" y="-131"/>
                    <a:pt x="7424" y="225"/>
                  </a:cubicBezTo>
                  <a:cubicBezTo>
                    <a:pt x="5215" y="581"/>
                    <a:pt x="3742" y="1412"/>
                    <a:pt x="2515" y="3726"/>
                  </a:cubicBezTo>
                  <a:cubicBezTo>
                    <a:pt x="1288" y="6040"/>
                    <a:pt x="306" y="9838"/>
                    <a:pt x="60" y="12924"/>
                  </a:cubicBezTo>
                  <a:cubicBezTo>
                    <a:pt x="-185" y="16010"/>
                    <a:pt x="306" y="18383"/>
                    <a:pt x="1779" y="19689"/>
                  </a:cubicBezTo>
                  <a:cubicBezTo>
                    <a:pt x="3251" y="20994"/>
                    <a:pt x="5706" y="21232"/>
                    <a:pt x="8160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10642599" y="165100"/>
              <a:ext cx="79376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10774656" y="95250"/>
              <a:ext cx="121944" cy="101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80" fill="norm" stroke="1" extrusionOk="0">
                  <a:moveTo>
                    <a:pt x="1903" y="3340"/>
                  </a:moveTo>
                  <a:cubicBezTo>
                    <a:pt x="1158" y="5567"/>
                    <a:pt x="414" y="7794"/>
                    <a:pt x="134" y="10355"/>
                  </a:cubicBezTo>
                  <a:cubicBezTo>
                    <a:pt x="-145" y="12915"/>
                    <a:pt x="41" y="15810"/>
                    <a:pt x="414" y="17814"/>
                  </a:cubicBezTo>
                  <a:cubicBezTo>
                    <a:pt x="786" y="19819"/>
                    <a:pt x="1345" y="20932"/>
                    <a:pt x="2089" y="21266"/>
                  </a:cubicBezTo>
                  <a:cubicBezTo>
                    <a:pt x="2834" y="21600"/>
                    <a:pt x="3765" y="21155"/>
                    <a:pt x="4510" y="20487"/>
                  </a:cubicBezTo>
                  <a:cubicBezTo>
                    <a:pt x="5255" y="19819"/>
                    <a:pt x="5814" y="18928"/>
                    <a:pt x="6279" y="17926"/>
                  </a:cubicBezTo>
                  <a:cubicBezTo>
                    <a:pt x="6745" y="16924"/>
                    <a:pt x="7117" y="15810"/>
                    <a:pt x="7676" y="15588"/>
                  </a:cubicBezTo>
                  <a:cubicBezTo>
                    <a:pt x="8234" y="15365"/>
                    <a:pt x="8979" y="16033"/>
                    <a:pt x="9631" y="16812"/>
                  </a:cubicBezTo>
                  <a:cubicBezTo>
                    <a:pt x="10283" y="17592"/>
                    <a:pt x="10841" y="18482"/>
                    <a:pt x="11586" y="18705"/>
                  </a:cubicBezTo>
                  <a:cubicBezTo>
                    <a:pt x="12331" y="18928"/>
                    <a:pt x="13262" y="18482"/>
                    <a:pt x="14752" y="16144"/>
                  </a:cubicBezTo>
                  <a:cubicBezTo>
                    <a:pt x="16241" y="13806"/>
                    <a:pt x="18289" y="9575"/>
                    <a:pt x="19500" y="6569"/>
                  </a:cubicBezTo>
                  <a:cubicBezTo>
                    <a:pt x="20710" y="3563"/>
                    <a:pt x="21083" y="1781"/>
                    <a:pt x="214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10909299" y="57621"/>
              <a:ext cx="53233" cy="170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9" h="21541" fill="norm" stroke="1" extrusionOk="0">
                  <a:moveTo>
                    <a:pt x="6113" y="741"/>
                  </a:moveTo>
                  <a:cubicBezTo>
                    <a:pt x="7743" y="341"/>
                    <a:pt x="9374" y="-59"/>
                    <a:pt x="11411" y="8"/>
                  </a:cubicBezTo>
                  <a:cubicBezTo>
                    <a:pt x="13449" y="74"/>
                    <a:pt x="15894" y="608"/>
                    <a:pt x="17932" y="2474"/>
                  </a:cubicBezTo>
                  <a:cubicBezTo>
                    <a:pt x="19970" y="4341"/>
                    <a:pt x="21600" y="7541"/>
                    <a:pt x="19562" y="10741"/>
                  </a:cubicBezTo>
                  <a:cubicBezTo>
                    <a:pt x="17525" y="13941"/>
                    <a:pt x="11819" y="17141"/>
                    <a:pt x="7947" y="18941"/>
                  </a:cubicBezTo>
                  <a:cubicBezTo>
                    <a:pt x="4075" y="20741"/>
                    <a:pt x="2038" y="21141"/>
                    <a:pt x="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10601324" y="146050"/>
              <a:ext cx="22226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3600"/>
                    <a:pt x="2057" y="7200"/>
                    <a:pt x="5657" y="10800"/>
                  </a:cubicBezTo>
                  <a:cubicBezTo>
                    <a:pt x="9257" y="14400"/>
                    <a:pt x="15429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7899399" y="2146300"/>
              <a:ext cx="107705" cy="139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527" fill="norm" stroke="1" extrusionOk="0">
                  <a:moveTo>
                    <a:pt x="1258" y="3927"/>
                  </a:moveTo>
                  <a:cubicBezTo>
                    <a:pt x="1258" y="2782"/>
                    <a:pt x="1258" y="1636"/>
                    <a:pt x="1049" y="2045"/>
                  </a:cubicBezTo>
                  <a:cubicBezTo>
                    <a:pt x="839" y="2455"/>
                    <a:pt x="419" y="4418"/>
                    <a:pt x="210" y="7282"/>
                  </a:cubicBezTo>
                  <a:cubicBezTo>
                    <a:pt x="0" y="10145"/>
                    <a:pt x="0" y="13909"/>
                    <a:pt x="0" y="16200"/>
                  </a:cubicBezTo>
                  <a:cubicBezTo>
                    <a:pt x="0" y="18491"/>
                    <a:pt x="0" y="19309"/>
                    <a:pt x="315" y="20045"/>
                  </a:cubicBezTo>
                  <a:cubicBezTo>
                    <a:pt x="629" y="20782"/>
                    <a:pt x="1258" y="21436"/>
                    <a:pt x="1992" y="21518"/>
                  </a:cubicBezTo>
                  <a:cubicBezTo>
                    <a:pt x="2726" y="21600"/>
                    <a:pt x="3565" y="21109"/>
                    <a:pt x="4299" y="19964"/>
                  </a:cubicBezTo>
                  <a:cubicBezTo>
                    <a:pt x="5033" y="18818"/>
                    <a:pt x="5662" y="17018"/>
                    <a:pt x="6082" y="15627"/>
                  </a:cubicBezTo>
                  <a:cubicBezTo>
                    <a:pt x="6501" y="14236"/>
                    <a:pt x="6711" y="13255"/>
                    <a:pt x="6816" y="13173"/>
                  </a:cubicBezTo>
                  <a:cubicBezTo>
                    <a:pt x="6920" y="13091"/>
                    <a:pt x="6920" y="13909"/>
                    <a:pt x="8074" y="14973"/>
                  </a:cubicBezTo>
                  <a:cubicBezTo>
                    <a:pt x="9227" y="16036"/>
                    <a:pt x="11534" y="17345"/>
                    <a:pt x="13631" y="17755"/>
                  </a:cubicBezTo>
                  <a:cubicBezTo>
                    <a:pt x="15728" y="18164"/>
                    <a:pt x="17616" y="17673"/>
                    <a:pt x="19083" y="15955"/>
                  </a:cubicBezTo>
                  <a:cubicBezTo>
                    <a:pt x="20551" y="14236"/>
                    <a:pt x="21600" y="11291"/>
                    <a:pt x="21285" y="8427"/>
                  </a:cubicBezTo>
                  <a:cubicBezTo>
                    <a:pt x="20971" y="5564"/>
                    <a:pt x="19293" y="2782"/>
                    <a:pt x="176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8080374" y="2232025"/>
              <a:ext cx="12701" cy="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8225421" y="2092542"/>
              <a:ext cx="118480" cy="213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18" fill="norm" stroke="1" extrusionOk="0">
                  <a:moveTo>
                    <a:pt x="21399" y="1884"/>
                  </a:moveTo>
                  <a:cubicBezTo>
                    <a:pt x="21017" y="1354"/>
                    <a:pt x="20634" y="825"/>
                    <a:pt x="19201" y="454"/>
                  </a:cubicBezTo>
                  <a:cubicBezTo>
                    <a:pt x="17767" y="84"/>
                    <a:pt x="15282" y="-128"/>
                    <a:pt x="12988" y="84"/>
                  </a:cubicBezTo>
                  <a:cubicBezTo>
                    <a:pt x="10695" y="296"/>
                    <a:pt x="8592" y="931"/>
                    <a:pt x="6872" y="2625"/>
                  </a:cubicBezTo>
                  <a:cubicBezTo>
                    <a:pt x="5151" y="4319"/>
                    <a:pt x="3813" y="7072"/>
                    <a:pt x="2762" y="9984"/>
                  </a:cubicBezTo>
                  <a:cubicBezTo>
                    <a:pt x="1711" y="12896"/>
                    <a:pt x="946" y="15966"/>
                    <a:pt x="468" y="17872"/>
                  </a:cubicBezTo>
                  <a:cubicBezTo>
                    <a:pt x="-10" y="19778"/>
                    <a:pt x="-201" y="20519"/>
                    <a:pt x="277" y="20943"/>
                  </a:cubicBezTo>
                  <a:cubicBezTo>
                    <a:pt x="755" y="21366"/>
                    <a:pt x="1902" y="21472"/>
                    <a:pt x="4482" y="21048"/>
                  </a:cubicBezTo>
                  <a:cubicBezTo>
                    <a:pt x="7063" y="20625"/>
                    <a:pt x="11077" y="19672"/>
                    <a:pt x="15091" y="18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8239124" y="2193925"/>
              <a:ext cx="1079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8364903" y="2088285"/>
              <a:ext cx="172673" cy="235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89" fill="norm" stroke="1" extrusionOk="0">
                  <a:moveTo>
                    <a:pt x="21489" y="78"/>
                  </a:moveTo>
                  <a:cubicBezTo>
                    <a:pt x="18196" y="-18"/>
                    <a:pt x="14904" y="-114"/>
                    <a:pt x="12269" y="366"/>
                  </a:cubicBezTo>
                  <a:cubicBezTo>
                    <a:pt x="9635" y="846"/>
                    <a:pt x="7660" y="1902"/>
                    <a:pt x="6277" y="3582"/>
                  </a:cubicBezTo>
                  <a:cubicBezTo>
                    <a:pt x="4894" y="5262"/>
                    <a:pt x="4104" y="7566"/>
                    <a:pt x="3248" y="9918"/>
                  </a:cubicBezTo>
                  <a:cubicBezTo>
                    <a:pt x="2391" y="12270"/>
                    <a:pt x="1469" y="14670"/>
                    <a:pt x="943" y="16158"/>
                  </a:cubicBezTo>
                  <a:cubicBezTo>
                    <a:pt x="416" y="17646"/>
                    <a:pt x="284" y="18222"/>
                    <a:pt x="152" y="18894"/>
                  </a:cubicBezTo>
                  <a:cubicBezTo>
                    <a:pt x="21" y="19566"/>
                    <a:pt x="-111" y="20334"/>
                    <a:pt x="152" y="20814"/>
                  </a:cubicBezTo>
                  <a:cubicBezTo>
                    <a:pt x="416" y="21294"/>
                    <a:pt x="1074" y="21486"/>
                    <a:pt x="2787" y="21342"/>
                  </a:cubicBezTo>
                  <a:cubicBezTo>
                    <a:pt x="4499" y="21198"/>
                    <a:pt x="7265" y="20718"/>
                    <a:pt x="9438" y="20094"/>
                  </a:cubicBezTo>
                  <a:cubicBezTo>
                    <a:pt x="11611" y="19470"/>
                    <a:pt x="13191" y="18702"/>
                    <a:pt x="14772" y="17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8505824" y="2167349"/>
              <a:ext cx="60346" cy="284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004" fill="norm" stroke="1" extrusionOk="0">
                  <a:moveTo>
                    <a:pt x="5492" y="6426"/>
                  </a:moveTo>
                  <a:cubicBezTo>
                    <a:pt x="4027" y="8617"/>
                    <a:pt x="2563" y="10808"/>
                    <a:pt x="2197" y="13195"/>
                  </a:cubicBezTo>
                  <a:cubicBezTo>
                    <a:pt x="1831" y="15582"/>
                    <a:pt x="2563" y="18165"/>
                    <a:pt x="2929" y="19652"/>
                  </a:cubicBezTo>
                  <a:cubicBezTo>
                    <a:pt x="3295" y="21139"/>
                    <a:pt x="3295" y="21530"/>
                    <a:pt x="3295" y="20160"/>
                  </a:cubicBezTo>
                  <a:cubicBezTo>
                    <a:pt x="3295" y="18791"/>
                    <a:pt x="3295" y="15660"/>
                    <a:pt x="3295" y="12608"/>
                  </a:cubicBezTo>
                  <a:cubicBezTo>
                    <a:pt x="3295" y="9556"/>
                    <a:pt x="3295" y="6582"/>
                    <a:pt x="3844" y="4626"/>
                  </a:cubicBezTo>
                  <a:cubicBezTo>
                    <a:pt x="4393" y="2669"/>
                    <a:pt x="5492" y="1730"/>
                    <a:pt x="6590" y="1104"/>
                  </a:cubicBezTo>
                  <a:cubicBezTo>
                    <a:pt x="7688" y="478"/>
                    <a:pt x="8786" y="165"/>
                    <a:pt x="10434" y="47"/>
                  </a:cubicBezTo>
                  <a:cubicBezTo>
                    <a:pt x="12081" y="-70"/>
                    <a:pt x="14278" y="8"/>
                    <a:pt x="16658" y="517"/>
                  </a:cubicBezTo>
                  <a:cubicBezTo>
                    <a:pt x="19037" y="1026"/>
                    <a:pt x="21600" y="1965"/>
                    <a:pt x="20685" y="2982"/>
                  </a:cubicBezTo>
                  <a:cubicBezTo>
                    <a:pt x="19769" y="4000"/>
                    <a:pt x="15376" y="5095"/>
                    <a:pt x="11349" y="5800"/>
                  </a:cubicBezTo>
                  <a:cubicBezTo>
                    <a:pt x="7322" y="6504"/>
                    <a:pt x="3661" y="6817"/>
                    <a:pt x="0" y="7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8566149" y="2165350"/>
              <a:ext cx="107951" cy="10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4008"/>
                  </a:moveTo>
                  <a:cubicBezTo>
                    <a:pt x="2118" y="4008"/>
                    <a:pt x="4235" y="4008"/>
                    <a:pt x="6141" y="5010"/>
                  </a:cubicBezTo>
                  <a:cubicBezTo>
                    <a:pt x="8047" y="6012"/>
                    <a:pt x="9741" y="8016"/>
                    <a:pt x="10482" y="10800"/>
                  </a:cubicBezTo>
                  <a:cubicBezTo>
                    <a:pt x="11224" y="13584"/>
                    <a:pt x="11012" y="17146"/>
                    <a:pt x="10165" y="19151"/>
                  </a:cubicBezTo>
                  <a:cubicBezTo>
                    <a:pt x="9318" y="21155"/>
                    <a:pt x="7835" y="21600"/>
                    <a:pt x="7094" y="21266"/>
                  </a:cubicBezTo>
                  <a:cubicBezTo>
                    <a:pt x="6353" y="20932"/>
                    <a:pt x="6353" y="19819"/>
                    <a:pt x="7094" y="17369"/>
                  </a:cubicBezTo>
                  <a:cubicBezTo>
                    <a:pt x="7835" y="14920"/>
                    <a:pt x="9318" y="11134"/>
                    <a:pt x="11012" y="8685"/>
                  </a:cubicBezTo>
                  <a:cubicBezTo>
                    <a:pt x="12706" y="6235"/>
                    <a:pt x="14612" y="5122"/>
                    <a:pt x="16094" y="4676"/>
                  </a:cubicBezTo>
                  <a:cubicBezTo>
                    <a:pt x="17576" y="4231"/>
                    <a:pt x="18635" y="4454"/>
                    <a:pt x="19271" y="5122"/>
                  </a:cubicBezTo>
                  <a:cubicBezTo>
                    <a:pt x="19906" y="5790"/>
                    <a:pt x="20118" y="6903"/>
                    <a:pt x="20329" y="9019"/>
                  </a:cubicBezTo>
                  <a:cubicBezTo>
                    <a:pt x="20541" y="11134"/>
                    <a:pt x="20753" y="14252"/>
                    <a:pt x="20859" y="16367"/>
                  </a:cubicBezTo>
                  <a:cubicBezTo>
                    <a:pt x="20965" y="18482"/>
                    <a:pt x="20965" y="19596"/>
                    <a:pt x="20859" y="17258"/>
                  </a:cubicBezTo>
                  <a:cubicBezTo>
                    <a:pt x="20753" y="14920"/>
                    <a:pt x="20541" y="9130"/>
                    <a:pt x="20647" y="5678"/>
                  </a:cubicBezTo>
                  <a:cubicBezTo>
                    <a:pt x="20753" y="2227"/>
                    <a:pt x="21176" y="11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8690447" y="2187575"/>
              <a:ext cx="66203" cy="51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0871" fill="norm" stroke="1" extrusionOk="0">
                  <a:moveTo>
                    <a:pt x="19390" y="0"/>
                  </a:moveTo>
                  <a:cubicBezTo>
                    <a:pt x="13904" y="2160"/>
                    <a:pt x="8418" y="4320"/>
                    <a:pt x="4990" y="6048"/>
                  </a:cubicBezTo>
                  <a:cubicBezTo>
                    <a:pt x="1561" y="7776"/>
                    <a:pt x="190" y="9072"/>
                    <a:pt x="18" y="11664"/>
                  </a:cubicBezTo>
                  <a:cubicBezTo>
                    <a:pt x="-153" y="14256"/>
                    <a:pt x="876" y="18144"/>
                    <a:pt x="3276" y="19872"/>
                  </a:cubicBezTo>
                  <a:cubicBezTo>
                    <a:pt x="5676" y="21600"/>
                    <a:pt x="9447" y="21168"/>
                    <a:pt x="12704" y="17928"/>
                  </a:cubicBezTo>
                  <a:cubicBezTo>
                    <a:pt x="15961" y="14688"/>
                    <a:pt x="18704" y="8640"/>
                    <a:pt x="21447" y="2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8750299" y="2162175"/>
              <a:ext cx="66014" cy="94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0" y="2912"/>
                  </a:moveTo>
                  <a:cubicBezTo>
                    <a:pt x="3771" y="3883"/>
                    <a:pt x="7543" y="4854"/>
                    <a:pt x="11143" y="7038"/>
                  </a:cubicBezTo>
                  <a:cubicBezTo>
                    <a:pt x="14743" y="9222"/>
                    <a:pt x="18171" y="12620"/>
                    <a:pt x="19886" y="14926"/>
                  </a:cubicBezTo>
                  <a:cubicBezTo>
                    <a:pt x="21600" y="17231"/>
                    <a:pt x="21600" y="18445"/>
                    <a:pt x="21086" y="19537"/>
                  </a:cubicBezTo>
                  <a:cubicBezTo>
                    <a:pt x="20571" y="20629"/>
                    <a:pt x="19543" y="21600"/>
                    <a:pt x="18171" y="21600"/>
                  </a:cubicBezTo>
                  <a:cubicBezTo>
                    <a:pt x="16800" y="21600"/>
                    <a:pt x="15086" y="20629"/>
                    <a:pt x="14057" y="17596"/>
                  </a:cubicBezTo>
                  <a:cubicBezTo>
                    <a:pt x="13029" y="14562"/>
                    <a:pt x="12686" y="9465"/>
                    <a:pt x="13200" y="6189"/>
                  </a:cubicBezTo>
                  <a:cubicBezTo>
                    <a:pt x="13714" y="2912"/>
                    <a:pt x="15086" y="1456"/>
                    <a:pt x="164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8838399" y="2085705"/>
              <a:ext cx="108028" cy="260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45" fill="norm" stroke="1" extrusionOk="0">
                  <a:moveTo>
                    <a:pt x="157" y="3158"/>
                  </a:moveTo>
                  <a:cubicBezTo>
                    <a:pt x="-50" y="2722"/>
                    <a:pt x="-258" y="2287"/>
                    <a:pt x="988" y="1808"/>
                  </a:cubicBezTo>
                  <a:cubicBezTo>
                    <a:pt x="2234" y="1329"/>
                    <a:pt x="4934" y="806"/>
                    <a:pt x="8050" y="458"/>
                  </a:cubicBezTo>
                  <a:cubicBezTo>
                    <a:pt x="11165" y="109"/>
                    <a:pt x="14696" y="-65"/>
                    <a:pt x="16980" y="22"/>
                  </a:cubicBezTo>
                  <a:cubicBezTo>
                    <a:pt x="19265" y="109"/>
                    <a:pt x="20304" y="458"/>
                    <a:pt x="20823" y="1067"/>
                  </a:cubicBezTo>
                  <a:cubicBezTo>
                    <a:pt x="21342" y="1677"/>
                    <a:pt x="21342" y="2548"/>
                    <a:pt x="20719" y="4116"/>
                  </a:cubicBezTo>
                  <a:cubicBezTo>
                    <a:pt x="20096" y="5683"/>
                    <a:pt x="18850" y="7948"/>
                    <a:pt x="18019" y="10256"/>
                  </a:cubicBezTo>
                  <a:cubicBezTo>
                    <a:pt x="17188" y="12564"/>
                    <a:pt x="16773" y="14916"/>
                    <a:pt x="17188" y="16614"/>
                  </a:cubicBezTo>
                  <a:cubicBezTo>
                    <a:pt x="17604" y="18312"/>
                    <a:pt x="18850" y="19358"/>
                    <a:pt x="19473" y="20098"/>
                  </a:cubicBezTo>
                  <a:cubicBezTo>
                    <a:pt x="20096" y="20838"/>
                    <a:pt x="20096" y="21274"/>
                    <a:pt x="19473" y="21404"/>
                  </a:cubicBezTo>
                  <a:cubicBezTo>
                    <a:pt x="18850" y="21535"/>
                    <a:pt x="17604" y="21361"/>
                    <a:pt x="14384" y="20751"/>
                  </a:cubicBezTo>
                  <a:cubicBezTo>
                    <a:pt x="11165" y="20141"/>
                    <a:pt x="5973" y="19096"/>
                    <a:pt x="780" y="18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9102724" y="2270125"/>
              <a:ext cx="107951" cy="1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7280"/>
                    <a:pt x="8471" y="12960"/>
                    <a:pt x="12071" y="9360"/>
                  </a:cubicBezTo>
                  <a:cubicBezTo>
                    <a:pt x="15671" y="5760"/>
                    <a:pt x="1863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9168061" y="2203450"/>
              <a:ext cx="10864" cy="130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093"/>
                    <a:pt x="-1443" y="10185"/>
                    <a:pt x="1502" y="13785"/>
                  </a:cubicBezTo>
                  <a:cubicBezTo>
                    <a:pt x="4448" y="17385"/>
                    <a:pt x="12302" y="19493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9362836" y="2161622"/>
              <a:ext cx="76439" cy="184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541" fill="norm" stroke="1" extrusionOk="0">
                  <a:moveTo>
                    <a:pt x="21082" y="3767"/>
                  </a:moveTo>
                  <a:cubicBezTo>
                    <a:pt x="21082" y="3150"/>
                    <a:pt x="21082" y="2533"/>
                    <a:pt x="19914" y="1731"/>
                  </a:cubicBezTo>
                  <a:cubicBezTo>
                    <a:pt x="18747" y="928"/>
                    <a:pt x="16412" y="-59"/>
                    <a:pt x="13931" y="3"/>
                  </a:cubicBezTo>
                  <a:cubicBezTo>
                    <a:pt x="11450" y="64"/>
                    <a:pt x="8823" y="1175"/>
                    <a:pt x="6196" y="3706"/>
                  </a:cubicBezTo>
                  <a:cubicBezTo>
                    <a:pt x="3568" y="6236"/>
                    <a:pt x="941" y="10186"/>
                    <a:pt x="212" y="13086"/>
                  </a:cubicBezTo>
                  <a:cubicBezTo>
                    <a:pt x="-518" y="15987"/>
                    <a:pt x="650" y="17838"/>
                    <a:pt x="3568" y="19072"/>
                  </a:cubicBezTo>
                  <a:cubicBezTo>
                    <a:pt x="6487" y="20307"/>
                    <a:pt x="11158" y="20924"/>
                    <a:pt x="15828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9475631" y="2225675"/>
              <a:ext cx="17620" cy="92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19977" y="0"/>
                  </a:moveTo>
                  <a:cubicBezTo>
                    <a:pt x="11577" y="3972"/>
                    <a:pt x="3177" y="7945"/>
                    <a:pt x="777" y="11545"/>
                  </a:cubicBezTo>
                  <a:cubicBezTo>
                    <a:pt x="-1623" y="15145"/>
                    <a:pt x="1977" y="18372"/>
                    <a:pt x="55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9563099" y="2257425"/>
              <a:ext cx="60326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26" y="14400"/>
                    <a:pt x="9853" y="7200"/>
                    <a:pt x="13453" y="3600"/>
                  </a:cubicBezTo>
                  <a:cubicBezTo>
                    <a:pt x="17053" y="0"/>
                    <a:pt x="1932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9671045" y="2203450"/>
              <a:ext cx="107956" cy="89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081" fill="norm" stroke="1" extrusionOk="0">
                  <a:moveTo>
                    <a:pt x="3775" y="5214"/>
                  </a:moveTo>
                  <a:cubicBezTo>
                    <a:pt x="2727" y="4966"/>
                    <a:pt x="1678" y="4717"/>
                    <a:pt x="944" y="5214"/>
                  </a:cubicBezTo>
                  <a:cubicBezTo>
                    <a:pt x="210" y="5710"/>
                    <a:pt x="-209" y="6952"/>
                    <a:pt x="106" y="9062"/>
                  </a:cubicBezTo>
                  <a:cubicBezTo>
                    <a:pt x="420" y="11172"/>
                    <a:pt x="1469" y="14152"/>
                    <a:pt x="2308" y="16138"/>
                  </a:cubicBezTo>
                  <a:cubicBezTo>
                    <a:pt x="3146" y="18124"/>
                    <a:pt x="3775" y="19117"/>
                    <a:pt x="5663" y="19986"/>
                  </a:cubicBezTo>
                  <a:cubicBezTo>
                    <a:pt x="7550" y="20855"/>
                    <a:pt x="10696" y="21600"/>
                    <a:pt x="13108" y="20607"/>
                  </a:cubicBezTo>
                  <a:cubicBezTo>
                    <a:pt x="15519" y="19614"/>
                    <a:pt x="17197" y="16883"/>
                    <a:pt x="18455" y="13159"/>
                  </a:cubicBezTo>
                  <a:cubicBezTo>
                    <a:pt x="19713" y="9434"/>
                    <a:pt x="20552" y="4717"/>
                    <a:pt x="213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9810749" y="2162175"/>
              <a:ext cx="42493" cy="168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0" y="0"/>
                  </a:moveTo>
                  <a:cubicBezTo>
                    <a:pt x="6171" y="2309"/>
                    <a:pt x="12343" y="4619"/>
                    <a:pt x="16200" y="7472"/>
                  </a:cubicBezTo>
                  <a:cubicBezTo>
                    <a:pt x="20057" y="10325"/>
                    <a:pt x="21600" y="13721"/>
                    <a:pt x="20057" y="16166"/>
                  </a:cubicBezTo>
                  <a:cubicBezTo>
                    <a:pt x="18514" y="18611"/>
                    <a:pt x="13886" y="20106"/>
                    <a:pt x="10286" y="20853"/>
                  </a:cubicBezTo>
                  <a:cubicBezTo>
                    <a:pt x="6686" y="21600"/>
                    <a:pt x="4114" y="21600"/>
                    <a:pt x="15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9719038" y="2265317"/>
              <a:ext cx="12338" cy="27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220" fill="norm" stroke="1" extrusionOk="0">
                  <a:moveTo>
                    <a:pt x="20982" y="6266"/>
                  </a:moveTo>
                  <a:cubicBezTo>
                    <a:pt x="13782" y="2943"/>
                    <a:pt x="6582" y="-380"/>
                    <a:pt x="2982" y="35"/>
                  </a:cubicBezTo>
                  <a:cubicBezTo>
                    <a:pt x="-618" y="451"/>
                    <a:pt x="-618" y="4605"/>
                    <a:pt x="1182" y="8758"/>
                  </a:cubicBezTo>
                  <a:cubicBezTo>
                    <a:pt x="2982" y="12912"/>
                    <a:pt x="6582" y="17066"/>
                    <a:pt x="10182" y="21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9928224" y="2327275"/>
              <a:ext cx="1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10080806" y="2220119"/>
              <a:ext cx="69492" cy="277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410" fill="norm" stroke="1" extrusionOk="0">
                  <a:moveTo>
                    <a:pt x="4710" y="6052"/>
                  </a:moveTo>
                  <a:cubicBezTo>
                    <a:pt x="4074" y="9150"/>
                    <a:pt x="3439" y="12247"/>
                    <a:pt x="2804" y="14692"/>
                  </a:cubicBezTo>
                  <a:cubicBezTo>
                    <a:pt x="2169" y="17137"/>
                    <a:pt x="1533" y="18931"/>
                    <a:pt x="1057" y="20031"/>
                  </a:cubicBezTo>
                  <a:cubicBezTo>
                    <a:pt x="580" y="21131"/>
                    <a:pt x="263" y="21539"/>
                    <a:pt x="104" y="21376"/>
                  </a:cubicBezTo>
                  <a:cubicBezTo>
                    <a:pt x="-55" y="21213"/>
                    <a:pt x="-55" y="20479"/>
                    <a:pt x="263" y="18564"/>
                  </a:cubicBezTo>
                  <a:cubicBezTo>
                    <a:pt x="580" y="16648"/>
                    <a:pt x="1216" y="13551"/>
                    <a:pt x="2169" y="10657"/>
                  </a:cubicBezTo>
                  <a:cubicBezTo>
                    <a:pt x="3121" y="7764"/>
                    <a:pt x="4392" y="5074"/>
                    <a:pt x="6457" y="3322"/>
                  </a:cubicBezTo>
                  <a:cubicBezTo>
                    <a:pt x="8521" y="1569"/>
                    <a:pt x="11380" y="754"/>
                    <a:pt x="13604" y="347"/>
                  </a:cubicBezTo>
                  <a:cubicBezTo>
                    <a:pt x="15827" y="-61"/>
                    <a:pt x="17416" y="-61"/>
                    <a:pt x="18845" y="102"/>
                  </a:cubicBezTo>
                  <a:cubicBezTo>
                    <a:pt x="20274" y="265"/>
                    <a:pt x="21545" y="591"/>
                    <a:pt x="20433" y="1488"/>
                  </a:cubicBezTo>
                  <a:cubicBezTo>
                    <a:pt x="19321" y="2384"/>
                    <a:pt x="15827" y="3851"/>
                    <a:pt x="13604" y="4748"/>
                  </a:cubicBezTo>
                  <a:cubicBezTo>
                    <a:pt x="11380" y="5645"/>
                    <a:pt x="10427" y="5971"/>
                    <a:pt x="9474" y="6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10175874" y="2314439"/>
              <a:ext cx="97837" cy="111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22" fill="norm" stroke="1" extrusionOk="0">
                  <a:moveTo>
                    <a:pt x="0" y="21422"/>
                  </a:moveTo>
                  <a:cubicBezTo>
                    <a:pt x="1394" y="16531"/>
                    <a:pt x="2787" y="11641"/>
                    <a:pt x="3600" y="8584"/>
                  </a:cubicBezTo>
                  <a:cubicBezTo>
                    <a:pt x="4413" y="5528"/>
                    <a:pt x="4645" y="4305"/>
                    <a:pt x="5110" y="2980"/>
                  </a:cubicBezTo>
                  <a:cubicBezTo>
                    <a:pt x="5574" y="1656"/>
                    <a:pt x="6271" y="230"/>
                    <a:pt x="6852" y="26"/>
                  </a:cubicBezTo>
                  <a:cubicBezTo>
                    <a:pt x="7432" y="-178"/>
                    <a:pt x="7897" y="841"/>
                    <a:pt x="8129" y="1962"/>
                  </a:cubicBezTo>
                  <a:cubicBezTo>
                    <a:pt x="8361" y="3082"/>
                    <a:pt x="8361" y="4305"/>
                    <a:pt x="8477" y="5426"/>
                  </a:cubicBezTo>
                  <a:cubicBezTo>
                    <a:pt x="8594" y="6547"/>
                    <a:pt x="8826" y="7565"/>
                    <a:pt x="9523" y="8177"/>
                  </a:cubicBezTo>
                  <a:cubicBezTo>
                    <a:pt x="10219" y="8788"/>
                    <a:pt x="11381" y="8992"/>
                    <a:pt x="12426" y="8788"/>
                  </a:cubicBezTo>
                  <a:cubicBezTo>
                    <a:pt x="13471" y="8584"/>
                    <a:pt x="14400" y="7973"/>
                    <a:pt x="15329" y="7056"/>
                  </a:cubicBezTo>
                  <a:cubicBezTo>
                    <a:pt x="16258" y="6139"/>
                    <a:pt x="17187" y="4916"/>
                    <a:pt x="18232" y="3999"/>
                  </a:cubicBezTo>
                  <a:cubicBezTo>
                    <a:pt x="19277" y="3082"/>
                    <a:pt x="20439" y="2471"/>
                    <a:pt x="21019" y="2675"/>
                  </a:cubicBezTo>
                  <a:cubicBezTo>
                    <a:pt x="21600" y="2879"/>
                    <a:pt x="21600" y="3897"/>
                    <a:pt x="21135" y="6750"/>
                  </a:cubicBezTo>
                  <a:cubicBezTo>
                    <a:pt x="20671" y="9603"/>
                    <a:pt x="19742" y="14290"/>
                    <a:pt x="18813" y="18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10288954" y="2327275"/>
              <a:ext cx="86947" cy="99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19" fill="norm" stroke="1" extrusionOk="0">
                  <a:moveTo>
                    <a:pt x="8108" y="0"/>
                  </a:moveTo>
                  <a:cubicBezTo>
                    <a:pt x="6026" y="5457"/>
                    <a:pt x="3944" y="10914"/>
                    <a:pt x="2382" y="14552"/>
                  </a:cubicBezTo>
                  <a:cubicBezTo>
                    <a:pt x="821" y="18189"/>
                    <a:pt x="-220" y="20008"/>
                    <a:pt x="40" y="20804"/>
                  </a:cubicBezTo>
                  <a:cubicBezTo>
                    <a:pt x="300" y="21600"/>
                    <a:pt x="1862" y="21373"/>
                    <a:pt x="5635" y="20804"/>
                  </a:cubicBezTo>
                  <a:cubicBezTo>
                    <a:pt x="9409" y="20236"/>
                    <a:pt x="15394" y="19326"/>
                    <a:pt x="21380" y="18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10376404" y="2334537"/>
              <a:ext cx="69347" cy="104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202" fill="norm" stroke="1" extrusionOk="0">
                  <a:moveTo>
                    <a:pt x="20462" y="457"/>
                  </a:moveTo>
                  <a:cubicBezTo>
                    <a:pt x="18826" y="30"/>
                    <a:pt x="17189" y="-398"/>
                    <a:pt x="14244" y="671"/>
                  </a:cubicBezTo>
                  <a:cubicBezTo>
                    <a:pt x="11299" y="1741"/>
                    <a:pt x="7044" y="4307"/>
                    <a:pt x="4426" y="7194"/>
                  </a:cubicBezTo>
                  <a:cubicBezTo>
                    <a:pt x="1808" y="10081"/>
                    <a:pt x="826" y="13289"/>
                    <a:pt x="335" y="15535"/>
                  </a:cubicBezTo>
                  <a:cubicBezTo>
                    <a:pt x="-156" y="17780"/>
                    <a:pt x="-156" y="19063"/>
                    <a:pt x="662" y="19919"/>
                  </a:cubicBezTo>
                  <a:cubicBezTo>
                    <a:pt x="1480" y="20774"/>
                    <a:pt x="3117" y="21202"/>
                    <a:pt x="6717" y="21202"/>
                  </a:cubicBezTo>
                  <a:cubicBezTo>
                    <a:pt x="10317" y="21202"/>
                    <a:pt x="15880" y="20774"/>
                    <a:pt x="21444" y="20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10401299" y="2390775"/>
              <a:ext cx="53976" cy="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10140341" y="2114797"/>
              <a:ext cx="70459" cy="47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021" fill="norm" stroke="1" extrusionOk="0">
                  <a:moveTo>
                    <a:pt x="5021" y="2708"/>
                  </a:moveTo>
                  <a:cubicBezTo>
                    <a:pt x="4054" y="4586"/>
                    <a:pt x="3087" y="6464"/>
                    <a:pt x="2120" y="9517"/>
                  </a:cubicBezTo>
                  <a:cubicBezTo>
                    <a:pt x="1153" y="12569"/>
                    <a:pt x="185" y="16795"/>
                    <a:pt x="24" y="17499"/>
                  </a:cubicBezTo>
                  <a:cubicBezTo>
                    <a:pt x="-137" y="18204"/>
                    <a:pt x="508" y="15386"/>
                    <a:pt x="1959" y="12099"/>
                  </a:cubicBezTo>
                  <a:cubicBezTo>
                    <a:pt x="3409" y="8812"/>
                    <a:pt x="5666" y="5056"/>
                    <a:pt x="7600" y="2708"/>
                  </a:cubicBezTo>
                  <a:cubicBezTo>
                    <a:pt x="9535" y="360"/>
                    <a:pt x="11147" y="-579"/>
                    <a:pt x="12436" y="360"/>
                  </a:cubicBezTo>
                  <a:cubicBezTo>
                    <a:pt x="13726" y="1299"/>
                    <a:pt x="14693" y="4117"/>
                    <a:pt x="16144" y="7873"/>
                  </a:cubicBezTo>
                  <a:cubicBezTo>
                    <a:pt x="17594" y="11630"/>
                    <a:pt x="19529" y="16325"/>
                    <a:pt x="21463" y="21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8193515" y="2495731"/>
              <a:ext cx="744663" cy="75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436" fill="norm" stroke="1" extrusionOk="0">
                  <a:moveTo>
                    <a:pt x="401" y="849"/>
                  </a:moveTo>
                  <a:cubicBezTo>
                    <a:pt x="186" y="849"/>
                    <a:pt x="-28" y="849"/>
                    <a:pt x="3" y="1299"/>
                  </a:cubicBezTo>
                  <a:cubicBezTo>
                    <a:pt x="33" y="1749"/>
                    <a:pt x="309" y="2649"/>
                    <a:pt x="1044" y="3849"/>
                  </a:cubicBezTo>
                  <a:cubicBezTo>
                    <a:pt x="1780" y="5049"/>
                    <a:pt x="2975" y="6549"/>
                    <a:pt x="4154" y="7599"/>
                  </a:cubicBezTo>
                  <a:cubicBezTo>
                    <a:pt x="5334" y="8649"/>
                    <a:pt x="6498" y="9249"/>
                    <a:pt x="7739" y="9849"/>
                  </a:cubicBezTo>
                  <a:cubicBezTo>
                    <a:pt x="8980" y="10449"/>
                    <a:pt x="10297" y="11049"/>
                    <a:pt x="11431" y="11649"/>
                  </a:cubicBezTo>
                  <a:cubicBezTo>
                    <a:pt x="12564" y="12249"/>
                    <a:pt x="13514" y="12849"/>
                    <a:pt x="14586" y="13749"/>
                  </a:cubicBezTo>
                  <a:cubicBezTo>
                    <a:pt x="15659" y="14649"/>
                    <a:pt x="16854" y="15849"/>
                    <a:pt x="17941" y="17199"/>
                  </a:cubicBezTo>
                  <a:cubicBezTo>
                    <a:pt x="19029" y="18549"/>
                    <a:pt x="20009" y="20049"/>
                    <a:pt x="20638" y="20799"/>
                  </a:cubicBezTo>
                  <a:cubicBezTo>
                    <a:pt x="21266" y="21549"/>
                    <a:pt x="21541" y="21549"/>
                    <a:pt x="21557" y="21249"/>
                  </a:cubicBezTo>
                  <a:cubicBezTo>
                    <a:pt x="21572" y="20949"/>
                    <a:pt x="21327" y="20349"/>
                    <a:pt x="20683" y="18999"/>
                  </a:cubicBezTo>
                  <a:cubicBezTo>
                    <a:pt x="20040" y="17649"/>
                    <a:pt x="18998" y="15549"/>
                    <a:pt x="17880" y="13749"/>
                  </a:cubicBezTo>
                  <a:cubicBezTo>
                    <a:pt x="16762" y="11949"/>
                    <a:pt x="15567" y="10449"/>
                    <a:pt x="14510" y="9099"/>
                  </a:cubicBezTo>
                  <a:cubicBezTo>
                    <a:pt x="13453" y="7749"/>
                    <a:pt x="12534" y="6549"/>
                    <a:pt x="11599" y="5499"/>
                  </a:cubicBezTo>
                  <a:cubicBezTo>
                    <a:pt x="10665" y="4449"/>
                    <a:pt x="9715" y="3549"/>
                    <a:pt x="8765" y="2799"/>
                  </a:cubicBezTo>
                  <a:cubicBezTo>
                    <a:pt x="7815" y="2049"/>
                    <a:pt x="6866" y="1449"/>
                    <a:pt x="5824" y="999"/>
                  </a:cubicBezTo>
                  <a:cubicBezTo>
                    <a:pt x="4782" y="549"/>
                    <a:pt x="3649" y="249"/>
                    <a:pt x="2745" y="99"/>
                  </a:cubicBezTo>
                  <a:cubicBezTo>
                    <a:pt x="1841" y="-51"/>
                    <a:pt x="1167" y="-51"/>
                    <a:pt x="707" y="249"/>
                  </a:cubicBezTo>
                  <a:cubicBezTo>
                    <a:pt x="248" y="549"/>
                    <a:pt x="3" y="1149"/>
                    <a:pt x="18" y="1749"/>
                  </a:cubicBezTo>
                  <a:cubicBezTo>
                    <a:pt x="33" y="2349"/>
                    <a:pt x="309" y="2949"/>
                    <a:pt x="1029" y="3849"/>
                  </a:cubicBezTo>
                  <a:cubicBezTo>
                    <a:pt x="1749" y="4749"/>
                    <a:pt x="2913" y="5949"/>
                    <a:pt x="3970" y="6699"/>
                  </a:cubicBezTo>
                  <a:cubicBezTo>
                    <a:pt x="5027" y="7449"/>
                    <a:pt x="5977" y="7749"/>
                    <a:pt x="7187" y="7899"/>
                  </a:cubicBezTo>
                  <a:cubicBezTo>
                    <a:pt x="8398" y="8049"/>
                    <a:pt x="9868" y="8049"/>
                    <a:pt x="11339" y="8649"/>
                  </a:cubicBezTo>
                  <a:cubicBezTo>
                    <a:pt x="12809" y="9249"/>
                    <a:pt x="14280" y="10449"/>
                    <a:pt x="15414" y="11949"/>
                  </a:cubicBezTo>
                  <a:cubicBezTo>
                    <a:pt x="16547" y="13449"/>
                    <a:pt x="17344" y="15249"/>
                    <a:pt x="18141" y="17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1314449" y="2982383"/>
              <a:ext cx="203201" cy="641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21600" y="4974"/>
                  </a:moveTo>
                  <a:cubicBezTo>
                    <a:pt x="20250" y="3553"/>
                    <a:pt x="18900" y="2132"/>
                    <a:pt x="17888" y="1243"/>
                  </a:cubicBezTo>
                  <a:cubicBezTo>
                    <a:pt x="16875" y="355"/>
                    <a:pt x="16200" y="0"/>
                    <a:pt x="14738" y="0"/>
                  </a:cubicBezTo>
                  <a:cubicBezTo>
                    <a:pt x="13275" y="0"/>
                    <a:pt x="11025" y="355"/>
                    <a:pt x="9000" y="1670"/>
                  </a:cubicBezTo>
                  <a:cubicBezTo>
                    <a:pt x="6975" y="2984"/>
                    <a:pt x="5175" y="5258"/>
                    <a:pt x="4388" y="7638"/>
                  </a:cubicBezTo>
                  <a:cubicBezTo>
                    <a:pt x="3600" y="10018"/>
                    <a:pt x="3825" y="12505"/>
                    <a:pt x="3938" y="14672"/>
                  </a:cubicBezTo>
                  <a:cubicBezTo>
                    <a:pt x="4050" y="16839"/>
                    <a:pt x="4050" y="18687"/>
                    <a:pt x="3938" y="19824"/>
                  </a:cubicBezTo>
                  <a:cubicBezTo>
                    <a:pt x="3825" y="20961"/>
                    <a:pt x="3600" y="21387"/>
                    <a:pt x="2925" y="21493"/>
                  </a:cubicBezTo>
                  <a:cubicBezTo>
                    <a:pt x="2250" y="21600"/>
                    <a:pt x="1125" y="21387"/>
                    <a:pt x="0" y="21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1176866" y="3403600"/>
              <a:ext cx="283634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90" y="21600"/>
                  </a:moveTo>
                  <a:cubicBezTo>
                    <a:pt x="645" y="20057"/>
                    <a:pt x="0" y="18514"/>
                    <a:pt x="0" y="16971"/>
                  </a:cubicBezTo>
                  <a:cubicBezTo>
                    <a:pt x="0" y="15429"/>
                    <a:pt x="645" y="13886"/>
                    <a:pt x="2901" y="11829"/>
                  </a:cubicBezTo>
                  <a:cubicBezTo>
                    <a:pt x="5158" y="9771"/>
                    <a:pt x="9027" y="7200"/>
                    <a:pt x="12412" y="5143"/>
                  </a:cubicBezTo>
                  <a:cubicBezTo>
                    <a:pt x="15797" y="3086"/>
                    <a:pt x="18699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1648883" y="3101445"/>
              <a:ext cx="167217" cy="524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21600" y="2494"/>
                  </a:moveTo>
                  <a:cubicBezTo>
                    <a:pt x="19413" y="1627"/>
                    <a:pt x="17225" y="759"/>
                    <a:pt x="15448" y="326"/>
                  </a:cubicBezTo>
                  <a:cubicBezTo>
                    <a:pt x="13671" y="-108"/>
                    <a:pt x="12304" y="-108"/>
                    <a:pt x="10527" y="326"/>
                  </a:cubicBezTo>
                  <a:cubicBezTo>
                    <a:pt x="8749" y="759"/>
                    <a:pt x="6562" y="1627"/>
                    <a:pt x="4375" y="3535"/>
                  </a:cubicBezTo>
                  <a:cubicBezTo>
                    <a:pt x="2187" y="5444"/>
                    <a:pt x="0" y="8393"/>
                    <a:pt x="0" y="11126"/>
                  </a:cubicBezTo>
                  <a:cubicBezTo>
                    <a:pt x="0" y="13858"/>
                    <a:pt x="2187" y="16374"/>
                    <a:pt x="5605" y="18065"/>
                  </a:cubicBezTo>
                  <a:cubicBezTo>
                    <a:pt x="9023" y="19757"/>
                    <a:pt x="13671" y="20625"/>
                    <a:pt x="18319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1883504" y="3237441"/>
              <a:ext cx="176841" cy="566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347" fill="norm" stroke="1" extrusionOk="0">
                  <a:moveTo>
                    <a:pt x="1776" y="8169"/>
                  </a:moveTo>
                  <a:cubicBezTo>
                    <a:pt x="1776" y="9923"/>
                    <a:pt x="1776" y="11676"/>
                    <a:pt x="2273" y="13549"/>
                  </a:cubicBezTo>
                  <a:cubicBezTo>
                    <a:pt x="2769" y="15422"/>
                    <a:pt x="3762" y="17415"/>
                    <a:pt x="4383" y="18850"/>
                  </a:cubicBezTo>
                  <a:cubicBezTo>
                    <a:pt x="5004" y="20284"/>
                    <a:pt x="5252" y="21161"/>
                    <a:pt x="5252" y="21321"/>
                  </a:cubicBezTo>
                  <a:cubicBezTo>
                    <a:pt x="5252" y="21480"/>
                    <a:pt x="5004" y="20922"/>
                    <a:pt x="4383" y="19328"/>
                  </a:cubicBezTo>
                  <a:cubicBezTo>
                    <a:pt x="3762" y="17734"/>
                    <a:pt x="2769" y="15104"/>
                    <a:pt x="2024" y="12434"/>
                  </a:cubicBezTo>
                  <a:cubicBezTo>
                    <a:pt x="1280" y="9763"/>
                    <a:pt x="783" y="7053"/>
                    <a:pt x="659" y="5180"/>
                  </a:cubicBezTo>
                  <a:cubicBezTo>
                    <a:pt x="535" y="3307"/>
                    <a:pt x="783" y="2271"/>
                    <a:pt x="1404" y="1554"/>
                  </a:cubicBezTo>
                  <a:cubicBezTo>
                    <a:pt x="2024" y="836"/>
                    <a:pt x="3018" y="438"/>
                    <a:pt x="4880" y="199"/>
                  </a:cubicBezTo>
                  <a:cubicBezTo>
                    <a:pt x="6742" y="-40"/>
                    <a:pt x="9473" y="-120"/>
                    <a:pt x="12452" y="279"/>
                  </a:cubicBezTo>
                  <a:cubicBezTo>
                    <a:pt x="15431" y="677"/>
                    <a:pt x="18659" y="1554"/>
                    <a:pt x="20024" y="2391"/>
                  </a:cubicBezTo>
                  <a:cubicBezTo>
                    <a:pt x="21390" y="3228"/>
                    <a:pt x="20893" y="4025"/>
                    <a:pt x="17790" y="4822"/>
                  </a:cubicBezTo>
                  <a:cubicBezTo>
                    <a:pt x="14687" y="5619"/>
                    <a:pt x="8976" y="6416"/>
                    <a:pt x="5376" y="6774"/>
                  </a:cubicBezTo>
                  <a:cubicBezTo>
                    <a:pt x="1776" y="7133"/>
                    <a:pt x="287" y="7053"/>
                    <a:pt x="38" y="6854"/>
                  </a:cubicBezTo>
                  <a:cubicBezTo>
                    <a:pt x="-210" y="6655"/>
                    <a:pt x="783" y="6336"/>
                    <a:pt x="1776" y="6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2235200" y="3105150"/>
              <a:ext cx="50800" cy="491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259"/>
                    <a:pt x="3600" y="6517"/>
                    <a:pt x="4950" y="9729"/>
                  </a:cubicBezTo>
                  <a:cubicBezTo>
                    <a:pt x="6300" y="12941"/>
                    <a:pt x="7200" y="16107"/>
                    <a:pt x="7650" y="17922"/>
                  </a:cubicBezTo>
                  <a:cubicBezTo>
                    <a:pt x="8100" y="19738"/>
                    <a:pt x="8100" y="20203"/>
                    <a:pt x="8550" y="20669"/>
                  </a:cubicBezTo>
                  <a:cubicBezTo>
                    <a:pt x="9000" y="21134"/>
                    <a:pt x="9900" y="21600"/>
                    <a:pt x="12150" y="21600"/>
                  </a:cubicBezTo>
                  <a:cubicBezTo>
                    <a:pt x="14400" y="21600"/>
                    <a:pt x="18000" y="21134"/>
                    <a:pt x="21600" y="20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2387600" y="3270250"/>
              <a:ext cx="12700" cy="266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0"/>
                  </a:moveTo>
                  <a:cubicBezTo>
                    <a:pt x="3600" y="5613"/>
                    <a:pt x="7200" y="11225"/>
                    <a:pt x="9000" y="14542"/>
                  </a:cubicBezTo>
                  <a:cubicBezTo>
                    <a:pt x="10800" y="17858"/>
                    <a:pt x="10800" y="18879"/>
                    <a:pt x="12600" y="19814"/>
                  </a:cubicBezTo>
                  <a:cubicBezTo>
                    <a:pt x="14400" y="20750"/>
                    <a:pt x="18000" y="21600"/>
                    <a:pt x="19800" y="21345"/>
                  </a:cubicBezTo>
                  <a:cubicBezTo>
                    <a:pt x="21600" y="21090"/>
                    <a:pt x="21600" y="19729"/>
                    <a:pt x="21600" y="18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2381250" y="3212010"/>
              <a:ext cx="138025" cy="280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3" h="21361" fill="norm" stroke="1" extrusionOk="0">
                  <a:moveTo>
                    <a:pt x="939" y="5886"/>
                  </a:moveTo>
                  <a:cubicBezTo>
                    <a:pt x="939" y="4274"/>
                    <a:pt x="939" y="2662"/>
                    <a:pt x="1565" y="1534"/>
                  </a:cubicBezTo>
                  <a:cubicBezTo>
                    <a:pt x="2191" y="406"/>
                    <a:pt x="3443" y="-239"/>
                    <a:pt x="6261" y="83"/>
                  </a:cubicBezTo>
                  <a:cubicBezTo>
                    <a:pt x="9078" y="406"/>
                    <a:pt x="13461" y="1695"/>
                    <a:pt x="16591" y="4033"/>
                  </a:cubicBezTo>
                  <a:cubicBezTo>
                    <a:pt x="19722" y="6370"/>
                    <a:pt x="21600" y="9755"/>
                    <a:pt x="19565" y="12818"/>
                  </a:cubicBezTo>
                  <a:cubicBezTo>
                    <a:pt x="17530" y="15880"/>
                    <a:pt x="11583" y="18621"/>
                    <a:pt x="7670" y="19991"/>
                  </a:cubicBezTo>
                  <a:cubicBezTo>
                    <a:pt x="3757" y="21361"/>
                    <a:pt x="1878" y="21361"/>
                    <a:pt x="0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2584450" y="3079750"/>
              <a:ext cx="130379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600" fill="norm" stroke="1" extrusionOk="0">
                  <a:moveTo>
                    <a:pt x="0" y="0"/>
                  </a:moveTo>
                  <a:cubicBezTo>
                    <a:pt x="5143" y="2215"/>
                    <a:pt x="10286" y="4431"/>
                    <a:pt x="14057" y="6785"/>
                  </a:cubicBezTo>
                  <a:cubicBezTo>
                    <a:pt x="17829" y="9138"/>
                    <a:pt x="20229" y="11631"/>
                    <a:pt x="20914" y="13662"/>
                  </a:cubicBezTo>
                  <a:cubicBezTo>
                    <a:pt x="21600" y="15692"/>
                    <a:pt x="20571" y="17262"/>
                    <a:pt x="17657" y="18508"/>
                  </a:cubicBezTo>
                  <a:cubicBezTo>
                    <a:pt x="14743" y="19754"/>
                    <a:pt x="9943" y="20677"/>
                    <a:pt x="51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3239946" y="3225800"/>
              <a:ext cx="411305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17536" y="0"/>
                  </a:moveTo>
                  <a:cubicBezTo>
                    <a:pt x="15986" y="4261"/>
                    <a:pt x="14435" y="8522"/>
                    <a:pt x="12496" y="11902"/>
                  </a:cubicBezTo>
                  <a:cubicBezTo>
                    <a:pt x="10558" y="15282"/>
                    <a:pt x="8232" y="17780"/>
                    <a:pt x="6404" y="18808"/>
                  </a:cubicBezTo>
                  <a:cubicBezTo>
                    <a:pt x="4576" y="19837"/>
                    <a:pt x="3247" y="19396"/>
                    <a:pt x="2250" y="17633"/>
                  </a:cubicBezTo>
                  <a:cubicBezTo>
                    <a:pt x="1253" y="15869"/>
                    <a:pt x="589" y="12784"/>
                    <a:pt x="256" y="10800"/>
                  </a:cubicBezTo>
                  <a:cubicBezTo>
                    <a:pt x="-76" y="8816"/>
                    <a:pt x="-76" y="7935"/>
                    <a:pt x="201" y="7127"/>
                  </a:cubicBezTo>
                  <a:cubicBezTo>
                    <a:pt x="478" y="6318"/>
                    <a:pt x="1032" y="5584"/>
                    <a:pt x="1918" y="5216"/>
                  </a:cubicBezTo>
                  <a:cubicBezTo>
                    <a:pt x="2804" y="4849"/>
                    <a:pt x="4022" y="4849"/>
                    <a:pt x="5961" y="5951"/>
                  </a:cubicBezTo>
                  <a:cubicBezTo>
                    <a:pt x="7899" y="7053"/>
                    <a:pt x="10558" y="9257"/>
                    <a:pt x="13272" y="12049"/>
                  </a:cubicBezTo>
                  <a:cubicBezTo>
                    <a:pt x="15986" y="14841"/>
                    <a:pt x="18755" y="18220"/>
                    <a:pt x="215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4254499" y="3072860"/>
              <a:ext cx="112185" cy="594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20785" y="4828"/>
                  </a:moveTo>
                  <a:cubicBezTo>
                    <a:pt x="21192" y="3759"/>
                    <a:pt x="21600" y="2691"/>
                    <a:pt x="21600" y="1927"/>
                  </a:cubicBezTo>
                  <a:cubicBezTo>
                    <a:pt x="21600" y="1164"/>
                    <a:pt x="21192" y="706"/>
                    <a:pt x="19970" y="401"/>
                  </a:cubicBezTo>
                  <a:cubicBezTo>
                    <a:pt x="18747" y="96"/>
                    <a:pt x="16709" y="-57"/>
                    <a:pt x="14875" y="19"/>
                  </a:cubicBezTo>
                  <a:cubicBezTo>
                    <a:pt x="13042" y="96"/>
                    <a:pt x="11411" y="401"/>
                    <a:pt x="9374" y="1698"/>
                  </a:cubicBezTo>
                  <a:cubicBezTo>
                    <a:pt x="7336" y="2996"/>
                    <a:pt x="4891" y="5286"/>
                    <a:pt x="3464" y="7766"/>
                  </a:cubicBezTo>
                  <a:cubicBezTo>
                    <a:pt x="2038" y="10247"/>
                    <a:pt x="1630" y="12918"/>
                    <a:pt x="1834" y="14979"/>
                  </a:cubicBezTo>
                  <a:cubicBezTo>
                    <a:pt x="2038" y="17040"/>
                    <a:pt x="2853" y="18490"/>
                    <a:pt x="3668" y="19559"/>
                  </a:cubicBezTo>
                  <a:cubicBezTo>
                    <a:pt x="4483" y="20627"/>
                    <a:pt x="5298" y="21314"/>
                    <a:pt x="5502" y="21429"/>
                  </a:cubicBezTo>
                  <a:cubicBezTo>
                    <a:pt x="5706" y="21543"/>
                    <a:pt x="5298" y="21085"/>
                    <a:pt x="4279" y="20551"/>
                  </a:cubicBezTo>
                  <a:cubicBezTo>
                    <a:pt x="3260" y="20016"/>
                    <a:pt x="1630" y="19406"/>
                    <a:pt x="0" y="18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4178026" y="3454400"/>
              <a:ext cx="235225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4075" y="21600"/>
                  </a:moveTo>
                  <a:cubicBezTo>
                    <a:pt x="3303" y="19543"/>
                    <a:pt x="2532" y="17486"/>
                    <a:pt x="1664" y="15686"/>
                  </a:cubicBezTo>
                  <a:cubicBezTo>
                    <a:pt x="796" y="13886"/>
                    <a:pt x="-168" y="12343"/>
                    <a:pt x="25" y="10800"/>
                  </a:cubicBezTo>
                  <a:cubicBezTo>
                    <a:pt x="218" y="9257"/>
                    <a:pt x="1568" y="7714"/>
                    <a:pt x="4750" y="6429"/>
                  </a:cubicBezTo>
                  <a:cubicBezTo>
                    <a:pt x="7932" y="5143"/>
                    <a:pt x="12946" y="4114"/>
                    <a:pt x="16032" y="3086"/>
                  </a:cubicBezTo>
                  <a:cubicBezTo>
                    <a:pt x="19118" y="2057"/>
                    <a:pt x="20275" y="1029"/>
                    <a:pt x="214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4580235" y="3175000"/>
              <a:ext cx="125115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600" fill="norm" stroke="1" extrusionOk="0">
                  <a:moveTo>
                    <a:pt x="21279" y="0"/>
                  </a:moveTo>
                  <a:cubicBezTo>
                    <a:pt x="18759" y="0"/>
                    <a:pt x="16239" y="0"/>
                    <a:pt x="13359" y="486"/>
                  </a:cubicBezTo>
                  <a:cubicBezTo>
                    <a:pt x="10479" y="973"/>
                    <a:pt x="7239" y="1946"/>
                    <a:pt x="4539" y="3843"/>
                  </a:cubicBezTo>
                  <a:cubicBezTo>
                    <a:pt x="1839" y="5741"/>
                    <a:pt x="-321" y="8562"/>
                    <a:pt x="39" y="11481"/>
                  </a:cubicBezTo>
                  <a:cubicBezTo>
                    <a:pt x="399" y="14400"/>
                    <a:pt x="3279" y="17416"/>
                    <a:pt x="7239" y="19119"/>
                  </a:cubicBezTo>
                  <a:cubicBezTo>
                    <a:pt x="11199" y="20822"/>
                    <a:pt x="16239" y="21211"/>
                    <a:pt x="212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4805209" y="3243783"/>
              <a:ext cx="189286" cy="375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1270" fill="norm" stroke="1" extrusionOk="0">
                  <a:moveTo>
                    <a:pt x="1584" y="5100"/>
                  </a:moveTo>
                  <a:cubicBezTo>
                    <a:pt x="655" y="6780"/>
                    <a:pt x="-274" y="8460"/>
                    <a:pt x="74" y="10800"/>
                  </a:cubicBezTo>
                  <a:cubicBezTo>
                    <a:pt x="423" y="13140"/>
                    <a:pt x="2049" y="16140"/>
                    <a:pt x="3094" y="18120"/>
                  </a:cubicBezTo>
                  <a:cubicBezTo>
                    <a:pt x="4139" y="20100"/>
                    <a:pt x="4603" y="21060"/>
                    <a:pt x="4836" y="21240"/>
                  </a:cubicBezTo>
                  <a:cubicBezTo>
                    <a:pt x="5068" y="21420"/>
                    <a:pt x="5068" y="20820"/>
                    <a:pt x="4720" y="18420"/>
                  </a:cubicBezTo>
                  <a:cubicBezTo>
                    <a:pt x="4371" y="16020"/>
                    <a:pt x="3674" y="11820"/>
                    <a:pt x="3210" y="8820"/>
                  </a:cubicBezTo>
                  <a:cubicBezTo>
                    <a:pt x="2745" y="5820"/>
                    <a:pt x="2513" y="4020"/>
                    <a:pt x="2629" y="2700"/>
                  </a:cubicBezTo>
                  <a:cubicBezTo>
                    <a:pt x="2745" y="1380"/>
                    <a:pt x="3210" y="540"/>
                    <a:pt x="4023" y="180"/>
                  </a:cubicBezTo>
                  <a:cubicBezTo>
                    <a:pt x="4836" y="-180"/>
                    <a:pt x="5997" y="-60"/>
                    <a:pt x="8552" y="1080"/>
                  </a:cubicBezTo>
                  <a:cubicBezTo>
                    <a:pt x="11107" y="2220"/>
                    <a:pt x="15055" y="4380"/>
                    <a:pt x="17610" y="6480"/>
                  </a:cubicBezTo>
                  <a:cubicBezTo>
                    <a:pt x="20165" y="8580"/>
                    <a:pt x="21326" y="10620"/>
                    <a:pt x="20513" y="12180"/>
                  </a:cubicBezTo>
                  <a:cubicBezTo>
                    <a:pt x="19700" y="13740"/>
                    <a:pt x="16913" y="14820"/>
                    <a:pt x="14939" y="15420"/>
                  </a:cubicBezTo>
                  <a:cubicBezTo>
                    <a:pt x="12965" y="16020"/>
                    <a:pt x="11803" y="16140"/>
                    <a:pt x="10410" y="16380"/>
                  </a:cubicBezTo>
                  <a:cubicBezTo>
                    <a:pt x="9016" y="16620"/>
                    <a:pt x="7391" y="16980"/>
                    <a:pt x="6694" y="17340"/>
                  </a:cubicBezTo>
                  <a:cubicBezTo>
                    <a:pt x="5997" y="17700"/>
                    <a:pt x="6229" y="18060"/>
                    <a:pt x="6461" y="18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5100372" y="3098799"/>
              <a:ext cx="68529" cy="837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533" fill="norm" stroke="1" extrusionOk="0">
                  <a:moveTo>
                    <a:pt x="21191" y="0"/>
                  </a:moveTo>
                  <a:cubicBezTo>
                    <a:pt x="18573" y="163"/>
                    <a:pt x="15955" y="326"/>
                    <a:pt x="14973" y="979"/>
                  </a:cubicBezTo>
                  <a:cubicBezTo>
                    <a:pt x="13991" y="1632"/>
                    <a:pt x="14646" y="2775"/>
                    <a:pt x="15300" y="4244"/>
                  </a:cubicBezTo>
                  <a:cubicBezTo>
                    <a:pt x="15955" y="5713"/>
                    <a:pt x="16609" y="7508"/>
                    <a:pt x="15627" y="9331"/>
                  </a:cubicBezTo>
                  <a:cubicBezTo>
                    <a:pt x="14646" y="11154"/>
                    <a:pt x="12027" y="13004"/>
                    <a:pt x="9082" y="14881"/>
                  </a:cubicBezTo>
                  <a:cubicBezTo>
                    <a:pt x="6136" y="16758"/>
                    <a:pt x="2864" y="18662"/>
                    <a:pt x="1227" y="19832"/>
                  </a:cubicBezTo>
                  <a:cubicBezTo>
                    <a:pt x="-409" y="21002"/>
                    <a:pt x="-409" y="21437"/>
                    <a:pt x="1227" y="21518"/>
                  </a:cubicBezTo>
                  <a:cubicBezTo>
                    <a:pt x="2864" y="21600"/>
                    <a:pt x="6136" y="21328"/>
                    <a:pt x="8100" y="21110"/>
                  </a:cubicBezTo>
                  <a:cubicBezTo>
                    <a:pt x="10064" y="20893"/>
                    <a:pt x="10718" y="20729"/>
                    <a:pt x="11373" y="20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5283199" y="3330045"/>
              <a:ext cx="107126" cy="358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0888" fill="norm" stroke="1" extrusionOk="0">
                  <a:moveTo>
                    <a:pt x="0" y="7622"/>
                  </a:moveTo>
                  <a:cubicBezTo>
                    <a:pt x="815" y="11819"/>
                    <a:pt x="1630" y="16015"/>
                    <a:pt x="2038" y="18422"/>
                  </a:cubicBezTo>
                  <a:cubicBezTo>
                    <a:pt x="2445" y="20829"/>
                    <a:pt x="2445" y="21446"/>
                    <a:pt x="2038" y="20397"/>
                  </a:cubicBezTo>
                  <a:cubicBezTo>
                    <a:pt x="1630" y="19348"/>
                    <a:pt x="815" y="16632"/>
                    <a:pt x="408" y="13547"/>
                  </a:cubicBezTo>
                  <a:cubicBezTo>
                    <a:pt x="0" y="10461"/>
                    <a:pt x="0" y="7005"/>
                    <a:pt x="408" y="4660"/>
                  </a:cubicBezTo>
                  <a:cubicBezTo>
                    <a:pt x="815" y="2315"/>
                    <a:pt x="1630" y="1080"/>
                    <a:pt x="3057" y="463"/>
                  </a:cubicBezTo>
                  <a:cubicBezTo>
                    <a:pt x="4483" y="-154"/>
                    <a:pt x="6521" y="-154"/>
                    <a:pt x="9170" y="463"/>
                  </a:cubicBezTo>
                  <a:cubicBezTo>
                    <a:pt x="11819" y="1080"/>
                    <a:pt x="15079" y="2315"/>
                    <a:pt x="17525" y="3611"/>
                  </a:cubicBezTo>
                  <a:cubicBezTo>
                    <a:pt x="19970" y="4907"/>
                    <a:pt x="21600" y="6264"/>
                    <a:pt x="19970" y="7622"/>
                  </a:cubicBezTo>
                  <a:cubicBezTo>
                    <a:pt x="18340" y="8980"/>
                    <a:pt x="13449" y="10337"/>
                    <a:pt x="9781" y="11016"/>
                  </a:cubicBezTo>
                  <a:cubicBezTo>
                    <a:pt x="6113" y="11695"/>
                    <a:pt x="3668" y="11695"/>
                    <a:pt x="2445" y="11387"/>
                  </a:cubicBezTo>
                  <a:cubicBezTo>
                    <a:pt x="1223" y="11078"/>
                    <a:pt x="1223" y="10461"/>
                    <a:pt x="1223" y="9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5543549" y="3111500"/>
              <a:ext cx="95197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9" h="21600" fill="norm" stroke="1" extrusionOk="0">
                  <a:moveTo>
                    <a:pt x="0" y="0"/>
                  </a:moveTo>
                  <a:cubicBezTo>
                    <a:pt x="4500" y="2790"/>
                    <a:pt x="9000" y="5580"/>
                    <a:pt x="13275" y="8370"/>
                  </a:cubicBezTo>
                  <a:cubicBezTo>
                    <a:pt x="17550" y="11160"/>
                    <a:pt x="21600" y="13950"/>
                    <a:pt x="19800" y="16155"/>
                  </a:cubicBezTo>
                  <a:cubicBezTo>
                    <a:pt x="18000" y="18360"/>
                    <a:pt x="10350" y="19980"/>
                    <a:pt x="2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5797549" y="3543300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6373283" y="3078648"/>
              <a:ext cx="122767" cy="604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21600" y="4329"/>
                  </a:moveTo>
                  <a:cubicBezTo>
                    <a:pt x="21600" y="3351"/>
                    <a:pt x="21600" y="2373"/>
                    <a:pt x="20669" y="1620"/>
                  </a:cubicBezTo>
                  <a:cubicBezTo>
                    <a:pt x="19738" y="867"/>
                    <a:pt x="17876" y="341"/>
                    <a:pt x="16014" y="115"/>
                  </a:cubicBezTo>
                  <a:cubicBezTo>
                    <a:pt x="14152" y="-111"/>
                    <a:pt x="12290" y="-36"/>
                    <a:pt x="9869" y="642"/>
                  </a:cubicBezTo>
                  <a:cubicBezTo>
                    <a:pt x="7448" y="1319"/>
                    <a:pt x="4469" y="2598"/>
                    <a:pt x="2607" y="4593"/>
                  </a:cubicBezTo>
                  <a:cubicBezTo>
                    <a:pt x="745" y="6587"/>
                    <a:pt x="0" y="9297"/>
                    <a:pt x="0" y="11780"/>
                  </a:cubicBezTo>
                  <a:cubicBezTo>
                    <a:pt x="0" y="14264"/>
                    <a:pt x="745" y="16522"/>
                    <a:pt x="1117" y="18102"/>
                  </a:cubicBezTo>
                  <a:cubicBezTo>
                    <a:pt x="1490" y="19683"/>
                    <a:pt x="1490" y="20586"/>
                    <a:pt x="149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6300901" y="3422650"/>
              <a:ext cx="258649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913" y="21600"/>
                  </a:moveTo>
                  <a:cubicBezTo>
                    <a:pt x="386" y="18000"/>
                    <a:pt x="-141" y="14400"/>
                    <a:pt x="35" y="11700"/>
                  </a:cubicBezTo>
                  <a:cubicBezTo>
                    <a:pt x="210" y="9000"/>
                    <a:pt x="1088" y="7200"/>
                    <a:pt x="4776" y="5400"/>
                  </a:cubicBezTo>
                  <a:cubicBezTo>
                    <a:pt x="8464" y="3600"/>
                    <a:pt x="14961" y="1800"/>
                    <a:pt x="214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6610349" y="3181067"/>
              <a:ext cx="177801" cy="463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21600" y="2066"/>
                  </a:moveTo>
                  <a:cubicBezTo>
                    <a:pt x="20829" y="1382"/>
                    <a:pt x="20057" y="698"/>
                    <a:pt x="19029" y="307"/>
                  </a:cubicBezTo>
                  <a:cubicBezTo>
                    <a:pt x="18000" y="-84"/>
                    <a:pt x="16714" y="-182"/>
                    <a:pt x="14271" y="502"/>
                  </a:cubicBezTo>
                  <a:cubicBezTo>
                    <a:pt x="11829" y="1186"/>
                    <a:pt x="8229" y="2652"/>
                    <a:pt x="5271" y="4998"/>
                  </a:cubicBezTo>
                  <a:cubicBezTo>
                    <a:pt x="2314" y="7344"/>
                    <a:pt x="0" y="10569"/>
                    <a:pt x="0" y="13306"/>
                  </a:cubicBezTo>
                  <a:cubicBezTo>
                    <a:pt x="0" y="16042"/>
                    <a:pt x="2314" y="18290"/>
                    <a:pt x="4500" y="19561"/>
                  </a:cubicBezTo>
                  <a:cubicBezTo>
                    <a:pt x="6686" y="20832"/>
                    <a:pt x="8743" y="21125"/>
                    <a:pt x="10800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6833450" y="3301527"/>
              <a:ext cx="134225" cy="541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345" fill="norm" stroke="1" extrusionOk="0">
                  <a:moveTo>
                    <a:pt x="5848" y="7524"/>
                  </a:moveTo>
                  <a:cubicBezTo>
                    <a:pt x="3854" y="10193"/>
                    <a:pt x="1860" y="12862"/>
                    <a:pt x="863" y="14780"/>
                  </a:cubicBezTo>
                  <a:cubicBezTo>
                    <a:pt x="-134" y="16698"/>
                    <a:pt x="-134" y="17866"/>
                    <a:pt x="198" y="18950"/>
                  </a:cubicBezTo>
                  <a:cubicBezTo>
                    <a:pt x="531" y="20034"/>
                    <a:pt x="1195" y="21035"/>
                    <a:pt x="1528" y="21285"/>
                  </a:cubicBezTo>
                  <a:cubicBezTo>
                    <a:pt x="1860" y="21535"/>
                    <a:pt x="1860" y="21035"/>
                    <a:pt x="2026" y="19116"/>
                  </a:cubicBezTo>
                  <a:cubicBezTo>
                    <a:pt x="2192" y="17198"/>
                    <a:pt x="2524" y="13862"/>
                    <a:pt x="3355" y="10818"/>
                  </a:cubicBezTo>
                  <a:cubicBezTo>
                    <a:pt x="4186" y="7774"/>
                    <a:pt x="5515" y="5022"/>
                    <a:pt x="6346" y="3396"/>
                  </a:cubicBezTo>
                  <a:cubicBezTo>
                    <a:pt x="7177" y="1770"/>
                    <a:pt x="7509" y="1269"/>
                    <a:pt x="8174" y="852"/>
                  </a:cubicBezTo>
                  <a:cubicBezTo>
                    <a:pt x="8838" y="435"/>
                    <a:pt x="9835" y="102"/>
                    <a:pt x="11164" y="18"/>
                  </a:cubicBezTo>
                  <a:cubicBezTo>
                    <a:pt x="12494" y="-65"/>
                    <a:pt x="14155" y="102"/>
                    <a:pt x="16149" y="1144"/>
                  </a:cubicBezTo>
                  <a:cubicBezTo>
                    <a:pt x="18143" y="2187"/>
                    <a:pt x="20469" y="4105"/>
                    <a:pt x="20968" y="5606"/>
                  </a:cubicBezTo>
                  <a:cubicBezTo>
                    <a:pt x="21466" y="7107"/>
                    <a:pt x="20137" y="8191"/>
                    <a:pt x="17977" y="8942"/>
                  </a:cubicBezTo>
                  <a:cubicBezTo>
                    <a:pt x="15817" y="9693"/>
                    <a:pt x="12826" y="10110"/>
                    <a:pt x="9835" y="10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6978649" y="3162300"/>
              <a:ext cx="195900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600" fill="norm" stroke="1" extrusionOk="0">
                  <a:moveTo>
                    <a:pt x="10232" y="0"/>
                  </a:moveTo>
                  <a:cubicBezTo>
                    <a:pt x="13415" y="1714"/>
                    <a:pt x="16598" y="3429"/>
                    <a:pt x="18644" y="5786"/>
                  </a:cubicBezTo>
                  <a:cubicBezTo>
                    <a:pt x="20691" y="8143"/>
                    <a:pt x="21600" y="11143"/>
                    <a:pt x="20691" y="13714"/>
                  </a:cubicBezTo>
                  <a:cubicBezTo>
                    <a:pt x="19781" y="16286"/>
                    <a:pt x="17053" y="18429"/>
                    <a:pt x="13301" y="19671"/>
                  </a:cubicBezTo>
                  <a:cubicBezTo>
                    <a:pt x="9549" y="20914"/>
                    <a:pt x="4775" y="212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8226424" y="2519227"/>
              <a:ext cx="555128" cy="25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0584" fill="norm" stroke="1" extrusionOk="0">
                  <a:moveTo>
                    <a:pt x="0" y="14366"/>
                  </a:moveTo>
                  <a:cubicBezTo>
                    <a:pt x="1522" y="15230"/>
                    <a:pt x="3045" y="16094"/>
                    <a:pt x="4608" y="15662"/>
                  </a:cubicBezTo>
                  <a:cubicBezTo>
                    <a:pt x="6171" y="15230"/>
                    <a:pt x="7776" y="13502"/>
                    <a:pt x="9339" y="12638"/>
                  </a:cubicBezTo>
                  <a:cubicBezTo>
                    <a:pt x="10903" y="11774"/>
                    <a:pt x="12425" y="11774"/>
                    <a:pt x="13989" y="12638"/>
                  </a:cubicBezTo>
                  <a:cubicBezTo>
                    <a:pt x="15552" y="13502"/>
                    <a:pt x="17157" y="15230"/>
                    <a:pt x="18350" y="16526"/>
                  </a:cubicBezTo>
                  <a:cubicBezTo>
                    <a:pt x="19543" y="17822"/>
                    <a:pt x="20325" y="18686"/>
                    <a:pt x="20839" y="19118"/>
                  </a:cubicBezTo>
                  <a:cubicBezTo>
                    <a:pt x="21353" y="19550"/>
                    <a:pt x="21600" y="19550"/>
                    <a:pt x="21579" y="19982"/>
                  </a:cubicBezTo>
                  <a:cubicBezTo>
                    <a:pt x="21559" y="20414"/>
                    <a:pt x="21271" y="21278"/>
                    <a:pt x="20469" y="19550"/>
                  </a:cubicBezTo>
                  <a:cubicBezTo>
                    <a:pt x="19666" y="17822"/>
                    <a:pt x="18350" y="13502"/>
                    <a:pt x="16930" y="10046"/>
                  </a:cubicBezTo>
                  <a:cubicBezTo>
                    <a:pt x="15511" y="6590"/>
                    <a:pt x="13989" y="3998"/>
                    <a:pt x="12487" y="2270"/>
                  </a:cubicBezTo>
                  <a:cubicBezTo>
                    <a:pt x="10985" y="542"/>
                    <a:pt x="9504" y="-322"/>
                    <a:pt x="8043" y="110"/>
                  </a:cubicBezTo>
                  <a:cubicBezTo>
                    <a:pt x="6583" y="542"/>
                    <a:pt x="5143" y="2270"/>
                    <a:pt x="4258" y="3134"/>
                  </a:cubicBezTo>
                  <a:cubicBezTo>
                    <a:pt x="3374" y="3998"/>
                    <a:pt x="3045" y="3998"/>
                    <a:pt x="2757" y="4862"/>
                  </a:cubicBezTo>
                  <a:cubicBezTo>
                    <a:pt x="2469" y="5726"/>
                    <a:pt x="2222" y="7454"/>
                    <a:pt x="2325" y="8318"/>
                  </a:cubicBezTo>
                  <a:cubicBezTo>
                    <a:pt x="2427" y="9182"/>
                    <a:pt x="2880" y="9182"/>
                    <a:pt x="3806" y="8318"/>
                  </a:cubicBezTo>
                  <a:cubicBezTo>
                    <a:pt x="4731" y="7454"/>
                    <a:pt x="6130" y="5726"/>
                    <a:pt x="7879" y="4430"/>
                  </a:cubicBezTo>
                  <a:cubicBezTo>
                    <a:pt x="9627" y="3134"/>
                    <a:pt x="11726" y="2270"/>
                    <a:pt x="13701" y="2702"/>
                  </a:cubicBezTo>
                  <a:cubicBezTo>
                    <a:pt x="15675" y="3134"/>
                    <a:pt x="17527" y="4862"/>
                    <a:pt x="19378" y="6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8250314" y="2734548"/>
              <a:ext cx="68187" cy="106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25" fill="norm" stroke="1" extrusionOk="0">
                  <a:moveTo>
                    <a:pt x="475" y="1731"/>
                  </a:moveTo>
                  <a:cubicBezTo>
                    <a:pt x="475" y="7449"/>
                    <a:pt x="475" y="13166"/>
                    <a:pt x="475" y="16660"/>
                  </a:cubicBezTo>
                  <a:cubicBezTo>
                    <a:pt x="475" y="20154"/>
                    <a:pt x="475" y="21425"/>
                    <a:pt x="308" y="21319"/>
                  </a:cubicBezTo>
                  <a:cubicBezTo>
                    <a:pt x="142" y="21213"/>
                    <a:pt x="-190" y="19731"/>
                    <a:pt x="142" y="16343"/>
                  </a:cubicBezTo>
                  <a:cubicBezTo>
                    <a:pt x="475" y="12954"/>
                    <a:pt x="1472" y="7660"/>
                    <a:pt x="2468" y="4484"/>
                  </a:cubicBezTo>
                  <a:cubicBezTo>
                    <a:pt x="3465" y="1307"/>
                    <a:pt x="4462" y="249"/>
                    <a:pt x="6788" y="37"/>
                  </a:cubicBezTo>
                  <a:cubicBezTo>
                    <a:pt x="9115" y="-175"/>
                    <a:pt x="12770" y="460"/>
                    <a:pt x="15428" y="3531"/>
                  </a:cubicBezTo>
                  <a:cubicBezTo>
                    <a:pt x="18087" y="6601"/>
                    <a:pt x="19748" y="12107"/>
                    <a:pt x="21410" y="17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8397874" y="2762250"/>
              <a:ext cx="200026" cy="28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1" y="16000"/>
                    <a:pt x="5943" y="10400"/>
                    <a:pt x="9543" y="6800"/>
                  </a:cubicBezTo>
                  <a:cubicBezTo>
                    <a:pt x="13143" y="3200"/>
                    <a:pt x="17371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8553314" y="2743729"/>
              <a:ext cx="39101" cy="47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2" h="21360" fill="norm" stroke="1" extrusionOk="0">
                  <a:moveTo>
                    <a:pt x="8379" y="5520"/>
                  </a:moveTo>
                  <a:cubicBezTo>
                    <a:pt x="4502" y="3600"/>
                    <a:pt x="625" y="1680"/>
                    <a:pt x="71" y="720"/>
                  </a:cubicBezTo>
                  <a:cubicBezTo>
                    <a:pt x="-483" y="-240"/>
                    <a:pt x="2286" y="-240"/>
                    <a:pt x="6163" y="720"/>
                  </a:cubicBezTo>
                  <a:cubicBezTo>
                    <a:pt x="10040" y="1680"/>
                    <a:pt x="15025" y="3600"/>
                    <a:pt x="17794" y="5760"/>
                  </a:cubicBezTo>
                  <a:cubicBezTo>
                    <a:pt x="20563" y="7920"/>
                    <a:pt x="21117" y="10320"/>
                    <a:pt x="19732" y="12960"/>
                  </a:cubicBezTo>
                  <a:cubicBezTo>
                    <a:pt x="18348" y="15600"/>
                    <a:pt x="15025" y="18480"/>
                    <a:pt x="11702" y="21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8678128" y="2722342"/>
              <a:ext cx="112976" cy="69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0923" fill="norm" stroke="1" extrusionOk="0">
                  <a:moveTo>
                    <a:pt x="10039" y="3401"/>
                  </a:moveTo>
                  <a:cubicBezTo>
                    <a:pt x="8639" y="8165"/>
                    <a:pt x="7239" y="12930"/>
                    <a:pt x="5939" y="15948"/>
                  </a:cubicBezTo>
                  <a:cubicBezTo>
                    <a:pt x="4639" y="18965"/>
                    <a:pt x="3439" y="20236"/>
                    <a:pt x="2339" y="20713"/>
                  </a:cubicBezTo>
                  <a:cubicBezTo>
                    <a:pt x="1239" y="21189"/>
                    <a:pt x="239" y="20871"/>
                    <a:pt x="39" y="19601"/>
                  </a:cubicBezTo>
                  <a:cubicBezTo>
                    <a:pt x="-161" y="18330"/>
                    <a:pt x="439" y="16107"/>
                    <a:pt x="1239" y="14836"/>
                  </a:cubicBezTo>
                  <a:cubicBezTo>
                    <a:pt x="2039" y="13565"/>
                    <a:pt x="3039" y="13248"/>
                    <a:pt x="5139" y="14201"/>
                  </a:cubicBezTo>
                  <a:cubicBezTo>
                    <a:pt x="7239" y="15154"/>
                    <a:pt x="10439" y="17377"/>
                    <a:pt x="13039" y="18330"/>
                  </a:cubicBezTo>
                  <a:cubicBezTo>
                    <a:pt x="15639" y="19283"/>
                    <a:pt x="17639" y="18965"/>
                    <a:pt x="19039" y="17060"/>
                  </a:cubicBezTo>
                  <a:cubicBezTo>
                    <a:pt x="20439" y="15154"/>
                    <a:pt x="21239" y="11660"/>
                    <a:pt x="21339" y="8483"/>
                  </a:cubicBezTo>
                  <a:cubicBezTo>
                    <a:pt x="21439" y="5307"/>
                    <a:pt x="20839" y="2448"/>
                    <a:pt x="19839" y="1018"/>
                  </a:cubicBezTo>
                  <a:cubicBezTo>
                    <a:pt x="18839" y="-411"/>
                    <a:pt x="17439" y="-411"/>
                    <a:pt x="15439" y="1495"/>
                  </a:cubicBezTo>
                  <a:cubicBezTo>
                    <a:pt x="13439" y="3401"/>
                    <a:pt x="10839" y="7213"/>
                    <a:pt x="8239" y="11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8350492" y="2981325"/>
              <a:ext cx="183908" cy="41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1082" y="21600"/>
                  </a:moveTo>
                  <a:cubicBezTo>
                    <a:pt x="465" y="21600"/>
                    <a:pt x="-152" y="21600"/>
                    <a:pt x="33" y="21323"/>
                  </a:cubicBezTo>
                  <a:cubicBezTo>
                    <a:pt x="218" y="21046"/>
                    <a:pt x="1206" y="20492"/>
                    <a:pt x="3613" y="19108"/>
                  </a:cubicBezTo>
                  <a:cubicBezTo>
                    <a:pt x="6019" y="17723"/>
                    <a:pt x="9846" y="15508"/>
                    <a:pt x="13055" y="12185"/>
                  </a:cubicBezTo>
                  <a:cubicBezTo>
                    <a:pt x="16264" y="8862"/>
                    <a:pt x="18856" y="4431"/>
                    <a:pt x="214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8492572" y="2953175"/>
              <a:ext cx="71172" cy="82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489" fill="norm" stroke="1" extrusionOk="0">
                  <a:moveTo>
                    <a:pt x="5716" y="1551"/>
                  </a:moveTo>
                  <a:cubicBezTo>
                    <a:pt x="2939" y="997"/>
                    <a:pt x="162" y="443"/>
                    <a:pt x="7" y="166"/>
                  </a:cubicBezTo>
                  <a:cubicBezTo>
                    <a:pt x="-147" y="-111"/>
                    <a:pt x="2322" y="-111"/>
                    <a:pt x="6024" y="720"/>
                  </a:cubicBezTo>
                  <a:cubicBezTo>
                    <a:pt x="9727" y="1551"/>
                    <a:pt x="14664" y="3212"/>
                    <a:pt x="17596" y="4735"/>
                  </a:cubicBezTo>
                  <a:cubicBezTo>
                    <a:pt x="20527" y="6258"/>
                    <a:pt x="21453" y="7643"/>
                    <a:pt x="20219" y="9720"/>
                  </a:cubicBezTo>
                  <a:cubicBezTo>
                    <a:pt x="18984" y="11797"/>
                    <a:pt x="15590" y="14566"/>
                    <a:pt x="13584" y="16643"/>
                  </a:cubicBezTo>
                  <a:cubicBezTo>
                    <a:pt x="11579" y="18720"/>
                    <a:pt x="10962" y="20104"/>
                    <a:pt x="10344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8639673" y="2952505"/>
              <a:ext cx="93774" cy="101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002" fill="norm" stroke="1" extrusionOk="0">
                  <a:moveTo>
                    <a:pt x="13567" y="2014"/>
                  </a:moveTo>
                  <a:cubicBezTo>
                    <a:pt x="12847" y="1141"/>
                    <a:pt x="12127" y="268"/>
                    <a:pt x="10447" y="50"/>
                  </a:cubicBezTo>
                  <a:cubicBezTo>
                    <a:pt x="8767" y="-168"/>
                    <a:pt x="6127" y="268"/>
                    <a:pt x="3967" y="2450"/>
                  </a:cubicBezTo>
                  <a:cubicBezTo>
                    <a:pt x="1807" y="4632"/>
                    <a:pt x="127" y="8559"/>
                    <a:pt x="7" y="11941"/>
                  </a:cubicBezTo>
                  <a:cubicBezTo>
                    <a:pt x="-113" y="15323"/>
                    <a:pt x="1327" y="18159"/>
                    <a:pt x="4207" y="19687"/>
                  </a:cubicBezTo>
                  <a:cubicBezTo>
                    <a:pt x="7087" y="21214"/>
                    <a:pt x="11407" y="21432"/>
                    <a:pt x="14887" y="20232"/>
                  </a:cubicBezTo>
                  <a:cubicBezTo>
                    <a:pt x="18367" y="19032"/>
                    <a:pt x="21007" y="16414"/>
                    <a:pt x="21247" y="13577"/>
                  </a:cubicBezTo>
                  <a:cubicBezTo>
                    <a:pt x="21487" y="10741"/>
                    <a:pt x="19327" y="7687"/>
                    <a:pt x="16807" y="5723"/>
                  </a:cubicBezTo>
                  <a:cubicBezTo>
                    <a:pt x="14287" y="3759"/>
                    <a:pt x="11407" y="2887"/>
                    <a:pt x="8527" y="2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9639566" y="2632075"/>
              <a:ext cx="98159" cy="104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fill="norm" stroke="1" extrusionOk="0">
                  <a:moveTo>
                    <a:pt x="1335" y="0"/>
                  </a:moveTo>
                  <a:cubicBezTo>
                    <a:pt x="870" y="4582"/>
                    <a:pt x="406" y="9164"/>
                    <a:pt x="289" y="12109"/>
                  </a:cubicBezTo>
                  <a:cubicBezTo>
                    <a:pt x="173" y="15055"/>
                    <a:pt x="406" y="16364"/>
                    <a:pt x="406" y="17564"/>
                  </a:cubicBezTo>
                  <a:cubicBezTo>
                    <a:pt x="406" y="18764"/>
                    <a:pt x="173" y="19855"/>
                    <a:pt x="57" y="19855"/>
                  </a:cubicBezTo>
                  <a:cubicBezTo>
                    <a:pt x="-59" y="19855"/>
                    <a:pt x="-59" y="18764"/>
                    <a:pt x="638" y="16036"/>
                  </a:cubicBezTo>
                  <a:cubicBezTo>
                    <a:pt x="1335" y="13309"/>
                    <a:pt x="2728" y="8945"/>
                    <a:pt x="3889" y="6327"/>
                  </a:cubicBezTo>
                  <a:cubicBezTo>
                    <a:pt x="5051" y="3709"/>
                    <a:pt x="5980" y="2836"/>
                    <a:pt x="7025" y="2509"/>
                  </a:cubicBezTo>
                  <a:cubicBezTo>
                    <a:pt x="8070" y="2182"/>
                    <a:pt x="9231" y="2400"/>
                    <a:pt x="11438" y="5127"/>
                  </a:cubicBezTo>
                  <a:cubicBezTo>
                    <a:pt x="13644" y="7855"/>
                    <a:pt x="16896" y="13091"/>
                    <a:pt x="18754" y="16255"/>
                  </a:cubicBezTo>
                  <a:cubicBezTo>
                    <a:pt x="20612" y="19418"/>
                    <a:pt x="21076" y="20509"/>
                    <a:pt x="215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9769474" y="2670175"/>
              <a:ext cx="215901" cy="22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12" y="16457"/>
                    <a:pt x="7624" y="11314"/>
                    <a:pt x="11224" y="7714"/>
                  </a:cubicBezTo>
                  <a:cubicBezTo>
                    <a:pt x="14824" y="4114"/>
                    <a:pt x="18212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9925049" y="2657475"/>
              <a:ext cx="50303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0" y="0"/>
                  </a:moveTo>
                  <a:cubicBezTo>
                    <a:pt x="5400" y="1080"/>
                    <a:pt x="10800" y="2160"/>
                    <a:pt x="14850" y="3600"/>
                  </a:cubicBezTo>
                  <a:cubicBezTo>
                    <a:pt x="18900" y="5040"/>
                    <a:pt x="21600" y="6840"/>
                    <a:pt x="21375" y="9900"/>
                  </a:cubicBezTo>
                  <a:cubicBezTo>
                    <a:pt x="21150" y="12960"/>
                    <a:pt x="18000" y="17280"/>
                    <a:pt x="148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10062236" y="2657826"/>
              <a:ext cx="119483" cy="65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19914" fill="norm" stroke="1" extrusionOk="0">
                  <a:moveTo>
                    <a:pt x="12280" y="860"/>
                  </a:moveTo>
                  <a:cubicBezTo>
                    <a:pt x="11340" y="4084"/>
                    <a:pt x="10401" y="7308"/>
                    <a:pt x="8805" y="10693"/>
                  </a:cubicBezTo>
                  <a:cubicBezTo>
                    <a:pt x="7208" y="14078"/>
                    <a:pt x="4954" y="17625"/>
                    <a:pt x="3358" y="19075"/>
                  </a:cubicBezTo>
                  <a:cubicBezTo>
                    <a:pt x="1761" y="20526"/>
                    <a:pt x="822" y="19881"/>
                    <a:pt x="353" y="18753"/>
                  </a:cubicBezTo>
                  <a:cubicBezTo>
                    <a:pt x="-117" y="17625"/>
                    <a:pt x="-117" y="16013"/>
                    <a:pt x="353" y="14723"/>
                  </a:cubicBezTo>
                  <a:cubicBezTo>
                    <a:pt x="822" y="13433"/>
                    <a:pt x="1761" y="12466"/>
                    <a:pt x="4015" y="12950"/>
                  </a:cubicBezTo>
                  <a:cubicBezTo>
                    <a:pt x="6269" y="13433"/>
                    <a:pt x="9838" y="15368"/>
                    <a:pt x="12843" y="16496"/>
                  </a:cubicBezTo>
                  <a:cubicBezTo>
                    <a:pt x="15848" y="17625"/>
                    <a:pt x="18290" y="17947"/>
                    <a:pt x="19699" y="17302"/>
                  </a:cubicBezTo>
                  <a:cubicBezTo>
                    <a:pt x="21107" y="16657"/>
                    <a:pt x="21483" y="15045"/>
                    <a:pt x="21013" y="11499"/>
                  </a:cubicBezTo>
                  <a:cubicBezTo>
                    <a:pt x="20544" y="7953"/>
                    <a:pt x="19229" y="2472"/>
                    <a:pt x="17257" y="699"/>
                  </a:cubicBezTo>
                  <a:cubicBezTo>
                    <a:pt x="15285" y="-1074"/>
                    <a:pt x="12655" y="860"/>
                    <a:pt x="10026" y="2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9734549" y="2924175"/>
              <a:ext cx="231776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5" y="18000"/>
                    <a:pt x="7890" y="14400"/>
                    <a:pt x="11490" y="10800"/>
                  </a:cubicBezTo>
                  <a:cubicBezTo>
                    <a:pt x="15090" y="7200"/>
                    <a:pt x="1834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9886949" y="2898775"/>
              <a:ext cx="59410" cy="8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377" fill="norm" stroke="1" extrusionOk="0">
                  <a:moveTo>
                    <a:pt x="0" y="0"/>
                  </a:moveTo>
                  <a:cubicBezTo>
                    <a:pt x="5959" y="831"/>
                    <a:pt x="11917" y="1662"/>
                    <a:pt x="15828" y="2631"/>
                  </a:cubicBezTo>
                  <a:cubicBezTo>
                    <a:pt x="19738" y="3600"/>
                    <a:pt x="21600" y="4708"/>
                    <a:pt x="20669" y="7338"/>
                  </a:cubicBezTo>
                  <a:cubicBezTo>
                    <a:pt x="19738" y="9969"/>
                    <a:pt x="16014" y="14123"/>
                    <a:pt x="13034" y="16892"/>
                  </a:cubicBezTo>
                  <a:cubicBezTo>
                    <a:pt x="10055" y="19662"/>
                    <a:pt x="7821" y="21046"/>
                    <a:pt x="7821" y="21323"/>
                  </a:cubicBezTo>
                  <a:cubicBezTo>
                    <a:pt x="7821" y="21600"/>
                    <a:pt x="10055" y="20769"/>
                    <a:pt x="1229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10067924" y="2854325"/>
              <a:ext cx="12701" cy="161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76"/>
                    <a:pt x="7200" y="8753"/>
                    <a:pt x="3600" y="12353"/>
                  </a:cubicBezTo>
                  <a:cubicBezTo>
                    <a:pt x="0" y="15953"/>
                    <a:pt x="0" y="187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19050" y="4178300"/>
              <a:ext cx="1099820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" y="21306"/>
                    <a:pt x="274" y="21012"/>
                    <a:pt x="426" y="20865"/>
                  </a:cubicBezTo>
                  <a:cubicBezTo>
                    <a:pt x="578" y="20718"/>
                    <a:pt x="744" y="20718"/>
                    <a:pt x="910" y="20571"/>
                  </a:cubicBezTo>
                  <a:cubicBezTo>
                    <a:pt x="1077" y="20424"/>
                    <a:pt x="1243" y="20131"/>
                    <a:pt x="1401" y="19910"/>
                  </a:cubicBezTo>
                  <a:cubicBezTo>
                    <a:pt x="1559" y="19690"/>
                    <a:pt x="1709" y="19543"/>
                    <a:pt x="1842" y="19322"/>
                  </a:cubicBezTo>
                  <a:cubicBezTo>
                    <a:pt x="1975" y="19102"/>
                    <a:pt x="2091" y="18808"/>
                    <a:pt x="2222" y="18441"/>
                  </a:cubicBezTo>
                  <a:cubicBezTo>
                    <a:pt x="2353" y="18073"/>
                    <a:pt x="2498" y="17633"/>
                    <a:pt x="2646" y="17265"/>
                  </a:cubicBezTo>
                  <a:cubicBezTo>
                    <a:pt x="2794" y="16898"/>
                    <a:pt x="2943" y="16604"/>
                    <a:pt x="3103" y="16163"/>
                  </a:cubicBezTo>
                  <a:cubicBezTo>
                    <a:pt x="3263" y="15722"/>
                    <a:pt x="3434" y="15135"/>
                    <a:pt x="3608" y="14694"/>
                  </a:cubicBezTo>
                  <a:cubicBezTo>
                    <a:pt x="3783" y="14253"/>
                    <a:pt x="3962" y="13959"/>
                    <a:pt x="4097" y="13665"/>
                  </a:cubicBezTo>
                  <a:cubicBezTo>
                    <a:pt x="4232" y="13371"/>
                    <a:pt x="4323" y="13078"/>
                    <a:pt x="4419" y="12857"/>
                  </a:cubicBezTo>
                  <a:cubicBezTo>
                    <a:pt x="4515" y="12637"/>
                    <a:pt x="4614" y="12490"/>
                    <a:pt x="4710" y="12343"/>
                  </a:cubicBezTo>
                  <a:cubicBezTo>
                    <a:pt x="4806" y="12196"/>
                    <a:pt x="4897" y="12049"/>
                    <a:pt x="4997" y="11829"/>
                  </a:cubicBezTo>
                  <a:cubicBezTo>
                    <a:pt x="5097" y="11608"/>
                    <a:pt x="5205" y="11314"/>
                    <a:pt x="5311" y="11094"/>
                  </a:cubicBezTo>
                  <a:cubicBezTo>
                    <a:pt x="5417" y="10873"/>
                    <a:pt x="5521" y="10727"/>
                    <a:pt x="5635" y="10506"/>
                  </a:cubicBezTo>
                  <a:cubicBezTo>
                    <a:pt x="5749" y="10286"/>
                    <a:pt x="5874" y="9992"/>
                    <a:pt x="5982" y="9771"/>
                  </a:cubicBezTo>
                  <a:cubicBezTo>
                    <a:pt x="6090" y="9551"/>
                    <a:pt x="6182" y="9404"/>
                    <a:pt x="6294" y="9184"/>
                  </a:cubicBezTo>
                  <a:cubicBezTo>
                    <a:pt x="6406" y="8963"/>
                    <a:pt x="6539" y="8669"/>
                    <a:pt x="6664" y="8449"/>
                  </a:cubicBezTo>
                  <a:cubicBezTo>
                    <a:pt x="6788" y="8229"/>
                    <a:pt x="6905" y="8082"/>
                    <a:pt x="7019" y="7861"/>
                  </a:cubicBezTo>
                  <a:cubicBezTo>
                    <a:pt x="7133" y="7641"/>
                    <a:pt x="7246" y="7347"/>
                    <a:pt x="7364" y="7053"/>
                  </a:cubicBezTo>
                  <a:cubicBezTo>
                    <a:pt x="7483" y="6759"/>
                    <a:pt x="7607" y="6465"/>
                    <a:pt x="7736" y="6171"/>
                  </a:cubicBezTo>
                  <a:cubicBezTo>
                    <a:pt x="7865" y="5878"/>
                    <a:pt x="7998" y="5584"/>
                    <a:pt x="8131" y="5290"/>
                  </a:cubicBezTo>
                  <a:cubicBezTo>
                    <a:pt x="8264" y="4996"/>
                    <a:pt x="8397" y="4702"/>
                    <a:pt x="8530" y="4482"/>
                  </a:cubicBezTo>
                  <a:cubicBezTo>
                    <a:pt x="8663" y="4261"/>
                    <a:pt x="8796" y="4114"/>
                    <a:pt x="8927" y="3894"/>
                  </a:cubicBezTo>
                  <a:cubicBezTo>
                    <a:pt x="9058" y="3673"/>
                    <a:pt x="9187" y="3380"/>
                    <a:pt x="9324" y="3159"/>
                  </a:cubicBezTo>
                  <a:cubicBezTo>
                    <a:pt x="9461" y="2939"/>
                    <a:pt x="9607" y="2792"/>
                    <a:pt x="9750" y="2571"/>
                  </a:cubicBezTo>
                  <a:cubicBezTo>
                    <a:pt x="9894" y="2351"/>
                    <a:pt x="10035" y="2057"/>
                    <a:pt x="10181" y="1837"/>
                  </a:cubicBezTo>
                  <a:cubicBezTo>
                    <a:pt x="10326" y="1616"/>
                    <a:pt x="10476" y="1469"/>
                    <a:pt x="10619" y="1322"/>
                  </a:cubicBezTo>
                  <a:cubicBezTo>
                    <a:pt x="10763" y="1176"/>
                    <a:pt x="10900" y="1029"/>
                    <a:pt x="11047" y="955"/>
                  </a:cubicBezTo>
                  <a:cubicBezTo>
                    <a:pt x="11195" y="882"/>
                    <a:pt x="11353" y="882"/>
                    <a:pt x="11507" y="808"/>
                  </a:cubicBezTo>
                  <a:cubicBezTo>
                    <a:pt x="11661" y="735"/>
                    <a:pt x="11810" y="588"/>
                    <a:pt x="11962" y="514"/>
                  </a:cubicBezTo>
                  <a:cubicBezTo>
                    <a:pt x="12114" y="441"/>
                    <a:pt x="12267" y="441"/>
                    <a:pt x="12413" y="441"/>
                  </a:cubicBezTo>
                  <a:cubicBezTo>
                    <a:pt x="12558" y="441"/>
                    <a:pt x="12696" y="441"/>
                    <a:pt x="12845" y="367"/>
                  </a:cubicBezTo>
                  <a:cubicBezTo>
                    <a:pt x="12995" y="294"/>
                    <a:pt x="13157" y="147"/>
                    <a:pt x="13313" y="73"/>
                  </a:cubicBezTo>
                  <a:cubicBezTo>
                    <a:pt x="13469" y="0"/>
                    <a:pt x="13618" y="0"/>
                    <a:pt x="13768" y="0"/>
                  </a:cubicBezTo>
                  <a:cubicBezTo>
                    <a:pt x="13918" y="0"/>
                    <a:pt x="14067" y="0"/>
                    <a:pt x="14211" y="0"/>
                  </a:cubicBezTo>
                  <a:cubicBezTo>
                    <a:pt x="14354" y="0"/>
                    <a:pt x="14491" y="0"/>
                    <a:pt x="14635" y="0"/>
                  </a:cubicBezTo>
                  <a:cubicBezTo>
                    <a:pt x="14778" y="0"/>
                    <a:pt x="14928" y="0"/>
                    <a:pt x="15076" y="0"/>
                  </a:cubicBezTo>
                  <a:cubicBezTo>
                    <a:pt x="15223" y="0"/>
                    <a:pt x="15369" y="0"/>
                    <a:pt x="15514" y="0"/>
                  </a:cubicBezTo>
                  <a:cubicBezTo>
                    <a:pt x="15660" y="0"/>
                    <a:pt x="15805" y="0"/>
                    <a:pt x="16015" y="0"/>
                  </a:cubicBezTo>
                  <a:cubicBezTo>
                    <a:pt x="16225" y="0"/>
                    <a:pt x="16499" y="0"/>
                    <a:pt x="16703" y="0"/>
                  </a:cubicBezTo>
                  <a:cubicBezTo>
                    <a:pt x="16907" y="0"/>
                    <a:pt x="17040" y="0"/>
                    <a:pt x="17173" y="0"/>
                  </a:cubicBezTo>
                  <a:cubicBezTo>
                    <a:pt x="17306" y="0"/>
                    <a:pt x="17439" y="0"/>
                    <a:pt x="17566" y="0"/>
                  </a:cubicBezTo>
                  <a:cubicBezTo>
                    <a:pt x="17692" y="0"/>
                    <a:pt x="17813" y="0"/>
                    <a:pt x="17998" y="73"/>
                  </a:cubicBezTo>
                  <a:cubicBezTo>
                    <a:pt x="18183" y="147"/>
                    <a:pt x="18432" y="294"/>
                    <a:pt x="18617" y="367"/>
                  </a:cubicBezTo>
                  <a:cubicBezTo>
                    <a:pt x="18802" y="441"/>
                    <a:pt x="18923" y="441"/>
                    <a:pt x="19087" y="514"/>
                  </a:cubicBezTo>
                  <a:cubicBezTo>
                    <a:pt x="19251" y="588"/>
                    <a:pt x="19459" y="735"/>
                    <a:pt x="19663" y="882"/>
                  </a:cubicBezTo>
                  <a:cubicBezTo>
                    <a:pt x="19867" y="1029"/>
                    <a:pt x="20066" y="1176"/>
                    <a:pt x="20291" y="1469"/>
                  </a:cubicBezTo>
                  <a:cubicBezTo>
                    <a:pt x="20515" y="1763"/>
                    <a:pt x="20764" y="2204"/>
                    <a:pt x="20987" y="2718"/>
                  </a:cubicBezTo>
                  <a:cubicBezTo>
                    <a:pt x="21209" y="3233"/>
                    <a:pt x="21405" y="3820"/>
                    <a:pt x="21600" y="4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0" y="4878125"/>
              <a:ext cx="148167" cy="538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6480" y="6275"/>
                  </a:moveTo>
                  <a:cubicBezTo>
                    <a:pt x="5246" y="6613"/>
                    <a:pt x="4011" y="6950"/>
                    <a:pt x="3549" y="8089"/>
                  </a:cubicBezTo>
                  <a:cubicBezTo>
                    <a:pt x="3086" y="9228"/>
                    <a:pt x="3394" y="11169"/>
                    <a:pt x="4320" y="13320"/>
                  </a:cubicBezTo>
                  <a:cubicBezTo>
                    <a:pt x="5246" y="15472"/>
                    <a:pt x="6789" y="17835"/>
                    <a:pt x="7869" y="19311"/>
                  </a:cubicBezTo>
                  <a:cubicBezTo>
                    <a:pt x="8949" y="20788"/>
                    <a:pt x="9566" y="21378"/>
                    <a:pt x="9874" y="21463"/>
                  </a:cubicBezTo>
                  <a:cubicBezTo>
                    <a:pt x="10183" y="21547"/>
                    <a:pt x="10183" y="21125"/>
                    <a:pt x="8949" y="19438"/>
                  </a:cubicBezTo>
                  <a:cubicBezTo>
                    <a:pt x="7714" y="17750"/>
                    <a:pt x="5246" y="14797"/>
                    <a:pt x="3549" y="11844"/>
                  </a:cubicBezTo>
                  <a:cubicBezTo>
                    <a:pt x="1851" y="8891"/>
                    <a:pt x="926" y="5938"/>
                    <a:pt x="926" y="4081"/>
                  </a:cubicBezTo>
                  <a:cubicBezTo>
                    <a:pt x="926" y="2225"/>
                    <a:pt x="1851" y="1466"/>
                    <a:pt x="4011" y="960"/>
                  </a:cubicBezTo>
                  <a:cubicBezTo>
                    <a:pt x="6171" y="453"/>
                    <a:pt x="9566" y="200"/>
                    <a:pt x="12189" y="74"/>
                  </a:cubicBezTo>
                  <a:cubicBezTo>
                    <a:pt x="14811" y="-53"/>
                    <a:pt x="16663" y="-53"/>
                    <a:pt x="18360" y="369"/>
                  </a:cubicBezTo>
                  <a:cubicBezTo>
                    <a:pt x="20057" y="791"/>
                    <a:pt x="21600" y="1635"/>
                    <a:pt x="21600" y="2478"/>
                  </a:cubicBezTo>
                  <a:cubicBezTo>
                    <a:pt x="21600" y="3322"/>
                    <a:pt x="20057" y="4166"/>
                    <a:pt x="16200" y="5010"/>
                  </a:cubicBezTo>
                  <a:cubicBezTo>
                    <a:pt x="12343" y="5853"/>
                    <a:pt x="6171" y="6697"/>
                    <a:pt x="0" y="7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122020" y="5080000"/>
              <a:ext cx="189130" cy="232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41" fill="norm" stroke="1" extrusionOk="0">
                  <a:moveTo>
                    <a:pt x="2005" y="12843"/>
                  </a:moveTo>
                  <a:cubicBezTo>
                    <a:pt x="1285" y="12065"/>
                    <a:pt x="565" y="11286"/>
                    <a:pt x="205" y="10314"/>
                  </a:cubicBezTo>
                  <a:cubicBezTo>
                    <a:pt x="-155" y="9341"/>
                    <a:pt x="-155" y="8173"/>
                    <a:pt x="1165" y="7395"/>
                  </a:cubicBezTo>
                  <a:cubicBezTo>
                    <a:pt x="2485" y="6616"/>
                    <a:pt x="5125" y="6227"/>
                    <a:pt x="7645" y="7297"/>
                  </a:cubicBezTo>
                  <a:cubicBezTo>
                    <a:pt x="10165" y="8368"/>
                    <a:pt x="12565" y="10897"/>
                    <a:pt x="13765" y="12941"/>
                  </a:cubicBezTo>
                  <a:cubicBezTo>
                    <a:pt x="14965" y="14984"/>
                    <a:pt x="14965" y="16541"/>
                    <a:pt x="14485" y="17903"/>
                  </a:cubicBezTo>
                  <a:cubicBezTo>
                    <a:pt x="14005" y="19265"/>
                    <a:pt x="13045" y="20432"/>
                    <a:pt x="11965" y="21016"/>
                  </a:cubicBezTo>
                  <a:cubicBezTo>
                    <a:pt x="10885" y="21600"/>
                    <a:pt x="9685" y="21600"/>
                    <a:pt x="9205" y="19265"/>
                  </a:cubicBezTo>
                  <a:cubicBezTo>
                    <a:pt x="8725" y="16930"/>
                    <a:pt x="8965" y="12259"/>
                    <a:pt x="11125" y="8659"/>
                  </a:cubicBezTo>
                  <a:cubicBezTo>
                    <a:pt x="13285" y="5059"/>
                    <a:pt x="17365" y="2530"/>
                    <a:pt x="214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357337" y="5143500"/>
              <a:ext cx="97182" cy="112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1275" fill="norm" stroke="1" extrusionOk="0">
                  <a:moveTo>
                    <a:pt x="6381" y="0"/>
                  </a:moveTo>
                  <a:cubicBezTo>
                    <a:pt x="4131" y="1600"/>
                    <a:pt x="1881" y="3200"/>
                    <a:pt x="756" y="6400"/>
                  </a:cubicBezTo>
                  <a:cubicBezTo>
                    <a:pt x="-369" y="9600"/>
                    <a:pt x="-369" y="14400"/>
                    <a:pt x="1656" y="17400"/>
                  </a:cubicBezTo>
                  <a:cubicBezTo>
                    <a:pt x="3681" y="20400"/>
                    <a:pt x="7731" y="21600"/>
                    <a:pt x="11781" y="21200"/>
                  </a:cubicBezTo>
                  <a:cubicBezTo>
                    <a:pt x="15831" y="20800"/>
                    <a:pt x="19881" y="18800"/>
                    <a:pt x="20556" y="15200"/>
                  </a:cubicBezTo>
                  <a:cubicBezTo>
                    <a:pt x="21231" y="11600"/>
                    <a:pt x="18531" y="6400"/>
                    <a:pt x="15831" y="3800"/>
                  </a:cubicBezTo>
                  <a:cubicBezTo>
                    <a:pt x="13131" y="1200"/>
                    <a:pt x="10431" y="1200"/>
                    <a:pt x="8406" y="2000"/>
                  </a:cubicBezTo>
                  <a:cubicBezTo>
                    <a:pt x="6381" y="2800"/>
                    <a:pt x="5031" y="4400"/>
                    <a:pt x="5931" y="5800"/>
                  </a:cubicBezTo>
                  <a:cubicBezTo>
                    <a:pt x="6831" y="7200"/>
                    <a:pt x="9981" y="8400"/>
                    <a:pt x="13131" y="9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539749" y="5052267"/>
              <a:ext cx="100657" cy="444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79" fill="norm" stroke="1" extrusionOk="0">
                  <a:moveTo>
                    <a:pt x="0" y="5919"/>
                  </a:moveTo>
                  <a:cubicBezTo>
                    <a:pt x="2250" y="8670"/>
                    <a:pt x="4500" y="11421"/>
                    <a:pt x="6300" y="13816"/>
                  </a:cubicBezTo>
                  <a:cubicBezTo>
                    <a:pt x="8100" y="16210"/>
                    <a:pt x="9450" y="18248"/>
                    <a:pt x="10125" y="19572"/>
                  </a:cubicBezTo>
                  <a:cubicBezTo>
                    <a:pt x="10800" y="20897"/>
                    <a:pt x="10800" y="21508"/>
                    <a:pt x="10350" y="21355"/>
                  </a:cubicBezTo>
                  <a:cubicBezTo>
                    <a:pt x="9900" y="21202"/>
                    <a:pt x="9000" y="20285"/>
                    <a:pt x="7650" y="17891"/>
                  </a:cubicBezTo>
                  <a:cubicBezTo>
                    <a:pt x="6300" y="15497"/>
                    <a:pt x="4500" y="11625"/>
                    <a:pt x="3825" y="8568"/>
                  </a:cubicBezTo>
                  <a:cubicBezTo>
                    <a:pt x="3150" y="5512"/>
                    <a:pt x="3600" y="3270"/>
                    <a:pt x="4950" y="1946"/>
                  </a:cubicBezTo>
                  <a:cubicBezTo>
                    <a:pt x="6300" y="621"/>
                    <a:pt x="8550" y="214"/>
                    <a:pt x="10800" y="61"/>
                  </a:cubicBezTo>
                  <a:cubicBezTo>
                    <a:pt x="13050" y="-92"/>
                    <a:pt x="15300" y="10"/>
                    <a:pt x="17325" y="723"/>
                  </a:cubicBezTo>
                  <a:cubicBezTo>
                    <a:pt x="19350" y="1436"/>
                    <a:pt x="21150" y="2761"/>
                    <a:pt x="21375" y="3831"/>
                  </a:cubicBezTo>
                  <a:cubicBezTo>
                    <a:pt x="21600" y="4900"/>
                    <a:pt x="20250" y="5716"/>
                    <a:pt x="17325" y="6276"/>
                  </a:cubicBezTo>
                  <a:cubicBezTo>
                    <a:pt x="14400" y="6836"/>
                    <a:pt x="9900" y="7142"/>
                    <a:pt x="5400" y="7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688888" y="5029257"/>
              <a:ext cx="142962" cy="147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927" fill="norm" stroke="1" extrusionOk="0">
                  <a:moveTo>
                    <a:pt x="3348" y="11692"/>
                  </a:moveTo>
                  <a:cubicBezTo>
                    <a:pt x="5254" y="10492"/>
                    <a:pt x="7160" y="9292"/>
                    <a:pt x="8272" y="7942"/>
                  </a:cubicBezTo>
                  <a:cubicBezTo>
                    <a:pt x="9383" y="6592"/>
                    <a:pt x="9701" y="5092"/>
                    <a:pt x="9701" y="3592"/>
                  </a:cubicBezTo>
                  <a:cubicBezTo>
                    <a:pt x="9701" y="2092"/>
                    <a:pt x="9383" y="592"/>
                    <a:pt x="8272" y="142"/>
                  </a:cubicBezTo>
                  <a:cubicBezTo>
                    <a:pt x="7160" y="-308"/>
                    <a:pt x="5254" y="292"/>
                    <a:pt x="3507" y="2242"/>
                  </a:cubicBezTo>
                  <a:cubicBezTo>
                    <a:pt x="1760" y="4192"/>
                    <a:pt x="172" y="7492"/>
                    <a:pt x="13" y="10942"/>
                  </a:cubicBezTo>
                  <a:cubicBezTo>
                    <a:pt x="-146" y="14392"/>
                    <a:pt x="1125" y="17992"/>
                    <a:pt x="4936" y="19642"/>
                  </a:cubicBezTo>
                  <a:cubicBezTo>
                    <a:pt x="8748" y="21292"/>
                    <a:pt x="15101" y="20992"/>
                    <a:pt x="21454" y="20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819149" y="4927600"/>
              <a:ext cx="133351" cy="262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8294"/>
                  </a:moveTo>
                  <a:cubicBezTo>
                    <a:pt x="4457" y="9158"/>
                    <a:pt x="8914" y="10022"/>
                    <a:pt x="12171" y="12010"/>
                  </a:cubicBezTo>
                  <a:cubicBezTo>
                    <a:pt x="15429" y="13997"/>
                    <a:pt x="17486" y="17107"/>
                    <a:pt x="18000" y="19008"/>
                  </a:cubicBezTo>
                  <a:cubicBezTo>
                    <a:pt x="18514" y="20909"/>
                    <a:pt x="17486" y="21600"/>
                    <a:pt x="16629" y="21427"/>
                  </a:cubicBezTo>
                  <a:cubicBezTo>
                    <a:pt x="15771" y="21254"/>
                    <a:pt x="15086" y="20218"/>
                    <a:pt x="14571" y="17453"/>
                  </a:cubicBezTo>
                  <a:cubicBezTo>
                    <a:pt x="14057" y="14688"/>
                    <a:pt x="13714" y="10195"/>
                    <a:pt x="14914" y="6998"/>
                  </a:cubicBezTo>
                  <a:cubicBezTo>
                    <a:pt x="16114" y="3802"/>
                    <a:pt x="18857" y="190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989468" y="4851400"/>
              <a:ext cx="251730" cy="608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16" fill="norm" stroke="1" extrusionOk="0">
                  <a:moveTo>
                    <a:pt x="3844" y="0"/>
                  </a:moveTo>
                  <a:cubicBezTo>
                    <a:pt x="3130" y="298"/>
                    <a:pt x="2416" y="596"/>
                    <a:pt x="2059" y="1639"/>
                  </a:cubicBezTo>
                  <a:cubicBezTo>
                    <a:pt x="1702" y="2681"/>
                    <a:pt x="1702" y="4469"/>
                    <a:pt x="1881" y="6070"/>
                  </a:cubicBezTo>
                  <a:cubicBezTo>
                    <a:pt x="2059" y="7672"/>
                    <a:pt x="2416" y="9087"/>
                    <a:pt x="2952" y="9981"/>
                  </a:cubicBezTo>
                  <a:cubicBezTo>
                    <a:pt x="3487" y="10874"/>
                    <a:pt x="4201" y="11247"/>
                    <a:pt x="5094" y="11470"/>
                  </a:cubicBezTo>
                  <a:cubicBezTo>
                    <a:pt x="5986" y="11694"/>
                    <a:pt x="7057" y="11768"/>
                    <a:pt x="7861" y="11582"/>
                  </a:cubicBezTo>
                  <a:cubicBezTo>
                    <a:pt x="8664" y="11396"/>
                    <a:pt x="9200" y="10949"/>
                    <a:pt x="9021" y="10316"/>
                  </a:cubicBezTo>
                  <a:cubicBezTo>
                    <a:pt x="8843" y="9683"/>
                    <a:pt x="7950" y="8863"/>
                    <a:pt x="6611" y="8268"/>
                  </a:cubicBezTo>
                  <a:cubicBezTo>
                    <a:pt x="5272" y="7672"/>
                    <a:pt x="3487" y="7299"/>
                    <a:pt x="2148" y="7113"/>
                  </a:cubicBezTo>
                  <a:cubicBezTo>
                    <a:pt x="810" y="6927"/>
                    <a:pt x="-83" y="6927"/>
                    <a:pt x="6" y="6964"/>
                  </a:cubicBezTo>
                  <a:cubicBezTo>
                    <a:pt x="96" y="7001"/>
                    <a:pt x="1167" y="7076"/>
                    <a:pt x="2327" y="6927"/>
                  </a:cubicBezTo>
                  <a:cubicBezTo>
                    <a:pt x="3487" y="6778"/>
                    <a:pt x="4737" y="6406"/>
                    <a:pt x="5808" y="6108"/>
                  </a:cubicBezTo>
                  <a:cubicBezTo>
                    <a:pt x="6879" y="5810"/>
                    <a:pt x="7772" y="5586"/>
                    <a:pt x="8218" y="5661"/>
                  </a:cubicBezTo>
                  <a:cubicBezTo>
                    <a:pt x="8664" y="5735"/>
                    <a:pt x="8664" y="6108"/>
                    <a:pt x="8932" y="6443"/>
                  </a:cubicBezTo>
                  <a:cubicBezTo>
                    <a:pt x="9200" y="6778"/>
                    <a:pt x="9735" y="7076"/>
                    <a:pt x="10538" y="7225"/>
                  </a:cubicBezTo>
                  <a:cubicBezTo>
                    <a:pt x="11342" y="7374"/>
                    <a:pt x="12413" y="7374"/>
                    <a:pt x="13305" y="7262"/>
                  </a:cubicBezTo>
                  <a:cubicBezTo>
                    <a:pt x="14198" y="7150"/>
                    <a:pt x="14912" y="6927"/>
                    <a:pt x="15358" y="6629"/>
                  </a:cubicBezTo>
                  <a:cubicBezTo>
                    <a:pt x="15805" y="6331"/>
                    <a:pt x="15983" y="5959"/>
                    <a:pt x="15894" y="5959"/>
                  </a:cubicBezTo>
                  <a:cubicBezTo>
                    <a:pt x="15805" y="5959"/>
                    <a:pt x="15448" y="6331"/>
                    <a:pt x="15626" y="7150"/>
                  </a:cubicBezTo>
                  <a:cubicBezTo>
                    <a:pt x="15805" y="7970"/>
                    <a:pt x="16519" y="9236"/>
                    <a:pt x="17768" y="11135"/>
                  </a:cubicBezTo>
                  <a:cubicBezTo>
                    <a:pt x="19018" y="13034"/>
                    <a:pt x="20803" y="15567"/>
                    <a:pt x="21160" y="17392"/>
                  </a:cubicBezTo>
                  <a:cubicBezTo>
                    <a:pt x="21517" y="19217"/>
                    <a:pt x="20446" y="20334"/>
                    <a:pt x="19375" y="20930"/>
                  </a:cubicBezTo>
                  <a:cubicBezTo>
                    <a:pt x="18304" y="21526"/>
                    <a:pt x="17233" y="21600"/>
                    <a:pt x="16251" y="21004"/>
                  </a:cubicBezTo>
                  <a:cubicBezTo>
                    <a:pt x="15269" y="20408"/>
                    <a:pt x="14377" y="19142"/>
                    <a:pt x="14287" y="18099"/>
                  </a:cubicBezTo>
                  <a:cubicBezTo>
                    <a:pt x="14198" y="17057"/>
                    <a:pt x="14912" y="16237"/>
                    <a:pt x="15626" y="15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169159" y="5334000"/>
              <a:ext cx="84049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546" y="21600"/>
                  </a:moveTo>
                  <a:cubicBezTo>
                    <a:pt x="221" y="21150"/>
                    <a:pt x="-104" y="20700"/>
                    <a:pt x="31" y="20138"/>
                  </a:cubicBezTo>
                  <a:cubicBezTo>
                    <a:pt x="167" y="19575"/>
                    <a:pt x="762" y="18900"/>
                    <a:pt x="1899" y="17550"/>
                  </a:cubicBezTo>
                  <a:cubicBezTo>
                    <a:pt x="3036" y="16200"/>
                    <a:pt x="4714" y="14175"/>
                    <a:pt x="6555" y="12262"/>
                  </a:cubicBezTo>
                  <a:cubicBezTo>
                    <a:pt x="8395" y="10350"/>
                    <a:pt x="10398" y="8550"/>
                    <a:pt x="12537" y="6863"/>
                  </a:cubicBezTo>
                  <a:cubicBezTo>
                    <a:pt x="14675" y="5175"/>
                    <a:pt x="16949" y="3600"/>
                    <a:pt x="18464" y="2475"/>
                  </a:cubicBezTo>
                  <a:cubicBezTo>
                    <a:pt x="19980" y="1350"/>
                    <a:pt x="20738" y="675"/>
                    <a:pt x="214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310018" y="5334000"/>
              <a:ext cx="750432" cy="185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313" fill="norm" stroke="1" extrusionOk="0">
                  <a:moveTo>
                    <a:pt x="1493" y="18930"/>
                  </a:moveTo>
                  <a:cubicBezTo>
                    <a:pt x="1189" y="19173"/>
                    <a:pt x="885" y="19416"/>
                    <a:pt x="580" y="19780"/>
                  </a:cubicBezTo>
                  <a:cubicBezTo>
                    <a:pt x="276" y="20144"/>
                    <a:pt x="-28" y="20629"/>
                    <a:pt x="2" y="20993"/>
                  </a:cubicBezTo>
                  <a:cubicBezTo>
                    <a:pt x="33" y="21357"/>
                    <a:pt x="398" y="21600"/>
                    <a:pt x="1645" y="20629"/>
                  </a:cubicBezTo>
                  <a:cubicBezTo>
                    <a:pt x="2893" y="19658"/>
                    <a:pt x="5022" y="17474"/>
                    <a:pt x="7243" y="15169"/>
                  </a:cubicBezTo>
                  <a:cubicBezTo>
                    <a:pt x="9464" y="12863"/>
                    <a:pt x="11776" y="10436"/>
                    <a:pt x="14179" y="7888"/>
                  </a:cubicBezTo>
                  <a:cubicBezTo>
                    <a:pt x="16583" y="5339"/>
                    <a:pt x="19077" y="2670"/>
                    <a:pt x="215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1282699" y="50609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1327149" y="520065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2587037" y="4893594"/>
              <a:ext cx="295863" cy="409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238" fill="norm" stroke="1" extrusionOk="0">
                  <a:moveTo>
                    <a:pt x="11223" y="3078"/>
                  </a:moveTo>
                  <a:cubicBezTo>
                    <a:pt x="10918" y="2420"/>
                    <a:pt x="10614" y="1762"/>
                    <a:pt x="10158" y="1214"/>
                  </a:cubicBezTo>
                  <a:cubicBezTo>
                    <a:pt x="9701" y="666"/>
                    <a:pt x="9093" y="227"/>
                    <a:pt x="8408" y="62"/>
                  </a:cubicBezTo>
                  <a:cubicBezTo>
                    <a:pt x="7724" y="-102"/>
                    <a:pt x="6963" y="8"/>
                    <a:pt x="5823" y="1049"/>
                  </a:cubicBezTo>
                  <a:cubicBezTo>
                    <a:pt x="4682" y="2091"/>
                    <a:pt x="3161" y="4064"/>
                    <a:pt x="2248" y="6915"/>
                  </a:cubicBezTo>
                  <a:cubicBezTo>
                    <a:pt x="1335" y="9766"/>
                    <a:pt x="1031" y="13494"/>
                    <a:pt x="1411" y="15961"/>
                  </a:cubicBezTo>
                  <a:cubicBezTo>
                    <a:pt x="1792" y="18428"/>
                    <a:pt x="2856" y="19634"/>
                    <a:pt x="4377" y="20402"/>
                  </a:cubicBezTo>
                  <a:cubicBezTo>
                    <a:pt x="5899" y="21169"/>
                    <a:pt x="7876" y="21498"/>
                    <a:pt x="9777" y="21005"/>
                  </a:cubicBezTo>
                  <a:cubicBezTo>
                    <a:pt x="11679" y="20511"/>
                    <a:pt x="13504" y="19195"/>
                    <a:pt x="14721" y="16838"/>
                  </a:cubicBezTo>
                  <a:cubicBezTo>
                    <a:pt x="15938" y="14481"/>
                    <a:pt x="16547" y="11082"/>
                    <a:pt x="16166" y="8231"/>
                  </a:cubicBezTo>
                  <a:cubicBezTo>
                    <a:pt x="15786" y="5380"/>
                    <a:pt x="14417" y="3078"/>
                    <a:pt x="13428" y="1762"/>
                  </a:cubicBezTo>
                  <a:cubicBezTo>
                    <a:pt x="12439" y="446"/>
                    <a:pt x="11831" y="117"/>
                    <a:pt x="10462" y="227"/>
                  </a:cubicBezTo>
                  <a:cubicBezTo>
                    <a:pt x="9093" y="337"/>
                    <a:pt x="6963" y="885"/>
                    <a:pt x="4986" y="2255"/>
                  </a:cubicBezTo>
                  <a:cubicBezTo>
                    <a:pt x="3008" y="3626"/>
                    <a:pt x="1183" y="5819"/>
                    <a:pt x="423" y="7463"/>
                  </a:cubicBezTo>
                  <a:cubicBezTo>
                    <a:pt x="-338" y="9108"/>
                    <a:pt x="-34" y="10205"/>
                    <a:pt x="1031" y="10917"/>
                  </a:cubicBezTo>
                  <a:cubicBezTo>
                    <a:pt x="2096" y="11630"/>
                    <a:pt x="3921" y="11959"/>
                    <a:pt x="7039" y="11630"/>
                  </a:cubicBezTo>
                  <a:cubicBezTo>
                    <a:pt x="10158" y="11301"/>
                    <a:pt x="14569" y="10314"/>
                    <a:pt x="17155" y="9602"/>
                  </a:cubicBezTo>
                  <a:cubicBezTo>
                    <a:pt x="19741" y="8889"/>
                    <a:pt x="20501" y="8450"/>
                    <a:pt x="21262" y="8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2438400" y="4775200"/>
              <a:ext cx="3619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53" y="19543"/>
                    <a:pt x="5305" y="17486"/>
                    <a:pt x="8905" y="13886"/>
                  </a:cubicBezTo>
                  <a:cubicBezTo>
                    <a:pt x="12505" y="10286"/>
                    <a:pt x="17053" y="51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3244850" y="5048250"/>
              <a:ext cx="247650" cy="64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10" fill="norm" stroke="1" extrusionOk="0">
                  <a:moveTo>
                    <a:pt x="0" y="18225"/>
                  </a:moveTo>
                  <a:cubicBezTo>
                    <a:pt x="0" y="14850"/>
                    <a:pt x="0" y="11475"/>
                    <a:pt x="277" y="8437"/>
                  </a:cubicBezTo>
                  <a:cubicBezTo>
                    <a:pt x="554" y="5400"/>
                    <a:pt x="1108" y="2700"/>
                    <a:pt x="2400" y="2362"/>
                  </a:cubicBezTo>
                  <a:cubicBezTo>
                    <a:pt x="3692" y="2025"/>
                    <a:pt x="5723" y="4050"/>
                    <a:pt x="7385" y="7425"/>
                  </a:cubicBezTo>
                  <a:cubicBezTo>
                    <a:pt x="9046" y="10800"/>
                    <a:pt x="10338" y="15525"/>
                    <a:pt x="11446" y="18225"/>
                  </a:cubicBezTo>
                  <a:cubicBezTo>
                    <a:pt x="12554" y="20925"/>
                    <a:pt x="13477" y="21600"/>
                    <a:pt x="15138" y="18225"/>
                  </a:cubicBezTo>
                  <a:cubicBezTo>
                    <a:pt x="16800" y="14850"/>
                    <a:pt x="19200" y="74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3268133" y="5194300"/>
              <a:ext cx="192617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49" y="21600"/>
                  </a:moveTo>
                  <a:cubicBezTo>
                    <a:pt x="475" y="18600"/>
                    <a:pt x="0" y="15600"/>
                    <a:pt x="0" y="12600"/>
                  </a:cubicBezTo>
                  <a:cubicBezTo>
                    <a:pt x="0" y="9600"/>
                    <a:pt x="475" y="6600"/>
                    <a:pt x="1424" y="4800"/>
                  </a:cubicBezTo>
                  <a:cubicBezTo>
                    <a:pt x="2374" y="3000"/>
                    <a:pt x="3798" y="2400"/>
                    <a:pt x="5459" y="4500"/>
                  </a:cubicBezTo>
                  <a:cubicBezTo>
                    <a:pt x="7121" y="6600"/>
                    <a:pt x="9020" y="11400"/>
                    <a:pt x="11393" y="12600"/>
                  </a:cubicBezTo>
                  <a:cubicBezTo>
                    <a:pt x="13767" y="13800"/>
                    <a:pt x="16615" y="11400"/>
                    <a:pt x="18396" y="8700"/>
                  </a:cubicBezTo>
                  <a:cubicBezTo>
                    <a:pt x="20176" y="6000"/>
                    <a:pt x="20888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4019550" y="4889628"/>
              <a:ext cx="285750" cy="38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12480" y="4522"/>
                  </a:moveTo>
                  <a:cubicBezTo>
                    <a:pt x="12480" y="3942"/>
                    <a:pt x="12480" y="3361"/>
                    <a:pt x="12480" y="2664"/>
                  </a:cubicBezTo>
                  <a:cubicBezTo>
                    <a:pt x="12480" y="1967"/>
                    <a:pt x="12480" y="1155"/>
                    <a:pt x="12080" y="748"/>
                  </a:cubicBezTo>
                  <a:cubicBezTo>
                    <a:pt x="11680" y="342"/>
                    <a:pt x="10880" y="342"/>
                    <a:pt x="9120" y="1271"/>
                  </a:cubicBezTo>
                  <a:cubicBezTo>
                    <a:pt x="7360" y="2200"/>
                    <a:pt x="4640" y="4058"/>
                    <a:pt x="2800" y="6380"/>
                  </a:cubicBezTo>
                  <a:cubicBezTo>
                    <a:pt x="960" y="8703"/>
                    <a:pt x="0" y="11490"/>
                    <a:pt x="0" y="13871"/>
                  </a:cubicBezTo>
                  <a:cubicBezTo>
                    <a:pt x="0" y="16251"/>
                    <a:pt x="960" y="18226"/>
                    <a:pt x="2240" y="19503"/>
                  </a:cubicBezTo>
                  <a:cubicBezTo>
                    <a:pt x="3520" y="20780"/>
                    <a:pt x="5120" y="21361"/>
                    <a:pt x="7040" y="21361"/>
                  </a:cubicBezTo>
                  <a:cubicBezTo>
                    <a:pt x="8960" y="21361"/>
                    <a:pt x="11200" y="20780"/>
                    <a:pt x="13200" y="19329"/>
                  </a:cubicBezTo>
                  <a:cubicBezTo>
                    <a:pt x="15200" y="17877"/>
                    <a:pt x="16960" y="15555"/>
                    <a:pt x="18000" y="13058"/>
                  </a:cubicBezTo>
                  <a:cubicBezTo>
                    <a:pt x="19040" y="10561"/>
                    <a:pt x="19360" y="7890"/>
                    <a:pt x="18800" y="5626"/>
                  </a:cubicBezTo>
                  <a:cubicBezTo>
                    <a:pt x="18240" y="3361"/>
                    <a:pt x="16800" y="1503"/>
                    <a:pt x="14880" y="632"/>
                  </a:cubicBezTo>
                  <a:cubicBezTo>
                    <a:pt x="12960" y="-239"/>
                    <a:pt x="10560" y="-123"/>
                    <a:pt x="8720" y="458"/>
                  </a:cubicBezTo>
                  <a:cubicBezTo>
                    <a:pt x="6880" y="1038"/>
                    <a:pt x="5600" y="2084"/>
                    <a:pt x="4880" y="3071"/>
                  </a:cubicBezTo>
                  <a:cubicBezTo>
                    <a:pt x="4160" y="4058"/>
                    <a:pt x="4000" y="4987"/>
                    <a:pt x="4400" y="5626"/>
                  </a:cubicBezTo>
                  <a:cubicBezTo>
                    <a:pt x="4800" y="6264"/>
                    <a:pt x="5760" y="6613"/>
                    <a:pt x="7600" y="6671"/>
                  </a:cubicBezTo>
                  <a:cubicBezTo>
                    <a:pt x="9440" y="6729"/>
                    <a:pt x="12160" y="6496"/>
                    <a:pt x="14640" y="5858"/>
                  </a:cubicBezTo>
                  <a:cubicBezTo>
                    <a:pt x="17120" y="5219"/>
                    <a:pt x="19360" y="4174"/>
                    <a:pt x="21600" y="3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4103376" y="4652115"/>
              <a:ext cx="132074" cy="134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161" fill="norm" stroke="1" extrusionOk="0">
                  <a:moveTo>
                    <a:pt x="4936" y="2376"/>
                  </a:moveTo>
                  <a:cubicBezTo>
                    <a:pt x="4250" y="7361"/>
                    <a:pt x="3564" y="12346"/>
                    <a:pt x="2707" y="15835"/>
                  </a:cubicBezTo>
                  <a:cubicBezTo>
                    <a:pt x="1850" y="19324"/>
                    <a:pt x="822" y="21318"/>
                    <a:pt x="307" y="21152"/>
                  </a:cubicBezTo>
                  <a:cubicBezTo>
                    <a:pt x="-207" y="20986"/>
                    <a:pt x="-207" y="18660"/>
                    <a:pt x="1336" y="15170"/>
                  </a:cubicBezTo>
                  <a:cubicBezTo>
                    <a:pt x="2879" y="11681"/>
                    <a:pt x="5964" y="7029"/>
                    <a:pt x="8364" y="4038"/>
                  </a:cubicBezTo>
                  <a:cubicBezTo>
                    <a:pt x="10764" y="1047"/>
                    <a:pt x="12479" y="-282"/>
                    <a:pt x="13850" y="50"/>
                  </a:cubicBezTo>
                  <a:cubicBezTo>
                    <a:pt x="15222" y="383"/>
                    <a:pt x="16250" y="2376"/>
                    <a:pt x="17450" y="5700"/>
                  </a:cubicBezTo>
                  <a:cubicBezTo>
                    <a:pt x="18650" y="9023"/>
                    <a:pt x="20022" y="13675"/>
                    <a:pt x="21393" y="18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4368799" y="5073378"/>
              <a:ext cx="203201" cy="25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21444"/>
                  </a:moveTo>
                  <a:cubicBezTo>
                    <a:pt x="1350" y="15196"/>
                    <a:pt x="2700" y="8948"/>
                    <a:pt x="3600" y="5199"/>
                  </a:cubicBezTo>
                  <a:cubicBezTo>
                    <a:pt x="4500" y="1451"/>
                    <a:pt x="4950" y="201"/>
                    <a:pt x="5400" y="23"/>
                  </a:cubicBezTo>
                  <a:cubicBezTo>
                    <a:pt x="5850" y="-156"/>
                    <a:pt x="6300" y="737"/>
                    <a:pt x="6750" y="1718"/>
                  </a:cubicBezTo>
                  <a:cubicBezTo>
                    <a:pt x="7200" y="2700"/>
                    <a:pt x="7650" y="3771"/>
                    <a:pt x="8213" y="4664"/>
                  </a:cubicBezTo>
                  <a:cubicBezTo>
                    <a:pt x="8775" y="5556"/>
                    <a:pt x="9450" y="6270"/>
                    <a:pt x="10350" y="6449"/>
                  </a:cubicBezTo>
                  <a:cubicBezTo>
                    <a:pt x="11250" y="6627"/>
                    <a:pt x="12375" y="6270"/>
                    <a:pt x="13275" y="5735"/>
                  </a:cubicBezTo>
                  <a:cubicBezTo>
                    <a:pt x="14175" y="5199"/>
                    <a:pt x="14850" y="4485"/>
                    <a:pt x="15750" y="3593"/>
                  </a:cubicBezTo>
                  <a:cubicBezTo>
                    <a:pt x="16650" y="2700"/>
                    <a:pt x="17775" y="1629"/>
                    <a:pt x="18450" y="1629"/>
                  </a:cubicBezTo>
                  <a:cubicBezTo>
                    <a:pt x="19125" y="1629"/>
                    <a:pt x="19350" y="2700"/>
                    <a:pt x="19463" y="5289"/>
                  </a:cubicBezTo>
                  <a:cubicBezTo>
                    <a:pt x="19575" y="7877"/>
                    <a:pt x="19575" y="11983"/>
                    <a:pt x="19463" y="14750"/>
                  </a:cubicBezTo>
                  <a:cubicBezTo>
                    <a:pt x="19350" y="17517"/>
                    <a:pt x="19125" y="18945"/>
                    <a:pt x="19463" y="19302"/>
                  </a:cubicBezTo>
                  <a:cubicBezTo>
                    <a:pt x="19800" y="19659"/>
                    <a:pt x="20700" y="18945"/>
                    <a:pt x="21600" y="18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4635516" y="5080000"/>
              <a:ext cx="146035" cy="208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80" fill="norm" stroke="1" extrusionOk="0">
                  <a:moveTo>
                    <a:pt x="7403" y="0"/>
                  </a:moveTo>
                  <a:cubicBezTo>
                    <a:pt x="5243" y="5673"/>
                    <a:pt x="3083" y="11345"/>
                    <a:pt x="1695" y="14945"/>
                  </a:cubicBezTo>
                  <a:cubicBezTo>
                    <a:pt x="306" y="18545"/>
                    <a:pt x="-311" y="20073"/>
                    <a:pt x="152" y="20836"/>
                  </a:cubicBezTo>
                  <a:cubicBezTo>
                    <a:pt x="615" y="21600"/>
                    <a:pt x="2158" y="21600"/>
                    <a:pt x="5860" y="21273"/>
                  </a:cubicBezTo>
                  <a:cubicBezTo>
                    <a:pt x="9563" y="20945"/>
                    <a:pt x="15426" y="20291"/>
                    <a:pt x="21289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4801105" y="5060425"/>
              <a:ext cx="145545" cy="251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96" fill="norm" stroke="1" extrusionOk="0">
                  <a:moveTo>
                    <a:pt x="20586" y="1665"/>
                  </a:moveTo>
                  <a:cubicBezTo>
                    <a:pt x="19647" y="945"/>
                    <a:pt x="18708" y="225"/>
                    <a:pt x="16360" y="45"/>
                  </a:cubicBezTo>
                  <a:cubicBezTo>
                    <a:pt x="14012" y="-135"/>
                    <a:pt x="10255" y="225"/>
                    <a:pt x="7438" y="1215"/>
                  </a:cubicBezTo>
                  <a:cubicBezTo>
                    <a:pt x="4621" y="2205"/>
                    <a:pt x="2742" y="3825"/>
                    <a:pt x="1647" y="6525"/>
                  </a:cubicBezTo>
                  <a:cubicBezTo>
                    <a:pt x="551" y="9225"/>
                    <a:pt x="238" y="13005"/>
                    <a:pt x="82" y="15525"/>
                  </a:cubicBezTo>
                  <a:cubicBezTo>
                    <a:pt x="-75" y="18045"/>
                    <a:pt x="-75" y="19305"/>
                    <a:pt x="708" y="20115"/>
                  </a:cubicBezTo>
                  <a:cubicBezTo>
                    <a:pt x="1490" y="20925"/>
                    <a:pt x="3055" y="21285"/>
                    <a:pt x="5403" y="21375"/>
                  </a:cubicBezTo>
                  <a:cubicBezTo>
                    <a:pt x="7751" y="21465"/>
                    <a:pt x="10882" y="21285"/>
                    <a:pt x="13699" y="20565"/>
                  </a:cubicBezTo>
                  <a:cubicBezTo>
                    <a:pt x="16516" y="19845"/>
                    <a:pt x="19021" y="18585"/>
                    <a:pt x="21525" y="17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4806949" y="5194300"/>
              <a:ext cx="1270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2984500" y="5638800"/>
              <a:ext cx="15875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" y="6207"/>
                    <a:pt x="576" y="12414"/>
                    <a:pt x="720" y="16138"/>
                  </a:cubicBezTo>
                  <a:cubicBezTo>
                    <a:pt x="864" y="19862"/>
                    <a:pt x="864" y="21103"/>
                    <a:pt x="1008" y="21103"/>
                  </a:cubicBezTo>
                  <a:cubicBezTo>
                    <a:pt x="1152" y="21103"/>
                    <a:pt x="1440" y="19862"/>
                    <a:pt x="2160" y="16759"/>
                  </a:cubicBezTo>
                  <a:cubicBezTo>
                    <a:pt x="2880" y="13655"/>
                    <a:pt x="4032" y="8690"/>
                    <a:pt x="5184" y="5834"/>
                  </a:cubicBezTo>
                  <a:cubicBezTo>
                    <a:pt x="6336" y="2979"/>
                    <a:pt x="7488" y="2234"/>
                    <a:pt x="8640" y="2359"/>
                  </a:cubicBezTo>
                  <a:cubicBezTo>
                    <a:pt x="9792" y="2483"/>
                    <a:pt x="10944" y="3476"/>
                    <a:pt x="12384" y="5710"/>
                  </a:cubicBezTo>
                  <a:cubicBezTo>
                    <a:pt x="13824" y="7945"/>
                    <a:pt x="15552" y="11421"/>
                    <a:pt x="17136" y="14276"/>
                  </a:cubicBezTo>
                  <a:cubicBezTo>
                    <a:pt x="18720" y="17131"/>
                    <a:pt x="20160" y="193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3206750" y="5715000"/>
              <a:ext cx="2540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0" y="16800"/>
                    <a:pt x="7920" y="12000"/>
                    <a:pt x="11520" y="8400"/>
                  </a:cubicBezTo>
                  <a:cubicBezTo>
                    <a:pt x="15120" y="4800"/>
                    <a:pt x="1836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3359644" y="5679799"/>
              <a:ext cx="114079" cy="105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440" fill="norm" stroke="1" extrusionOk="0">
                  <a:moveTo>
                    <a:pt x="6853" y="3296"/>
                  </a:moveTo>
                  <a:cubicBezTo>
                    <a:pt x="3767" y="2432"/>
                    <a:pt x="681" y="1568"/>
                    <a:pt x="103" y="920"/>
                  </a:cubicBezTo>
                  <a:cubicBezTo>
                    <a:pt x="-476" y="272"/>
                    <a:pt x="1453" y="-160"/>
                    <a:pt x="4345" y="56"/>
                  </a:cubicBezTo>
                  <a:cubicBezTo>
                    <a:pt x="7238" y="272"/>
                    <a:pt x="11095" y="1136"/>
                    <a:pt x="14374" y="3296"/>
                  </a:cubicBezTo>
                  <a:cubicBezTo>
                    <a:pt x="17653" y="5456"/>
                    <a:pt x="20353" y="8912"/>
                    <a:pt x="20738" y="12152"/>
                  </a:cubicBezTo>
                  <a:cubicBezTo>
                    <a:pt x="21124" y="15392"/>
                    <a:pt x="19195" y="18416"/>
                    <a:pt x="17267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3595837" y="5638800"/>
              <a:ext cx="192094" cy="106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1325" fill="norm" stroke="1" extrusionOk="0">
                  <a:moveTo>
                    <a:pt x="11530" y="0"/>
                  </a:moveTo>
                  <a:cubicBezTo>
                    <a:pt x="10381" y="3812"/>
                    <a:pt x="9232" y="7624"/>
                    <a:pt x="8313" y="10376"/>
                  </a:cubicBezTo>
                  <a:cubicBezTo>
                    <a:pt x="7394" y="13129"/>
                    <a:pt x="6705" y="14824"/>
                    <a:pt x="5326" y="14824"/>
                  </a:cubicBezTo>
                  <a:cubicBezTo>
                    <a:pt x="3947" y="14824"/>
                    <a:pt x="1879" y="13129"/>
                    <a:pt x="845" y="11224"/>
                  </a:cubicBezTo>
                  <a:cubicBezTo>
                    <a:pt x="-189" y="9318"/>
                    <a:pt x="-189" y="7200"/>
                    <a:pt x="385" y="5929"/>
                  </a:cubicBezTo>
                  <a:cubicBezTo>
                    <a:pt x="960" y="4659"/>
                    <a:pt x="2109" y="4235"/>
                    <a:pt x="3602" y="5506"/>
                  </a:cubicBezTo>
                  <a:cubicBezTo>
                    <a:pt x="5096" y="6776"/>
                    <a:pt x="6934" y="9741"/>
                    <a:pt x="8888" y="12706"/>
                  </a:cubicBezTo>
                  <a:cubicBezTo>
                    <a:pt x="10841" y="15671"/>
                    <a:pt x="12909" y="18635"/>
                    <a:pt x="14517" y="20118"/>
                  </a:cubicBezTo>
                  <a:cubicBezTo>
                    <a:pt x="16126" y="21600"/>
                    <a:pt x="17275" y="21600"/>
                    <a:pt x="18194" y="20753"/>
                  </a:cubicBezTo>
                  <a:cubicBezTo>
                    <a:pt x="19113" y="19906"/>
                    <a:pt x="19802" y="18212"/>
                    <a:pt x="20377" y="15459"/>
                  </a:cubicBezTo>
                  <a:cubicBezTo>
                    <a:pt x="20951" y="12706"/>
                    <a:pt x="21411" y="8894"/>
                    <a:pt x="19228" y="6988"/>
                  </a:cubicBezTo>
                  <a:cubicBezTo>
                    <a:pt x="17045" y="5082"/>
                    <a:pt x="12220" y="5082"/>
                    <a:pt x="7394" y="5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3877733" y="2743199"/>
              <a:ext cx="141817" cy="1152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2" fill="norm" stroke="1" extrusionOk="0">
                  <a:moveTo>
                    <a:pt x="21600" y="0"/>
                  </a:moveTo>
                  <a:cubicBezTo>
                    <a:pt x="20955" y="1546"/>
                    <a:pt x="20310" y="3091"/>
                    <a:pt x="19021" y="4518"/>
                  </a:cubicBezTo>
                  <a:cubicBezTo>
                    <a:pt x="17731" y="5945"/>
                    <a:pt x="15797" y="7253"/>
                    <a:pt x="13863" y="8739"/>
                  </a:cubicBezTo>
                  <a:cubicBezTo>
                    <a:pt x="11928" y="10225"/>
                    <a:pt x="9994" y="11890"/>
                    <a:pt x="7899" y="13475"/>
                  </a:cubicBezTo>
                  <a:cubicBezTo>
                    <a:pt x="5803" y="15061"/>
                    <a:pt x="3546" y="16567"/>
                    <a:pt x="2096" y="17835"/>
                  </a:cubicBezTo>
                  <a:cubicBezTo>
                    <a:pt x="645" y="19103"/>
                    <a:pt x="0" y="20134"/>
                    <a:pt x="0" y="20748"/>
                  </a:cubicBezTo>
                  <a:cubicBezTo>
                    <a:pt x="0" y="21362"/>
                    <a:pt x="645" y="21560"/>
                    <a:pt x="3546" y="21580"/>
                  </a:cubicBezTo>
                  <a:cubicBezTo>
                    <a:pt x="6448" y="21600"/>
                    <a:pt x="11606" y="21441"/>
                    <a:pt x="16764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3937000" y="2705463"/>
              <a:ext cx="1932708" cy="131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573" fill="norm" stroke="1" extrusionOk="0">
                  <a:moveTo>
                    <a:pt x="0" y="1980"/>
                  </a:moveTo>
                  <a:cubicBezTo>
                    <a:pt x="71" y="1806"/>
                    <a:pt x="142" y="1631"/>
                    <a:pt x="473" y="1457"/>
                  </a:cubicBezTo>
                  <a:cubicBezTo>
                    <a:pt x="804" y="1283"/>
                    <a:pt x="1394" y="1109"/>
                    <a:pt x="2115" y="935"/>
                  </a:cubicBezTo>
                  <a:cubicBezTo>
                    <a:pt x="2836" y="760"/>
                    <a:pt x="3687" y="586"/>
                    <a:pt x="4585" y="447"/>
                  </a:cubicBezTo>
                  <a:cubicBezTo>
                    <a:pt x="5483" y="308"/>
                    <a:pt x="6428" y="203"/>
                    <a:pt x="7326" y="133"/>
                  </a:cubicBezTo>
                  <a:cubicBezTo>
                    <a:pt x="8224" y="64"/>
                    <a:pt x="9075" y="29"/>
                    <a:pt x="9937" y="11"/>
                  </a:cubicBezTo>
                  <a:cubicBezTo>
                    <a:pt x="10800" y="-6"/>
                    <a:pt x="11674" y="-6"/>
                    <a:pt x="12537" y="29"/>
                  </a:cubicBezTo>
                  <a:cubicBezTo>
                    <a:pt x="13400" y="64"/>
                    <a:pt x="14250" y="133"/>
                    <a:pt x="15101" y="220"/>
                  </a:cubicBezTo>
                  <a:cubicBezTo>
                    <a:pt x="15952" y="308"/>
                    <a:pt x="16803" y="412"/>
                    <a:pt x="17642" y="551"/>
                  </a:cubicBezTo>
                  <a:cubicBezTo>
                    <a:pt x="18481" y="691"/>
                    <a:pt x="19308" y="865"/>
                    <a:pt x="19910" y="987"/>
                  </a:cubicBezTo>
                  <a:cubicBezTo>
                    <a:pt x="20513" y="1109"/>
                    <a:pt x="20891" y="1179"/>
                    <a:pt x="21127" y="1266"/>
                  </a:cubicBezTo>
                  <a:cubicBezTo>
                    <a:pt x="21364" y="1353"/>
                    <a:pt x="21458" y="1457"/>
                    <a:pt x="21482" y="1597"/>
                  </a:cubicBezTo>
                  <a:cubicBezTo>
                    <a:pt x="21505" y="1736"/>
                    <a:pt x="21458" y="1910"/>
                    <a:pt x="21375" y="2433"/>
                  </a:cubicBezTo>
                  <a:cubicBezTo>
                    <a:pt x="21293" y="2955"/>
                    <a:pt x="21175" y="3826"/>
                    <a:pt x="21139" y="4889"/>
                  </a:cubicBezTo>
                  <a:cubicBezTo>
                    <a:pt x="21104" y="5951"/>
                    <a:pt x="21151" y="7206"/>
                    <a:pt x="21198" y="8495"/>
                  </a:cubicBezTo>
                  <a:cubicBezTo>
                    <a:pt x="21246" y="9784"/>
                    <a:pt x="21293" y="11108"/>
                    <a:pt x="21352" y="12362"/>
                  </a:cubicBezTo>
                  <a:cubicBezTo>
                    <a:pt x="21411" y="13616"/>
                    <a:pt x="21482" y="14800"/>
                    <a:pt x="21529" y="16002"/>
                  </a:cubicBezTo>
                  <a:cubicBezTo>
                    <a:pt x="21576" y="17204"/>
                    <a:pt x="21600" y="18424"/>
                    <a:pt x="21553" y="19277"/>
                  </a:cubicBezTo>
                  <a:cubicBezTo>
                    <a:pt x="21505" y="20131"/>
                    <a:pt x="21387" y="20619"/>
                    <a:pt x="21293" y="20932"/>
                  </a:cubicBezTo>
                  <a:cubicBezTo>
                    <a:pt x="21198" y="21246"/>
                    <a:pt x="21127" y="21385"/>
                    <a:pt x="20974" y="21472"/>
                  </a:cubicBezTo>
                  <a:cubicBezTo>
                    <a:pt x="20820" y="21559"/>
                    <a:pt x="20584" y="21594"/>
                    <a:pt x="20064" y="21559"/>
                  </a:cubicBezTo>
                  <a:cubicBezTo>
                    <a:pt x="19544" y="21524"/>
                    <a:pt x="18740" y="21420"/>
                    <a:pt x="17925" y="21315"/>
                  </a:cubicBezTo>
                  <a:cubicBezTo>
                    <a:pt x="17110" y="21211"/>
                    <a:pt x="16283" y="21106"/>
                    <a:pt x="15456" y="21019"/>
                  </a:cubicBezTo>
                  <a:cubicBezTo>
                    <a:pt x="14628" y="20932"/>
                    <a:pt x="13801" y="20862"/>
                    <a:pt x="12903" y="20810"/>
                  </a:cubicBezTo>
                  <a:cubicBezTo>
                    <a:pt x="12005" y="20758"/>
                    <a:pt x="11036" y="20723"/>
                    <a:pt x="10067" y="20671"/>
                  </a:cubicBezTo>
                  <a:cubicBezTo>
                    <a:pt x="9098" y="20619"/>
                    <a:pt x="8130" y="20549"/>
                    <a:pt x="7161" y="20479"/>
                  </a:cubicBezTo>
                  <a:cubicBezTo>
                    <a:pt x="6192" y="20409"/>
                    <a:pt x="5223" y="20340"/>
                    <a:pt x="4230" y="20253"/>
                  </a:cubicBezTo>
                  <a:cubicBezTo>
                    <a:pt x="3238" y="20166"/>
                    <a:pt x="2221" y="20061"/>
                    <a:pt x="1524" y="19991"/>
                  </a:cubicBezTo>
                  <a:cubicBezTo>
                    <a:pt x="827" y="19922"/>
                    <a:pt x="449" y="19887"/>
                    <a:pt x="71" y="19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4501587" y="2208670"/>
              <a:ext cx="38664" cy="375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543" fill="norm" stroke="1" extrusionOk="0">
                  <a:moveTo>
                    <a:pt x="3713" y="1521"/>
                  </a:moveTo>
                  <a:cubicBezTo>
                    <a:pt x="1440" y="792"/>
                    <a:pt x="-834" y="64"/>
                    <a:pt x="303" y="4"/>
                  </a:cubicBezTo>
                  <a:cubicBezTo>
                    <a:pt x="1440" y="-57"/>
                    <a:pt x="5987" y="550"/>
                    <a:pt x="8261" y="2552"/>
                  </a:cubicBezTo>
                  <a:cubicBezTo>
                    <a:pt x="10534" y="4554"/>
                    <a:pt x="10534" y="7952"/>
                    <a:pt x="10534" y="11107"/>
                  </a:cubicBezTo>
                  <a:cubicBezTo>
                    <a:pt x="10534" y="14262"/>
                    <a:pt x="10534" y="17174"/>
                    <a:pt x="12240" y="18873"/>
                  </a:cubicBezTo>
                  <a:cubicBezTo>
                    <a:pt x="13945" y="20572"/>
                    <a:pt x="17355" y="21058"/>
                    <a:pt x="20766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4629149" y="2451100"/>
              <a:ext cx="190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4654549" y="2343150"/>
              <a:ext cx="6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4761937" y="2152650"/>
              <a:ext cx="57714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600" fill="norm" stroke="1" extrusionOk="0">
                  <a:moveTo>
                    <a:pt x="2520" y="0"/>
                  </a:moveTo>
                  <a:cubicBezTo>
                    <a:pt x="977" y="3173"/>
                    <a:pt x="-566" y="6346"/>
                    <a:pt x="205" y="9397"/>
                  </a:cubicBezTo>
                  <a:cubicBezTo>
                    <a:pt x="977" y="12447"/>
                    <a:pt x="4063" y="15376"/>
                    <a:pt x="7920" y="17390"/>
                  </a:cubicBezTo>
                  <a:cubicBezTo>
                    <a:pt x="11777" y="19403"/>
                    <a:pt x="16405" y="20502"/>
                    <a:pt x="210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4817533" y="2299918"/>
              <a:ext cx="110067" cy="188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113" fill="norm" stroke="1" extrusionOk="0">
                  <a:moveTo>
                    <a:pt x="8966" y="4848"/>
                  </a:moveTo>
                  <a:cubicBezTo>
                    <a:pt x="10188" y="2712"/>
                    <a:pt x="11411" y="575"/>
                    <a:pt x="11411" y="101"/>
                  </a:cubicBezTo>
                  <a:cubicBezTo>
                    <a:pt x="11411" y="-374"/>
                    <a:pt x="10188" y="813"/>
                    <a:pt x="8150" y="4017"/>
                  </a:cubicBezTo>
                  <a:cubicBezTo>
                    <a:pt x="6113" y="7222"/>
                    <a:pt x="3260" y="12444"/>
                    <a:pt x="1630" y="15648"/>
                  </a:cubicBezTo>
                  <a:cubicBezTo>
                    <a:pt x="0" y="18852"/>
                    <a:pt x="-408" y="20039"/>
                    <a:pt x="407" y="20633"/>
                  </a:cubicBezTo>
                  <a:cubicBezTo>
                    <a:pt x="1222" y="21226"/>
                    <a:pt x="3260" y="21226"/>
                    <a:pt x="6928" y="20870"/>
                  </a:cubicBezTo>
                  <a:cubicBezTo>
                    <a:pt x="10596" y="20514"/>
                    <a:pt x="15894" y="19802"/>
                    <a:pt x="21192" y="19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4977033" y="2309608"/>
              <a:ext cx="172818" cy="165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0878" fill="norm" stroke="1" extrusionOk="0">
                  <a:moveTo>
                    <a:pt x="4072" y="9025"/>
                  </a:moveTo>
                  <a:cubicBezTo>
                    <a:pt x="2771" y="9025"/>
                    <a:pt x="1470" y="9025"/>
                    <a:pt x="1470" y="8759"/>
                  </a:cubicBezTo>
                  <a:cubicBezTo>
                    <a:pt x="1470" y="8492"/>
                    <a:pt x="2771" y="7959"/>
                    <a:pt x="3942" y="7025"/>
                  </a:cubicBezTo>
                  <a:cubicBezTo>
                    <a:pt x="5113" y="6092"/>
                    <a:pt x="6154" y="4759"/>
                    <a:pt x="6805" y="3425"/>
                  </a:cubicBezTo>
                  <a:cubicBezTo>
                    <a:pt x="7455" y="2092"/>
                    <a:pt x="7715" y="759"/>
                    <a:pt x="7195" y="225"/>
                  </a:cubicBezTo>
                  <a:cubicBezTo>
                    <a:pt x="6675" y="-308"/>
                    <a:pt x="5373" y="-41"/>
                    <a:pt x="3942" y="2625"/>
                  </a:cubicBezTo>
                  <a:cubicBezTo>
                    <a:pt x="2511" y="5292"/>
                    <a:pt x="949" y="10359"/>
                    <a:pt x="299" y="13692"/>
                  </a:cubicBezTo>
                  <a:cubicBezTo>
                    <a:pt x="-352" y="17025"/>
                    <a:pt x="-92" y="18625"/>
                    <a:pt x="2641" y="19692"/>
                  </a:cubicBezTo>
                  <a:cubicBezTo>
                    <a:pt x="5373" y="20759"/>
                    <a:pt x="10578" y="21292"/>
                    <a:pt x="14091" y="20492"/>
                  </a:cubicBezTo>
                  <a:cubicBezTo>
                    <a:pt x="17605" y="19692"/>
                    <a:pt x="19426" y="17559"/>
                    <a:pt x="21248" y="15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5165877" y="2146300"/>
              <a:ext cx="41123" cy="398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508" fill="norm" stroke="1" extrusionOk="0">
                  <a:moveTo>
                    <a:pt x="8022" y="0"/>
                  </a:moveTo>
                  <a:cubicBezTo>
                    <a:pt x="4782" y="1029"/>
                    <a:pt x="1542" y="2057"/>
                    <a:pt x="462" y="4571"/>
                  </a:cubicBezTo>
                  <a:cubicBezTo>
                    <a:pt x="-618" y="7086"/>
                    <a:pt x="462" y="11086"/>
                    <a:pt x="1002" y="13943"/>
                  </a:cubicBezTo>
                  <a:cubicBezTo>
                    <a:pt x="1542" y="16800"/>
                    <a:pt x="1542" y="18514"/>
                    <a:pt x="2622" y="19657"/>
                  </a:cubicBezTo>
                  <a:cubicBezTo>
                    <a:pt x="3702" y="20800"/>
                    <a:pt x="5862" y="21371"/>
                    <a:pt x="9102" y="21486"/>
                  </a:cubicBezTo>
                  <a:cubicBezTo>
                    <a:pt x="12342" y="21600"/>
                    <a:pt x="16662" y="21257"/>
                    <a:pt x="20982" y="20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5257799" y="2387600"/>
              <a:ext cx="127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5276849" y="2266950"/>
              <a:ext cx="1" cy="952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5347277" y="2171700"/>
              <a:ext cx="158174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5105" y="0"/>
                  </a:moveTo>
                  <a:cubicBezTo>
                    <a:pt x="4241" y="3476"/>
                    <a:pt x="3377" y="6952"/>
                    <a:pt x="2945" y="9869"/>
                  </a:cubicBezTo>
                  <a:cubicBezTo>
                    <a:pt x="2513" y="12786"/>
                    <a:pt x="2513" y="15145"/>
                    <a:pt x="2225" y="16759"/>
                  </a:cubicBezTo>
                  <a:cubicBezTo>
                    <a:pt x="1937" y="18372"/>
                    <a:pt x="1361" y="19241"/>
                    <a:pt x="929" y="19366"/>
                  </a:cubicBezTo>
                  <a:cubicBezTo>
                    <a:pt x="497" y="19490"/>
                    <a:pt x="209" y="18869"/>
                    <a:pt x="65" y="17876"/>
                  </a:cubicBezTo>
                  <a:cubicBezTo>
                    <a:pt x="-79" y="16883"/>
                    <a:pt x="-79" y="15517"/>
                    <a:pt x="1073" y="14338"/>
                  </a:cubicBezTo>
                  <a:cubicBezTo>
                    <a:pt x="2225" y="13159"/>
                    <a:pt x="4529" y="12166"/>
                    <a:pt x="6401" y="11545"/>
                  </a:cubicBezTo>
                  <a:cubicBezTo>
                    <a:pt x="8273" y="10924"/>
                    <a:pt x="9713" y="10676"/>
                    <a:pt x="11873" y="10924"/>
                  </a:cubicBezTo>
                  <a:cubicBezTo>
                    <a:pt x="14033" y="11172"/>
                    <a:pt x="16913" y="11917"/>
                    <a:pt x="18641" y="13779"/>
                  </a:cubicBezTo>
                  <a:cubicBezTo>
                    <a:pt x="20369" y="15641"/>
                    <a:pt x="20945" y="18621"/>
                    <a:pt x="215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5568928" y="2374637"/>
              <a:ext cx="90245" cy="190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5" h="20725" fill="norm" stroke="1" extrusionOk="0">
                  <a:moveTo>
                    <a:pt x="14405" y="3476"/>
                  </a:moveTo>
                  <a:cubicBezTo>
                    <a:pt x="13445" y="1867"/>
                    <a:pt x="12485" y="259"/>
                    <a:pt x="11045" y="29"/>
                  </a:cubicBezTo>
                  <a:cubicBezTo>
                    <a:pt x="9605" y="-201"/>
                    <a:pt x="7685" y="948"/>
                    <a:pt x="5525" y="3820"/>
                  </a:cubicBezTo>
                  <a:cubicBezTo>
                    <a:pt x="3365" y="6693"/>
                    <a:pt x="965" y="11288"/>
                    <a:pt x="245" y="14276"/>
                  </a:cubicBezTo>
                  <a:cubicBezTo>
                    <a:pt x="-475" y="17263"/>
                    <a:pt x="485" y="18642"/>
                    <a:pt x="1925" y="19676"/>
                  </a:cubicBezTo>
                  <a:cubicBezTo>
                    <a:pt x="3365" y="20710"/>
                    <a:pt x="5285" y="21399"/>
                    <a:pt x="8645" y="19676"/>
                  </a:cubicBezTo>
                  <a:cubicBezTo>
                    <a:pt x="12005" y="17952"/>
                    <a:pt x="16805" y="13816"/>
                    <a:pt x="18965" y="11059"/>
                  </a:cubicBezTo>
                  <a:cubicBezTo>
                    <a:pt x="21125" y="8301"/>
                    <a:pt x="20645" y="6922"/>
                    <a:pt x="19445" y="5773"/>
                  </a:cubicBezTo>
                  <a:cubicBezTo>
                    <a:pt x="18245" y="4625"/>
                    <a:pt x="16325" y="3705"/>
                    <a:pt x="13925" y="3476"/>
                  </a:cubicBezTo>
                  <a:cubicBezTo>
                    <a:pt x="11525" y="3246"/>
                    <a:pt x="8645" y="3705"/>
                    <a:pt x="7205" y="4280"/>
                  </a:cubicBezTo>
                  <a:cubicBezTo>
                    <a:pt x="5765" y="4854"/>
                    <a:pt x="5765" y="5544"/>
                    <a:pt x="5765" y="6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5680428" y="2414471"/>
              <a:ext cx="109764" cy="158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0771" fill="norm" stroke="1" extrusionOk="0">
                  <a:moveTo>
                    <a:pt x="20105" y="5623"/>
                  </a:moveTo>
                  <a:cubicBezTo>
                    <a:pt x="16437" y="3962"/>
                    <a:pt x="12770" y="2300"/>
                    <a:pt x="9917" y="1193"/>
                  </a:cubicBezTo>
                  <a:cubicBezTo>
                    <a:pt x="7064" y="85"/>
                    <a:pt x="5026" y="-469"/>
                    <a:pt x="3396" y="500"/>
                  </a:cubicBezTo>
                  <a:cubicBezTo>
                    <a:pt x="1766" y="1469"/>
                    <a:pt x="543" y="3962"/>
                    <a:pt x="136" y="7008"/>
                  </a:cubicBezTo>
                  <a:cubicBezTo>
                    <a:pt x="-272" y="10054"/>
                    <a:pt x="136" y="13654"/>
                    <a:pt x="2785" y="16423"/>
                  </a:cubicBezTo>
                  <a:cubicBezTo>
                    <a:pt x="5434" y="19193"/>
                    <a:pt x="10324" y="21131"/>
                    <a:pt x="13788" y="20716"/>
                  </a:cubicBezTo>
                  <a:cubicBezTo>
                    <a:pt x="17253" y="20300"/>
                    <a:pt x="19290" y="17531"/>
                    <a:pt x="20309" y="14623"/>
                  </a:cubicBezTo>
                  <a:cubicBezTo>
                    <a:pt x="21328" y="11716"/>
                    <a:pt x="21328" y="8669"/>
                    <a:pt x="20717" y="6454"/>
                  </a:cubicBezTo>
                  <a:cubicBezTo>
                    <a:pt x="20105" y="4239"/>
                    <a:pt x="18883" y="2854"/>
                    <a:pt x="17864" y="2162"/>
                  </a:cubicBezTo>
                  <a:cubicBezTo>
                    <a:pt x="16845" y="1469"/>
                    <a:pt x="16030" y="1469"/>
                    <a:pt x="15215" y="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5849295" y="2078207"/>
              <a:ext cx="176855" cy="518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27" fill="norm" stroke="1" extrusionOk="0">
                  <a:moveTo>
                    <a:pt x="13771" y="15468"/>
                  </a:moveTo>
                  <a:cubicBezTo>
                    <a:pt x="12742" y="14942"/>
                    <a:pt x="11714" y="14415"/>
                    <a:pt x="9656" y="14283"/>
                  </a:cubicBezTo>
                  <a:cubicBezTo>
                    <a:pt x="7599" y="14151"/>
                    <a:pt x="4514" y="14415"/>
                    <a:pt x="2585" y="15073"/>
                  </a:cubicBezTo>
                  <a:cubicBezTo>
                    <a:pt x="656" y="15732"/>
                    <a:pt x="-115" y="16786"/>
                    <a:pt x="14" y="17751"/>
                  </a:cubicBezTo>
                  <a:cubicBezTo>
                    <a:pt x="142" y="18717"/>
                    <a:pt x="1171" y="19595"/>
                    <a:pt x="3228" y="19771"/>
                  </a:cubicBezTo>
                  <a:cubicBezTo>
                    <a:pt x="5285" y="19947"/>
                    <a:pt x="8371" y="19420"/>
                    <a:pt x="10942" y="17883"/>
                  </a:cubicBezTo>
                  <a:cubicBezTo>
                    <a:pt x="13514" y="16347"/>
                    <a:pt x="15571" y="13800"/>
                    <a:pt x="17242" y="11166"/>
                  </a:cubicBezTo>
                  <a:cubicBezTo>
                    <a:pt x="18914" y="8532"/>
                    <a:pt x="20199" y="5810"/>
                    <a:pt x="20842" y="4098"/>
                  </a:cubicBezTo>
                  <a:cubicBezTo>
                    <a:pt x="21485" y="2386"/>
                    <a:pt x="21485" y="1683"/>
                    <a:pt x="21485" y="1112"/>
                  </a:cubicBezTo>
                  <a:cubicBezTo>
                    <a:pt x="21485" y="542"/>
                    <a:pt x="21485" y="103"/>
                    <a:pt x="20842" y="15"/>
                  </a:cubicBezTo>
                  <a:cubicBezTo>
                    <a:pt x="20199" y="-73"/>
                    <a:pt x="18914" y="190"/>
                    <a:pt x="17499" y="1815"/>
                  </a:cubicBezTo>
                  <a:cubicBezTo>
                    <a:pt x="16085" y="3439"/>
                    <a:pt x="14542" y="6425"/>
                    <a:pt x="14542" y="9542"/>
                  </a:cubicBezTo>
                  <a:cubicBezTo>
                    <a:pt x="14542" y="12659"/>
                    <a:pt x="16085" y="15907"/>
                    <a:pt x="17242" y="17927"/>
                  </a:cubicBezTo>
                  <a:cubicBezTo>
                    <a:pt x="18399" y="19947"/>
                    <a:pt x="19171" y="20737"/>
                    <a:pt x="19942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8642299" y="4286250"/>
              <a:ext cx="47130" cy="212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9" h="21600" fill="norm" stroke="1" extrusionOk="0">
                  <a:moveTo>
                    <a:pt x="16221" y="0"/>
                  </a:moveTo>
                  <a:cubicBezTo>
                    <a:pt x="14421" y="494"/>
                    <a:pt x="12621" y="989"/>
                    <a:pt x="12171" y="1666"/>
                  </a:cubicBezTo>
                  <a:cubicBezTo>
                    <a:pt x="11721" y="2343"/>
                    <a:pt x="12621" y="3202"/>
                    <a:pt x="13071" y="4051"/>
                  </a:cubicBezTo>
                  <a:cubicBezTo>
                    <a:pt x="13521" y="4900"/>
                    <a:pt x="13521" y="5739"/>
                    <a:pt x="13521" y="6620"/>
                  </a:cubicBezTo>
                  <a:cubicBezTo>
                    <a:pt x="13521" y="7501"/>
                    <a:pt x="13521" y="8425"/>
                    <a:pt x="13521" y="9371"/>
                  </a:cubicBezTo>
                  <a:cubicBezTo>
                    <a:pt x="13521" y="10316"/>
                    <a:pt x="13521" y="11284"/>
                    <a:pt x="14421" y="12219"/>
                  </a:cubicBezTo>
                  <a:cubicBezTo>
                    <a:pt x="15321" y="13153"/>
                    <a:pt x="17121" y="14056"/>
                    <a:pt x="18471" y="14884"/>
                  </a:cubicBezTo>
                  <a:cubicBezTo>
                    <a:pt x="19821" y="15711"/>
                    <a:pt x="20721" y="16463"/>
                    <a:pt x="19371" y="17237"/>
                  </a:cubicBezTo>
                  <a:cubicBezTo>
                    <a:pt x="18021" y="18011"/>
                    <a:pt x="14421" y="18806"/>
                    <a:pt x="10371" y="19483"/>
                  </a:cubicBezTo>
                  <a:cubicBezTo>
                    <a:pt x="6321" y="20160"/>
                    <a:pt x="1821" y="20719"/>
                    <a:pt x="471" y="21052"/>
                  </a:cubicBezTo>
                  <a:cubicBezTo>
                    <a:pt x="-879" y="21385"/>
                    <a:pt x="921" y="21493"/>
                    <a:pt x="27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8970433" y="4755689"/>
              <a:ext cx="294218" cy="437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12742" y="949"/>
                  </a:moveTo>
                  <a:cubicBezTo>
                    <a:pt x="12121" y="537"/>
                    <a:pt x="11499" y="126"/>
                    <a:pt x="10800" y="23"/>
                  </a:cubicBezTo>
                  <a:cubicBezTo>
                    <a:pt x="10101" y="-80"/>
                    <a:pt x="9324" y="126"/>
                    <a:pt x="7770" y="1617"/>
                  </a:cubicBezTo>
                  <a:cubicBezTo>
                    <a:pt x="6216" y="3109"/>
                    <a:pt x="3885" y="5886"/>
                    <a:pt x="2331" y="8611"/>
                  </a:cubicBezTo>
                  <a:cubicBezTo>
                    <a:pt x="777" y="11337"/>
                    <a:pt x="0" y="14011"/>
                    <a:pt x="0" y="16120"/>
                  </a:cubicBezTo>
                  <a:cubicBezTo>
                    <a:pt x="0" y="18229"/>
                    <a:pt x="777" y="19771"/>
                    <a:pt x="2020" y="20594"/>
                  </a:cubicBezTo>
                  <a:cubicBezTo>
                    <a:pt x="3263" y="21417"/>
                    <a:pt x="4973" y="21520"/>
                    <a:pt x="7071" y="20697"/>
                  </a:cubicBezTo>
                  <a:cubicBezTo>
                    <a:pt x="9168" y="19874"/>
                    <a:pt x="11655" y="18126"/>
                    <a:pt x="13286" y="15760"/>
                  </a:cubicBezTo>
                  <a:cubicBezTo>
                    <a:pt x="14918" y="13394"/>
                    <a:pt x="15695" y="10411"/>
                    <a:pt x="15617" y="8097"/>
                  </a:cubicBezTo>
                  <a:cubicBezTo>
                    <a:pt x="15540" y="5783"/>
                    <a:pt x="14607" y="4137"/>
                    <a:pt x="13053" y="3211"/>
                  </a:cubicBezTo>
                  <a:cubicBezTo>
                    <a:pt x="11499" y="2286"/>
                    <a:pt x="9324" y="2080"/>
                    <a:pt x="7614" y="2491"/>
                  </a:cubicBezTo>
                  <a:cubicBezTo>
                    <a:pt x="5905" y="2903"/>
                    <a:pt x="4662" y="3931"/>
                    <a:pt x="4040" y="4754"/>
                  </a:cubicBezTo>
                  <a:cubicBezTo>
                    <a:pt x="3419" y="5577"/>
                    <a:pt x="3419" y="6194"/>
                    <a:pt x="3652" y="6709"/>
                  </a:cubicBezTo>
                  <a:cubicBezTo>
                    <a:pt x="3885" y="7223"/>
                    <a:pt x="4351" y="7634"/>
                    <a:pt x="6216" y="7891"/>
                  </a:cubicBezTo>
                  <a:cubicBezTo>
                    <a:pt x="8081" y="8149"/>
                    <a:pt x="11344" y="8251"/>
                    <a:pt x="14141" y="8200"/>
                  </a:cubicBezTo>
                  <a:cubicBezTo>
                    <a:pt x="16938" y="8149"/>
                    <a:pt x="19269" y="7943"/>
                    <a:pt x="21600" y="7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9176391" y="5135033"/>
              <a:ext cx="151760" cy="204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95" fill="norm" stroke="1" extrusionOk="0">
                  <a:moveTo>
                    <a:pt x="1709" y="18260"/>
                  </a:moveTo>
                  <a:cubicBezTo>
                    <a:pt x="1109" y="19819"/>
                    <a:pt x="509" y="21377"/>
                    <a:pt x="209" y="21489"/>
                  </a:cubicBezTo>
                  <a:cubicBezTo>
                    <a:pt x="-91" y="21600"/>
                    <a:pt x="-91" y="20264"/>
                    <a:pt x="359" y="16812"/>
                  </a:cubicBezTo>
                  <a:cubicBezTo>
                    <a:pt x="809" y="13361"/>
                    <a:pt x="1709" y="7794"/>
                    <a:pt x="2459" y="4454"/>
                  </a:cubicBezTo>
                  <a:cubicBezTo>
                    <a:pt x="3209" y="1113"/>
                    <a:pt x="3809" y="0"/>
                    <a:pt x="4559" y="0"/>
                  </a:cubicBezTo>
                  <a:cubicBezTo>
                    <a:pt x="5309" y="0"/>
                    <a:pt x="6209" y="1113"/>
                    <a:pt x="6809" y="2338"/>
                  </a:cubicBezTo>
                  <a:cubicBezTo>
                    <a:pt x="7409" y="3563"/>
                    <a:pt x="7709" y="4899"/>
                    <a:pt x="8309" y="6124"/>
                  </a:cubicBezTo>
                  <a:cubicBezTo>
                    <a:pt x="8909" y="7348"/>
                    <a:pt x="9809" y="8462"/>
                    <a:pt x="11009" y="8796"/>
                  </a:cubicBezTo>
                  <a:cubicBezTo>
                    <a:pt x="12209" y="9130"/>
                    <a:pt x="13709" y="8685"/>
                    <a:pt x="14909" y="7794"/>
                  </a:cubicBezTo>
                  <a:cubicBezTo>
                    <a:pt x="16109" y="6903"/>
                    <a:pt x="17009" y="5567"/>
                    <a:pt x="17909" y="4454"/>
                  </a:cubicBezTo>
                  <a:cubicBezTo>
                    <a:pt x="18809" y="3340"/>
                    <a:pt x="19709" y="2449"/>
                    <a:pt x="20309" y="2784"/>
                  </a:cubicBezTo>
                  <a:cubicBezTo>
                    <a:pt x="20909" y="3118"/>
                    <a:pt x="21209" y="4676"/>
                    <a:pt x="21059" y="6792"/>
                  </a:cubicBezTo>
                  <a:cubicBezTo>
                    <a:pt x="20909" y="8907"/>
                    <a:pt x="20309" y="11579"/>
                    <a:pt x="20009" y="13695"/>
                  </a:cubicBezTo>
                  <a:cubicBezTo>
                    <a:pt x="19709" y="15810"/>
                    <a:pt x="19709" y="17369"/>
                    <a:pt x="20009" y="17592"/>
                  </a:cubicBezTo>
                  <a:cubicBezTo>
                    <a:pt x="20309" y="17814"/>
                    <a:pt x="20909" y="16701"/>
                    <a:pt x="21509" y="15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9357020" y="5145928"/>
              <a:ext cx="79081" cy="181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315" fill="norm" stroke="1" extrusionOk="0">
                  <a:moveTo>
                    <a:pt x="11005" y="2694"/>
                  </a:moveTo>
                  <a:cubicBezTo>
                    <a:pt x="8732" y="7908"/>
                    <a:pt x="6458" y="13122"/>
                    <a:pt x="4469" y="16474"/>
                  </a:cubicBezTo>
                  <a:cubicBezTo>
                    <a:pt x="2479" y="19825"/>
                    <a:pt x="774" y="21315"/>
                    <a:pt x="205" y="21315"/>
                  </a:cubicBezTo>
                  <a:cubicBezTo>
                    <a:pt x="-363" y="21315"/>
                    <a:pt x="205" y="19825"/>
                    <a:pt x="2479" y="16225"/>
                  </a:cubicBezTo>
                  <a:cubicBezTo>
                    <a:pt x="4753" y="12625"/>
                    <a:pt x="8732" y="6915"/>
                    <a:pt x="11858" y="3687"/>
                  </a:cubicBezTo>
                  <a:cubicBezTo>
                    <a:pt x="14984" y="460"/>
                    <a:pt x="17258" y="-285"/>
                    <a:pt x="18395" y="87"/>
                  </a:cubicBezTo>
                  <a:cubicBezTo>
                    <a:pt x="19532" y="460"/>
                    <a:pt x="19532" y="1949"/>
                    <a:pt x="19816" y="5425"/>
                  </a:cubicBezTo>
                  <a:cubicBezTo>
                    <a:pt x="20100" y="8901"/>
                    <a:pt x="20669" y="14363"/>
                    <a:pt x="21237" y="19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9384168" y="5232400"/>
              <a:ext cx="90032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600" fill="norm" stroke="1" extrusionOk="0">
                  <a:moveTo>
                    <a:pt x="6296" y="21600"/>
                  </a:moveTo>
                  <a:cubicBezTo>
                    <a:pt x="3282" y="17486"/>
                    <a:pt x="268" y="13371"/>
                    <a:pt x="17" y="10286"/>
                  </a:cubicBezTo>
                  <a:cubicBezTo>
                    <a:pt x="-234" y="7200"/>
                    <a:pt x="2278" y="5143"/>
                    <a:pt x="6296" y="3600"/>
                  </a:cubicBezTo>
                  <a:cubicBezTo>
                    <a:pt x="10315" y="2057"/>
                    <a:pt x="15840" y="1029"/>
                    <a:pt x="213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9508066" y="5098515"/>
              <a:ext cx="91975" cy="261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19" fill="norm" stroke="1" extrusionOk="0">
                  <a:moveTo>
                    <a:pt x="982" y="8338"/>
                  </a:moveTo>
                  <a:cubicBezTo>
                    <a:pt x="491" y="11794"/>
                    <a:pt x="0" y="15250"/>
                    <a:pt x="0" y="17583"/>
                  </a:cubicBezTo>
                  <a:cubicBezTo>
                    <a:pt x="0" y="19916"/>
                    <a:pt x="491" y="21125"/>
                    <a:pt x="736" y="21298"/>
                  </a:cubicBezTo>
                  <a:cubicBezTo>
                    <a:pt x="982" y="21471"/>
                    <a:pt x="982" y="20607"/>
                    <a:pt x="1718" y="17583"/>
                  </a:cubicBezTo>
                  <a:cubicBezTo>
                    <a:pt x="2455" y="14559"/>
                    <a:pt x="3927" y="9375"/>
                    <a:pt x="5400" y="6178"/>
                  </a:cubicBezTo>
                  <a:cubicBezTo>
                    <a:pt x="6873" y="2981"/>
                    <a:pt x="8345" y="1772"/>
                    <a:pt x="10309" y="994"/>
                  </a:cubicBezTo>
                  <a:cubicBezTo>
                    <a:pt x="12273" y="217"/>
                    <a:pt x="14727" y="-129"/>
                    <a:pt x="16691" y="44"/>
                  </a:cubicBezTo>
                  <a:cubicBezTo>
                    <a:pt x="18655" y="217"/>
                    <a:pt x="20127" y="908"/>
                    <a:pt x="20864" y="2204"/>
                  </a:cubicBezTo>
                  <a:cubicBezTo>
                    <a:pt x="21600" y="3500"/>
                    <a:pt x="21600" y="5401"/>
                    <a:pt x="19882" y="6869"/>
                  </a:cubicBezTo>
                  <a:cubicBezTo>
                    <a:pt x="18164" y="8338"/>
                    <a:pt x="14727" y="9375"/>
                    <a:pt x="12027" y="9634"/>
                  </a:cubicBezTo>
                  <a:cubicBezTo>
                    <a:pt x="9327" y="9893"/>
                    <a:pt x="7364" y="9375"/>
                    <a:pt x="5400" y="8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9789583" y="4943193"/>
              <a:ext cx="459318" cy="2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995" y="21034"/>
                  </a:moveTo>
                  <a:cubicBezTo>
                    <a:pt x="498" y="16405"/>
                    <a:pt x="0" y="11777"/>
                    <a:pt x="0" y="9463"/>
                  </a:cubicBezTo>
                  <a:cubicBezTo>
                    <a:pt x="0" y="7148"/>
                    <a:pt x="498" y="7148"/>
                    <a:pt x="2737" y="5605"/>
                  </a:cubicBezTo>
                  <a:cubicBezTo>
                    <a:pt x="4977" y="4063"/>
                    <a:pt x="8959" y="977"/>
                    <a:pt x="12393" y="205"/>
                  </a:cubicBezTo>
                  <a:cubicBezTo>
                    <a:pt x="15827" y="-566"/>
                    <a:pt x="18713" y="977"/>
                    <a:pt x="21600" y="2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10147299" y="4861288"/>
              <a:ext cx="133851" cy="161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412" fill="norm" stroke="1" extrusionOk="0">
                  <a:moveTo>
                    <a:pt x="8972" y="3739"/>
                  </a:moveTo>
                  <a:cubicBezTo>
                    <a:pt x="7311" y="3178"/>
                    <a:pt x="5649" y="2617"/>
                    <a:pt x="3822" y="1916"/>
                  </a:cubicBezTo>
                  <a:cubicBezTo>
                    <a:pt x="1994" y="1215"/>
                    <a:pt x="0" y="373"/>
                    <a:pt x="0" y="93"/>
                  </a:cubicBezTo>
                  <a:cubicBezTo>
                    <a:pt x="0" y="-188"/>
                    <a:pt x="1994" y="93"/>
                    <a:pt x="5815" y="2056"/>
                  </a:cubicBezTo>
                  <a:cubicBezTo>
                    <a:pt x="9637" y="4020"/>
                    <a:pt x="15286" y="7667"/>
                    <a:pt x="18277" y="10331"/>
                  </a:cubicBezTo>
                  <a:cubicBezTo>
                    <a:pt x="21268" y="12996"/>
                    <a:pt x="21600" y="14680"/>
                    <a:pt x="20271" y="16363"/>
                  </a:cubicBezTo>
                  <a:cubicBezTo>
                    <a:pt x="18942" y="18046"/>
                    <a:pt x="15951" y="19729"/>
                    <a:pt x="12628" y="20570"/>
                  </a:cubicBezTo>
                  <a:cubicBezTo>
                    <a:pt x="9305" y="21412"/>
                    <a:pt x="5649" y="21412"/>
                    <a:pt x="1994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10465381" y="4784989"/>
              <a:ext cx="215319" cy="331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301" fill="norm" stroke="1" extrusionOk="0">
                  <a:moveTo>
                    <a:pt x="15519" y="5077"/>
                  </a:moveTo>
                  <a:cubicBezTo>
                    <a:pt x="16142" y="4262"/>
                    <a:pt x="16765" y="3447"/>
                    <a:pt x="16973" y="2700"/>
                  </a:cubicBezTo>
                  <a:cubicBezTo>
                    <a:pt x="17181" y="1953"/>
                    <a:pt x="16973" y="1273"/>
                    <a:pt x="15727" y="1002"/>
                  </a:cubicBezTo>
                  <a:cubicBezTo>
                    <a:pt x="14481" y="730"/>
                    <a:pt x="12196" y="866"/>
                    <a:pt x="9392" y="2292"/>
                  </a:cubicBezTo>
                  <a:cubicBezTo>
                    <a:pt x="6589" y="3719"/>
                    <a:pt x="3265" y="6436"/>
                    <a:pt x="1500" y="9357"/>
                  </a:cubicBezTo>
                  <a:cubicBezTo>
                    <a:pt x="-265" y="12277"/>
                    <a:pt x="-473" y="15402"/>
                    <a:pt x="877" y="17575"/>
                  </a:cubicBezTo>
                  <a:cubicBezTo>
                    <a:pt x="2227" y="19749"/>
                    <a:pt x="5135" y="20972"/>
                    <a:pt x="7731" y="21243"/>
                  </a:cubicBezTo>
                  <a:cubicBezTo>
                    <a:pt x="10327" y="21515"/>
                    <a:pt x="12612" y="20836"/>
                    <a:pt x="14792" y="18866"/>
                  </a:cubicBezTo>
                  <a:cubicBezTo>
                    <a:pt x="16973" y="16896"/>
                    <a:pt x="19050" y="13636"/>
                    <a:pt x="19465" y="10443"/>
                  </a:cubicBezTo>
                  <a:cubicBezTo>
                    <a:pt x="19881" y="7251"/>
                    <a:pt x="18635" y="4126"/>
                    <a:pt x="16558" y="2360"/>
                  </a:cubicBezTo>
                  <a:cubicBezTo>
                    <a:pt x="14481" y="594"/>
                    <a:pt x="11573" y="187"/>
                    <a:pt x="9600" y="51"/>
                  </a:cubicBezTo>
                  <a:cubicBezTo>
                    <a:pt x="7627" y="-85"/>
                    <a:pt x="6589" y="51"/>
                    <a:pt x="6173" y="458"/>
                  </a:cubicBezTo>
                  <a:cubicBezTo>
                    <a:pt x="5758" y="866"/>
                    <a:pt x="5965" y="1545"/>
                    <a:pt x="7315" y="2021"/>
                  </a:cubicBezTo>
                  <a:cubicBezTo>
                    <a:pt x="8665" y="2496"/>
                    <a:pt x="11158" y="2768"/>
                    <a:pt x="13650" y="2836"/>
                  </a:cubicBezTo>
                  <a:cubicBezTo>
                    <a:pt x="16142" y="2904"/>
                    <a:pt x="18635" y="2768"/>
                    <a:pt x="21127" y="2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10554257" y="4616182"/>
              <a:ext cx="94693" cy="123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280" fill="norm" stroke="1" extrusionOk="0">
                  <a:moveTo>
                    <a:pt x="11394" y="46"/>
                  </a:moveTo>
                  <a:cubicBezTo>
                    <a:pt x="8514" y="3341"/>
                    <a:pt x="5634" y="6636"/>
                    <a:pt x="3954" y="9565"/>
                  </a:cubicBezTo>
                  <a:cubicBezTo>
                    <a:pt x="2274" y="12494"/>
                    <a:pt x="1794" y="15056"/>
                    <a:pt x="1314" y="17253"/>
                  </a:cubicBezTo>
                  <a:cubicBezTo>
                    <a:pt x="834" y="19449"/>
                    <a:pt x="354" y="21280"/>
                    <a:pt x="114" y="21280"/>
                  </a:cubicBezTo>
                  <a:cubicBezTo>
                    <a:pt x="-126" y="21280"/>
                    <a:pt x="-126" y="19449"/>
                    <a:pt x="1554" y="16155"/>
                  </a:cubicBezTo>
                  <a:cubicBezTo>
                    <a:pt x="3234" y="12860"/>
                    <a:pt x="6594" y="8100"/>
                    <a:pt x="9474" y="4805"/>
                  </a:cubicBezTo>
                  <a:cubicBezTo>
                    <a:pt x="12354" y="1511"/>
                    <a:pt x="14754" y="-320"/>
                    <a:pt x="16674" y="46"/>
                  </a:cubicBezTo>
                  <a:cubicBezTo>
                    <a:pt x="18594" y="412"/>
                    <a:pt x="20034" y="2975"/>
                    <a:pt x="20754" y="6819"/>
                  </a:cubicBezTo>
                  <a:cubicBezTo>
                    <a:pt x="21474" y="10663"/>
                    <a:pt x="21474" y="15788"/>
                    <a:pt x="21474" y="20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10667999" y="5016500"/>
              <a:ext cx="1524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7018"/>
                    <a:pt x="3600" y="12436"/>
                    <a:pt x="4650" y="9273"/>
                  </a:cubicBezTo>
                  <a:cubicBezTo>
                    <a:pt x="5700" y="6109"/>
                    <a:pt x="6000" y="4364"/>
                    <a:pt x="6450" y="2836"/>
                  </a:cubicBezTo>
                  <a:cubicBezTo>
                    <a:pt x="6900" y="1309"/>
                    <a:pt x="7500" y="0"/>
                    <a:pt x="8100" y="0"/>
                  </a:cubicBezTo>
                  <a:cubicBezTo>
                    <a:pt x="8700" y="0"/>
                    <a:pt x="9300" y="1309"/>
                    <a:pt x="9750" y="2509"/>
                  </a:cubicBezTo>
                  <a:cubicBezTo>
                    <a:pt x="10200" y="3709"/>
                    <a:pt x="10500" y="4800"/>
                    <a:pt x="10800" y="5891"/>
                  </a:cubicBezTo>
                  <a:cubicBezTo>
                    <a:pt x="11100" y="6982"/>
                    <a:pt x="11400" y="8073"/>
                    <a:pt x="12300" y="8400"/>
                  </a:cubicBezTo>
                  <a:cubicBezTo>
                    <a:pt x="13200" y="8727"/>
                    <a:pt x="14700" y="8291"/>
                    <a:pt x="16350" y="7418"/>
                  </a:cubicBezTo>
                  <a:cubicBezTo>
                    <a:pt x="18000" y="6545"/>
                    <a:pt x="19800" y="5236"/>
                    <a:pt x="20700" y="5127"/>
                  </a:cubicBezTo>
                  <a:cubicBezTo>
                    <a:pt x="21600" y="5018"/>
                    <a:pt x="21600" y="6109"/>
                    <a:pt x="21600" y="8727"/>
                  </a:cubicBezTo>
                  <a:cubicBezTo>
                    <a:pt x="21600" y="11345"/>
                    <a:pt x="21600" y="15491"/>
                    <a:pt x="21600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10834046" y="5041900"/>
              <a:ext cx="94305" cy="19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26" fill="norm" stroke="1" extrusionOk="0">
                  <a:moveTo>
                    <a:pt x="9865" y="0"/>
                  </a:moveTo>
                  <a:cubicBezTo>
                    <a:pt x="7945" y="4985"/>
                    <a:pt x="6025" y="9969"/>
                    <a:pt x="4105" y="13174"/>
                  </a:cubicBezTo>
                  <a:cubicBezTo>
                    <a:pt x="2185" y="16378"/>
                    <a:pt x="265" y="17802"/>
                    <a:pt x="25" y="18989"/>
                  </a:cubicBezTo>
                  <a:cubicBezTo>
                    <a:pt x="-215" y="20176"/>
                    <a:pt x="1225" y="21125"/>
                    <a:pt x="5065" y="21363"/>
                  </a:cubicBezTo>
                  <a:cubicBezTo>
                    <a:pt x="8905" y="21600"/>
                    <a:pt x="15145" y="21125"/>
                    <a:pt x="21385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10937646" y="5054600"/>
              <a:ext cx="130405" cy="189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533" fill="norm" stroke="1" extrusionOk="0">
                  <a:moveTo>
                    <a:pt x="21123" y="0"/>
                  </a:moveTo>
                  <a:cubicBezTo>
                    <a:pt x="15980" y="2640"/>
                    <a:pt x="10837" y="5280"/>
                    <a:pt x="7066" y="7800"/>
                  </a:cubicBezTo>
                  <a:cubicBezTo>
                    <a:pt x="3294" y="10320"/>
                    <a:pt x="894" y="12720"/>
                    <a:pt x="209" y="15000"/>
                  </a:cubicBezTo>
                  <a:cubicBezTo>
                    <a:pt x="-477" y="17280"/>
                    <a:pt x="552" y="19440"/>
                    <a:pt x="2952" y="20520"/>
                  </a:cubicBezTo>
                  <a:cubicBezTo>
                    <a:pt x="5352" y="21600"/>
                    <a:pt x="9123" y="21600"/>
                    <a:pt x="12037" y="21480"/>
                  </a:cubicBezTo>
                  <a:cubicBezTo>
                    <a:pt x="14952" y="21360"/>
                    <a:pt x="17009" y="21120"/>
                    <a:pt x="19066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10974567" y="5149850"/>
              <a:ext cx="87133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fill="norm" stroke="1" extrusionOk="0">
                  <a:moveTo>
                    <a:pt x="4101" y="21600"/>
                  </a:moveTo>
                  <a:cubicBezTo>
                    <a:pt x="1590" y="18000"/>
                    <a:pt x="-922" y="14400"/>
                    <a:pt x="334" y="10800"/>
                  </a:cubicBezTo>
                  <a:cubicBezTo>
                    <a:pt x="1590" y="7200"/>
                    <a:pt x="6613" y="3600"/>
                    <a:pt x="10631" y="1800"/>
                  </a:cubicBezTo>
                  <a:cubicBezTo>
                    <a:pt x="14650" y="0"/>
                    <a:pt x="17664" y="0"/>
                    <a:pt x="206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1189566" y="4331063"/>
              <a:ext cx="4860769" cy="2253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97" fill="norm" stroke="1" extrusionOk="0">
                  <a:moveTo>
                    <a:pt x="18799" y="2735"/>
                  </a:moveTo>
                  <a:cubicBezTo>
                    <a:pt x="18790" y="2411"/>
                    <a:pt x="18780" y="2086"/>
                    <a:pt x="18639" y="1762"/>
                  </a:cubicBezTo>
                  <a:cubicBezTo>
                    <a:pt x="18498" y="1437"/>
                    <a:pt x="18226" y="1112"/>
                    <a:pt x="17925" y="869"/>
                  </a:cubicBezTo>
                  <a:cubicBezTo>
                    <a:pt x="17624" y="626"/>
                    <a:pt x="17295" y="463"/>
                    <a:pt x="16943" y="342"/>
                  </a:cubicBezTo>
                  <a:cubicBezTo>
                    <a:pt x="16590" y="220"/>
                    <a:pt x="16214" y="139"/>
                    <a:pt x="15833" y="88"/>
                  </a:cubicBezTo>
                  <a:cubicBezTo>
                    <a:pt x="15453" y="38"/>
                    <a:pt x="15067" y="17"/>
                    <a:pt x="14663" y="7"/>
                  </a:cubicBezTo>
                  <a:cubicBezTo>
                    <a:pt x="14259" y="-3"/>
                    <a:pt x="13836" y="-3"/>
                    <a:pt x="13460" y="17"/>
                  </a:cubicBezTo>
                  <a:cubicBezTo>
                    <a:pt x="13084" y="38"/>
                    <a:pt x="12755" y="78"/>
                    <a:pt x="12412" y="129"/>
                  </a:cubicBezTo>
                  <a:cubicBezTo>
                    <a:pt x="12069" y="180"/>
                    <a:pt x="11712" y="240"/>
                    <a:pt x="11355" y="301"/>
                  </a:cubicBezTo>
                  <a:cubicBezTo>
                    <a:pt x="10997" y="362"/>
                    <a:pt x="10640" y="423"/>
                    <a:pt x="10269" y="494"/>
                  </a:cubicBezTo>
                  <a:cubicBezTo>
                    <a:pt x="9898" y="565"/>
                    <a:pt x="9512" y="646"/>
                    <a:pt x="9132" y="747"/>
                  </a:cubicBezTo>
                  <a:cubicBezTo>
                    <a:pt x="8751" y="849"/>
                    <a:pt x="8375" y="971"/>
                    <a:pt x="7999" y="1092"/>
                  </a:cubicBezTo>
                  <a:cubicBezTo>
                    <a:pt x="7623" y="1214"/>
                    <a:pt x="7247" y="1336"/>
                    <a:pt x="6880" y="1478"/>
                  </a:cubicBezTo>
                  <a:cubicBezTo>
                    <a:pt x="6514" y="1620"/>
                    <a:pt x="6157" y="1782"/>
                    <a:pt x="5799" y="1974"/>
                  </a:cubicBezTo>
                  <a:cubicBezTo>
                    <a:pt x="5442" y="2167"/>
                    <a:pt x="5085" y="2390"/>
                    <a:pt x="4737" y="2634"/>
                  </a:cubicBezTo>
                  <a:cubicBezTo>
                    <a:pt x="4390" y="2877"/>
                    <a:pt x="4051" y="3141"/>
                    <a:pt x="3727" y="3425"/>
                  </a:cubicBezTo>
                  <a:cubicBezTo>
                    <a:pt x="3403" y="3709"/>
                    <a:pt x="3092" y="4013"/>
                    <a:pt x="2763" y="4398"/>
                  </a:cubicBezTo>
                  <a:cubicBezTo>
                    <a:pt x="2434" y="4783"/>
                    <a:pt x="2087" y="5250"/>
                    <a:pt x="1767" y="5747"/>
                  </a:cubicBezTo>
                  <a:cubicBezTo>
                    <a:pt x="1448" y="6244"/>
                    <a:pt x="1156" y="6771"/>
                    <a:pt x="898" y="7380"/>
                  </a:cubicBezTo>
                  <a:cubicBezTo>
                    <a:pt x="639" y="7988"/>
                    <a:pt x="414" y="8678"/>
                    <a:pt x="254" y="9377"/>
                  </a:cubicBezTo>
                  <a:cubicBezTo>
                    <a:pt x="94" y="10077"/>
                    <a:pt x="0" y="10787"/>
                    <a:pt x="0" y="11487"/>
                  </a:cubicBezTo>
                  <a:cubicBezTo>
                    <a:pt x="0" y="12186"/>
                    <a:pt x="94" y="12876"/>
                    <a:pt x="254" y="13494"/>
                  </a:cubicBezTo>
                  <a:cubicBezTo>
                    <a:pt x="414" y="14113"/>
                    <a:pt x="639" y="14661"/>
                    <a:pt x="902" y="15208"/>
                  </a:cubicBezTo>
                  <a:cubicBezTo>
                    <a:pt x="1166" y="15756"/>
                    <a:pt x="1466" y="16303"/>
                    <a:pt x="1753" y="16780"/>
                  </a:cubicBezTo>
                  <a:cubicBezTo>
                    <a:pt x="2040" y="17257"/>
                    <a:pt x="2312" y="17662"/>
                    <a:pt x="2585" y="18038"/>
                  </a:cubicBezTo>
                  <a:cubicBezTo>
                    <a:pt x="2857" y="18413"/>
                    <a:pt x="3130" y="18758"/>
                    <a:pt x="3426" y="19082"/>
                  </a:cubicBezTo>
                  <a:cubicBezTo>
                    <a:pt x="3722" y="19407"/>
                    <a:pt x="4042" y="19711"/>
                    <a:pt x="4390" y="19985"/>
                  </a:cubicBezTo>
                  <a:cubicBezTo>
                    <a:pt x="4737" y="20258"/>
                    <a:pt x="5113" y="20502"/>
                    <a:pt x="5442" y="20674"/>
                  </a:cubicBezTo>
                  <a:cubicBezTo>
                    <a:pt x="5771" y="20847"/>
                    <a:pt x="6053" y="20948"/>
                    <a:pt x="6345" y="21039"/>
                  </a:cubicBezTo>
                  <a:cubicBezTo>
                    <a:pt x="6636" y="21131"/>
                    <a:pt x="6937" y="21212"/>
                    <a:pt x="7242" y="21283"/>
                  </a:cubicBezTo>
                  <a:cubicBezTo>
                    <a:pt x="7548" y="21354"/>
                    <a:pt x="7858" y="21414"/>
                    <a:pt x="8173" y="21465"/>
                  </a:cubicBezTo>
                  <a:cubicBezTo>
                    <a:pt x="8488" y="21516"/>
                    <a:pt x="8807" y="21556"/>
                    <a:pt x="9113" y="21577"/>
                  </a:cubicBezTo>
                  <a:cubicBezTo>
                    <a:pt x="9418" y="21597"/>
                    <a:pt x="9710" y="21597"/>
                    <a:pt x="9996" y="21597"/>
                  </a:cubicBezTo>
                  <a:cubicBezTo>
                    <a:pt x="10283" y="21597"/>
                    <a:pt x="10565" y="21597"/>
                    <a:pt x="10847" y="21567"/>
                  </a:cubicBezTo>
                  <a:cubicBezTo>
                    <a:pt x="11129" y="21536"/>
                    <a:pt x="11411" y="21475"/>
                    <a:pt x="11754" y="21384"/>
                  </a:cubicBezTo>
                  <a:cubicBezTo>
                    <a:pt x="12097" y="21293"/>
                    <a:pt x="12501" y="21171"/>
                    <a:pt x="12840" y="21049"/>
                  </a:cubicBezTo>
                  <a:cubicBezTo>
                    <a:pt x="13178" y="20928"/>
                    <a:pt x="13451" y="20806"/>
                    <a:pt x="13723" y="20674"/>
                  </a:cubicBezTo>
                  <a:cubicBezTo>
                    <a:pt x="13996" y="20542"/>
                    <a:pt x="14268" y="20400"/>
                    <a:pt x="14541" y="20248"/>
                  </a:cubicBezTo>
                  <a:cubicBezTo>
                    <a:pt x="14814" y="20096"/>
                    <a:pt x="15086" y="19934"/>
                    <a:pt x="15359" y="19762"/>
                  </a:cubicBezTo>
                  <a:cubicBezTo>
                    <a:pt x="15631" y="19589"/>
                    <a:pt x="15904" y="19407"/>
                    <a:pt x="16299" y="19102"/>
                  </a:cubicBezTo>
                  <a:cubicBezTo>
                    <a:pt x="16693" y="18798"/>
                    <a:pt x="17210" y="18372"/>
                    <a:pt x="17633" y="17977"/>
                  </a:cubicBezTo>
                  <a:cubicBezTo>
                    <a:pt x="18056" y="17581"/>
                    <a:pt x="18385" y="17216"/>
                    <a:pt x="18677" y="16841"/>
                  </a:cubicBezTo>
                  <a:cubicBezTo>
                    <a:pt x="18968" y="16466"/>
                    <a:pt x="19222" y="16080"/>
                    <a:pt x="19480" y="15614"/>
                  </a:cubicBezTo>
                  <a:cubicBezTo>
                    <a:pt x="19739" y="15147"/>
                    <a:pt x="20002" y="14600"/>
                    <a:pt x="20242" y="14042"/>
                  </a:cubicBezTo>
                  <a:cubicBezTo>
                    <a:pt x="20481" y="13484"/>
                    <a:pt x="20698" y="12916"/>
                    <a:pt x="20904" y="12278"/>
                  </a:cubicBezTo>
                  <a:cubicBezTo>
                    <a:pt x="21111" y="11639"/>
                    <a:pt x="21309" y="10929"/>
                    <a:pt x="21431" y="10219"/>
                  </a:cubicBezTo>
                  <a:cubicBezTo>
                    <a:pt x="21553" y="9509"/>
                    <a:pt x="21600" y="8799"/>
                    <a:pt x="21581" y="8069"/>
                  </a:cubicBezTo>
                  <a:cubicBezTo>
                    <a:pt x="21562" y="7339"/>
                    <a:pt x="21478" y="6589"/>
                    <a:pt x="21323" y="5919"/>
                  </a:cubicBezTo>
                  <a:cubicBezTo>
                    <a:pt x="21168" y="5250"/>
                    <a:pt x="20942" y="4662"/>
                    <a:pt x="20684" y="4185"/>
                  </a:cubicBezTo>
                  <a:cubicBezTo>
                    <a:pt x="20425" y="3709"/>
                    <a:pt x="20134" y="3343"/>
                    <a:pt x="19781" y="3019"/>
                  </a:cubicBezTo>
                  <a:cubicBezTo>
                    <a:pt x="19429" y="2694"/>
                    <a:pt x="19015" y="2411"/>
                    <a:pt x="18649" y="2198"/>
                  </a:cubicBezTo>
                  <a:cubicBezTo>
                    <a:pt x="18282" y="1985"/>
                    <a:pt x="17962" y="1843"/>
                    <a:pt x="17530" y="1721"/>
                  </a:cubicBezTo>
                  <a:cubicBezTo>
                    <a:pt x="17098" y="1599"/>
                    <a:pt x="16552" y="1498"/>
                    <a:pt x="16181" y="1427"/>
                  </a:cubicBezTo>
                  <a:cubicBezTo>
                    <a:pt x="15810" y="1356"/>
                    <a:pt x="15613" y="1315"/>
                    <a:pt x="15415" y="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1" name="Drawing"/>
          <p:cNvGrpSpPr/>
          <p:nvPr/>
        </p:nvGrpSpPr>
        <p:grpSpPr>
          <a:xfrm>
            <a:off x="685749" y="1862197"/>
            <a:ext cx="12052571" cy="6792854"/>
            <a:chOff x="0" y="0"/>
            <a:chExt cx="12052569" cy="6792852"/>
          </a:xfrm>
        </p:grpSpPr>
        <p:sp>
          <p:nvSpPr>
            <p:cNvPr id="1730" name="Line"/>
            <p:cNvSpPr/>
            <p:nvPr/>
          </p:nvSpPr>
          <p:spPr>
            <a:xfrm>
              <a:off x="434810" y="0"/>
              <a:ext cx="197832" cy="375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394" fill="norm" stroke="1" extrusionOk="0">
                  <a:moveTo>
                    <a:pt x="364" y="2802"/>
                  </a:moveTo>
                  <a:cubicBezTo>
                    <a:pt x="591" y="3405"/>
                    <a:pt x="818" y="4009"/>
                    <a:pt x="2069" y="4310"/>
                  </a:cubicBezTo>
                  <a:cubicBezTo>
                    <a:pt x="3320" y="4612"/>
                    <a:pt x="5593" y="4612"/>
                    <a:pt x="8776" y="4069"/>
                  </a:cubicBezTo>
                  <a:cubicBezTo>
                    <a:pt x="11960" y="3526"/>
                    <a:pt x="16052" y="2440"/>
                    <a:pt x="18440" y="1656"/>
                  </a:cubicBezTo>
                  <a:cubicBezTo>
                    <a:pt x="20827" y="871"/>
                    <a:pt x="21509" y="389"/>
                    <a:pt x="21168" y="147"/>
                  </a:cubicBezTo>
                  <a:cubicBezTo>
                    <a:pt x="20827" y="-94"/>
                    <a:pt x="19463" y="-94"/>
                    <a:pt x="16393" y="570"/>
                  </a:cubicBezTo>
                  <a:cubicBezTo>
                    <a:pt x="13324" y="1233"/>
                    <a:pt x="8549" y="2561"/>
                    <a:pt x="5593" y="3647"/>
                  </a:cubicBezTo>
                  <a:cubicBezTo>
                    <a:pt x="2637" y="4733"/>
                    <a:pt x="1501" y="5578"/>
                    <a:pt x="932" y="6302"/>
                  </a:cubicBezTo>
                  <a:cubicBezTo>
                    <a:pt x="364" y="7026"/>
                    <a:pt x="364" y="7629"/>
                    <a:pt x="932" y="7991"/>
                  </a:cubicBezTo>
                  <a:cubicBezTo>
                    <a:pt x="1501" y="8353"/>
                    <a:pt x="2637" y="8474"/>
                    <a:pt x="3774" y="8534"/>
                  </a:cubicBezTo>
                  <a:cubicBezTo>
                    <a:pt x="4911" y="8594"/>
                    <a:pt x="6048" y="8594"/>
                    <a:pt x="7071" y="8775"/>
                  </a:cubicBezTo>
                  <a:cubicBezTo>
                    <a:pt x="8094" y="8956"/>
                    <a:pt x="9004" y="9318"/>
                    <a:pt x="9231" y="9801"/>
                  </a:cubicBezTo>
                  <a:cubicBezTo>
                    <a:pt x="9458" y="10284"/>
                    <a:pt x="9004" y="10887"/>
                    <a:pt x="7526" y="12154"/>
                  </a:cubicBezTo>
                  <a:cubicBezTo>
                    <a:pt x="6048" y="13421"/>
                    <a:pt x="3547" y="15352"/>
                    <a:pt x="2069" y="16679"/>
                  </a:cubicBezTo>
                  <a:cubicBezTo>
                    <a:pt x="591" y="18007"/>
                    <a:pt x="136" y="18731"/>
                    <a:pt x="23" y="19455"/>
                  </a:cubicBezTo>
                  <a:cubicBezTo>
                    <a:pt x="-91" y="20179"/>
                    <a:pt x="136" y="20903"/>
                    <a:pt x="2524" y="21204"/>
                  </a:cubicBezTo>
                  <a:cubicBezTo>
                    <a:pt x="4911" y="21506"/>
                    <a:pt x="9458" y="21385"/>
                    <a:pt x="14006" y="21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641400" y="172887"/>
              <a:ext cx="234951" cy="158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61" fill="norm" stroke="1" extrusionOk="0">
                  <a:moveTo>
                    <a:pt x="0" y="2144"/>
                  </a:moveTo>
                  <a:cubicBezTo>
                    <a:pt x="578" y="1007"/>
                    <a:pt x="1157" y="-130"/>
                    <a:pt x="2121" y="12"/>
                  </a:cubicBezTo>
                  <a:cubicBezTo>
                    <a:pt x="3086" y="154"/>
                    <a:pt x="4436" y="1575"/>
                    <a:pt x="5303" y="4133"/>
                  </a:cubicBezTo>
                  <a:cubicBezTo>
                    <a:pt x="6171" y="6691"/>
                    <a:pt x="6557" y="10386"/>
                    <a:pt x="6075" y="13370"/>
                  </a:cubicBezTo>
                  <a:cubicBezTo>
                    <a:pt x="5593" y="16354"/>
                    <a:pt x="4243" y="18628"/>
                    <a:pt x="2989" y="19907"/>
                  </a:cubicBezTo>
                  <a:cubicBezTo>
                    <a:pt x="1736" y="21186"/>
                    <a:pt x="578" y="21470"/>
                    <a:pt x="193" y="20902"/>
                  </a:cubicBezTo>
                  <a:cubicBezTo>
                    <a:pt x="-193" y="20333"/>
                    <a:pt x="193" y="18912"/>
                    <a:pt x="2025" y="15786"/>
                  </a:cubicBezTo>
                  <a:cubicBezTo>
                    <a:pt x="3857" y="12659"/>
                    <a:pt x="7136" y="7828"/>
                    <a:pt x="9353" y="4844"/>
                  </a:cubicBezTo>
                  <a:cubicBezTo>
                    <a:pt x="11571" y="1859"/>
                    <a:pt x="12728" y="723"/>
                    <a:pt x="13018" y="723"/>
                  </a:cubicBezTo>
                  <a:cubicBezTo>
                    <a:pt x="13307" y="723"/>
                    <a:pt x="12728" y="1859"/>
                    <a:pt x="12053" y="4986"/>
                  </a:cubicBezTo>
                  <a:cubicBezTo>
                    <a:pt x="11378" y="8112"/>
                    <a:pt x="10607" y="13228"/>
                    <a:pt x="11475" y="16354"/>
                  </a:cubicBezTo>
                  <a:cubicBezTo>
                    <a:pt x="12343" y="19481"/>
                    <a:pt x="14850" y="20617"/>
                    <a:pt x="16778" y="21044"/>
                  </a:cubicBezTo>
                  <a:cubicBezTo>
                    <a:pt x="18707" y="21470"/>
                    <a:pt x="20057" y="21186"/>
                    <a:pt x="21407" y="20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508050" y="423802"/>
              <a:ext cx="266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43" y="15055"/>
                    <a:pt x="12686" y="8509"/>
                    <a:pt x="16286" y="4909"/>
                  </a:cubicBezTo>
                  <a:cubicBezTo>
                    <a:pt x="19886" y="1309"/>
                    <a:pt x="20743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558850" y="461902"/>
              <a:ext cx="2349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19" y="18000"/>
                    <a:pt x="5838" y="14400"/>
                    <a:pt x="9438" y="10800"/>
                  </a:cubicBezTo>
                  <a:cubicBezTo>
                    <a:pt x="13038" y="7200"/>
                    <a:pt x="1731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1003350" y="195202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1073200" y="353952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1854250" y="68202"/>
              <a:ext cx="78645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600" fill="norm" stroke="1" extrusionOk="0">
                  <a:moveTo>
                    <a:pt x="0" y="0"/>
                  </a:moveTo>
                  <a:cubicBezTo>
                    <a:pt x="4547" y="2713"/>
                    <a:pt x="9095" y="5426"/>
                    <a:pt x="12789" y="8661"/>
                  </a:cubicBezTo>
                  <a:cubicBezTo>
                    <a:pt x="16484" y="11896"/>
                    <a:pt x="19326" y="15652"/>
                    <a:pt x="20463" y="17896"/>
                  </a:cubicBezTo>
                  <a:cubicBezTo>
                    <a:pt x="21600" y="20139"/>
                    <a:pt x="21032" y="20870"/>
                    <a:pt x="204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1892350" y="55502"/>
              <a:ext cx="201349" cy="453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436" fill="norm" stroke="1" extrusionOk="0">
                  <a:moveTo>
                    <a:pt x="0" y="9600"/>
                  </a:moveTo>
                  <a:cubicBezTo>
                    <a:pt x="0" y="7200"/>
                    <a:pt x="0" y="4800"/>
                    <a:pt x="1002" y="3000"/>
                  </a:cubicBezTo>
                  <a:cubicBezTo>
                    <a:pt x="2004" y="1200"/>
                    <a:pt x="4008" y="0"/>
                    <a:pt x="7237" y="0"/>
                  </a:cubicBezTo>
                  <a:cubicBezTo>
                    <a:pt x="10466" y="0"/>
                    <a:pt x="14920" y="1200"/>
                    <a:pt x="17703" y="3050"/>
                  </a:cubicBezTo>
                  <a:cubicBezTo>
                    <a:pt x="20487" y="4900"/>
                    <a:pt x="21600" y="7400"/>
                    <a:pt x="21043" y="9850"/>
                  </a:cubicBezTo>
                  <a:cubicBezTo>
                    <a:pt x="20487" y="12300"/>
                    <a:pt x="18260" y="14700"/>
                    <a:pt x="15476" y="16550"/>
                  </a:cubicBezTo>
                  <a:cubicBezTo>
                    <a:pt x="12693" y="18400"/>
                    <a:pt x="9353" y="19700"/>
                    <a:pt x="7126" y="20500"/>
                  </a:cubicBezTo>
                  <a:cubicBezTo>
                    <a:pt x="4899" y="21300"/>
                    <a:pt x="3786" y="21600"/>
                    <a:pt x="3786" y="21350"/>
                  </a:cubicBezTo>
                  <a:cubicBezTo>
                    <a:pt x="3786" y="21100"/>
                    <a:pt x="4899" y="20300"/>
                    <a:pt x="6012" y="19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2286050" y="265052"/>
              <a:ext cx="1016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2279700" y="334902"/>
              <a:ext cx="133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2585412" y="28946"/>
              <a:ext cx="138789" cy="519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473" fill="norm" stroke="1" extrusionOk="0">
                  <a:moveTo>
                    <a:pt x="20828" y="1884"/>
                  </a:moveTo>
                  <a:cubicBezTo>
                    <a:pt x="18287" y="1272"/>
                    <a:pt x="15746" y="660"/>
                    <a:pt x="12569" y="310"/>
                  </a:cubicBezTo>
                  <a:cubicBezTo>
                    <a:pt x="9393" y="-40"/>
                    <a:pt x="5581" y="-127"/>
                    <a:pt x="3040" y="223"/>
                  </a:cubicBezTo>
                  <a:cubicBezTo>
                    <a:pt x="499" y="573"/>
                    <a:pt x="-772" y="1360"/>
                    <a:pt x="499" y="2409"/>
                  </a:cubicBezTo>
                  <a:cubicBezTo>
                    <a:pt x="1769" y="3458"/>
                    <a:pt x="5581" y="4770"/>
                    <a:pt x="8440" y="5863"/>
                  </a:cubicBezTo>
                  <a:cubicBezTo>
                    <a:pt x="11299" y="6956"/>
                    <a:pt x="13204" y="7831"/>
                    <a:pt x="13840" y="8530"/>
                  </a:cubicBezTo>
                  <a:cubicBezTo>
                    <a:pt x="14475" y="9230"/>
                    <a:pt x="13840" y="9755"/>
                    <a:pt x="12728" y="10148"/>
                  </a:cubicBezTo>
                  <a:cubicBezTo>
                    <a:pt x="11616" y="10542"/>
                    <a:pt x="10028" y="10804"/>
                    <a:pt x="7963" y="10979"/>
                  </a:cubicBezTo>
                  <a:cubicBezTo>
                    <a:pt x="5899" y="11154"/>
                    <a:pt x="3357" y="11241"/>
                    <a:pt x="2881" y="11416"/>
                  </a:cubicBezTo>
                  <a:cubicBezTo>
                    <a:pt x="2404" y="11591"/>
                    <a:pt x="3993" y="11854"/>
                    <a:pt x="5104" y="12466"/>
                  </a:cubicBezTo>
                  <a:cubicBezTo>
                    <a:pt x="6216" y="13078"/>
                    <a:pt x="6852" y="14040"/>
                    <a:pt x="6216" y="15352"/>
                  </a:cubicBezTo>
                  <a:cubicBezTo>
                    <a:pt x="5581" y="16663"/>
                    <a:pt x="3675" y="18325"/>
                    <a:pt x="2722" y="19374"/>
                  </a:cubicBezTo>
                  <a:cubicBezTo>
                    <a:pt x="1769" y="20424"/>
                    <a:pt x="1769" y="20861"/>
                    <a:pt x="3199" y="21123"/>
                  </a:cubicBezTo>
                  <a:cubicBezTo>
                    <a:pt x="4628" y="21386"/>
                    <a:pt x="7487" y="21473"/>
                    <a:pt x="9393" y="21473"/>
                  </a:cubicBezTo>
                  <a:cubicBezTo>
                    <a:pt x="11299" y="21473"/>
                    <a:pt x="12252" y="21386"/>
                    <a:pt x="13204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2825800" y="188852"/>
              <a:ext cx="1524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3527"/>
                    <a:pt x="7800" y="7053"/>
                    <a:pt x="11400" y="10653"/>
                  </a:cubicBezTo>
                  <a:cubicBezTo>
                    <a:pt x="15000" y="14253"/>
                    <a:pt x="18300" y="179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2839442" y="157102"/>
              <a:ext cx="176859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21486" y="0"/>
                  </a:moveTo>
                  <a:cubicBezTo>
                    <a:pt x="19429" y="775"/>
                    <a:pt x="17372" y="1551"/>
                    <a:pt x="14157" y="3822"/>
                  </a:cubicBezTo>
                  <a:cubicBezTo>
                    <a:pt x="10943" y="6092"/>
                    <a:pt x="6572" y="9858"/>
                    <a:pt x="3872" y="12849"/>
                  </a:cubicBezTo>
                  <a:cubicBezTo>
                    <a:pt x="1172" y="15840"/>
                    <a:pt x="143" y="18055"/>
                    <a:pt x="15" y="19385"/>
                  </a:cubicBezTo>
                  <a:cubicBezTo>
                    <a:pt x="-114" y="20714"/>
                    <a:pt x="657" y="21157"/>
                    <a:pt x="14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3115456" y="449202"/>
              <a:ext cx="27845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305"/>
                    <a:pt x="4867" y="10611"/>
                    <a:pt x="1782" y="14211"/>
                  </a:cubicBezTo>
                  <a:cubicBezTo>
                    <a:pt x="-1304" y="17811"/>
                    <a:pt x="239" y="19705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3314750" y="512702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3695750" y="480902"/>
              <a:ext cx="1270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5024"/>
                  </a:moveTo>
                  <a:cubicBezTo>
                    <a:pt x="3960" y="1701"/>
                    <a:pt x="7920" y="-1622"/>
                    <a:pt x="11520" y="870"/>
                  </a:cubicBezTo>
                  <a:cubicBezTo>
                    <a:pt x="15120" y="3363"/>
                    <a:pt x="18360" y="11670"/>
                    <a:pt x="21600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4083100" y="506352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4565700" y="178588"/>
              <a:ext cx="215901" cy="306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2035"/>
                  </a:moveTo>
                  <a:cubicBezTo>
                    <a:pt x="635" y="1153"/>
                    <a:pt x="1271" y="272"/>
                    <a:pt x="2012" y="51"/>
                  </a:cubicBezTo>
                  <a:cubicBezTo>
                    <a:pt x="2753" y="-169"/>
                    <a:pt x="3600" y="272"/>
                    <a:pt x="5400" y="2329"/>
                  </a:cubicBezTo>
                  <a:cubicBezTo>
                    <a:pt x="7200" y="4386"/>
                    <a:pt x="9953" y="8060"/>
                    <a:pt x="12176" y="11366"/>
                  </a:cubicBezTo>
                  <a:cubicBezTo>
                    <a:pt x="14400" y="14672"/>
                    <a:pt x="16094" y="17611"/>
                    <a:pt x="17365" y="19300"/>
                  </a:cubicBezTo>
                  <a:cubicBezTo>
                    <a:pt x="18635" y="20990"/>
                    <a:pt x="19482" y="21431"/>
                    <a:pt x="20118" y="21211"/>
                  </a:cubicBezTo>
                  <a:cubicBezTo>
                    <a:pt x="20753" y="20990"/>
                    <a:pt x="21176" y="20109"/>
                    <a:pt x="21600" y="19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4585758" y="135847"/>
              <a:ext cx="214893" cy="423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85" fill="norm" stroke="1" extrusionOk="0">
                  <a:moveTo>
                    <a:pt x="21499" y="1074"/>
                  </a:moveTo>
                  <a:cubicBezTo>
                    <a:pt x="20864" y="647"/>
                    <a:pt x="20228" y="219"/>
                    <a:pt x="19381" y="58"/>
                  </a:cubicBezTo>
                  <a:cubicBezTo>
                    <a:pt x="18534" y="-102"/>
                    <a:pt x="17475" y="5"/>
                    <a:pt x="15781" y="1235"/>
                  </a:cubicBezTo>
                  <a:cubicBezTo>
                    <a:pt x="14087" y="2464"/>
                    <a:pt x="11758" y="4817"/>
                    <a:pt x="9323" y="7597"/>
                  </a:cubicBezTo>
                  <a:cubicBezTo>
                    <a:pt x="6887" y="10377"/>
                    <a:pt x="4346" y="13585"/>
                    <a:pt x="2758" y="15563"/>
                  </a:cubicBezTo>
                  <a:cubicBezTo>
                    <a:pt x="1170" y="17542"/>
                    <a:pt x="534" y="18290"/>
                    <a:pt x="217" y="19092"/>
                  </a:cubicBezTo>
                  <a:cubicBezTo>
                    <a:pt x="-101" y="19894"/>
                    <a:pt x="-101" y="20749"/>
                    <a:pt x="428" y="21124"/>
                  </a:cubicBezTo>
                  <a:cubicBezTo>
                    <a:pt x="958" y="21498"/>
                    <a:pt x="2017" y="21391"/>
                    <a:pt x="3075" y="21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4824831" y="399353"/>
              <a:ext cx="102820" cy="18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92" fill="norm" stroke="1" extrusionOk="0">
                  <a:moveTo>
                    <a:pt x="6866" y="7092"/>
                  </a:moveTo>
                  <a:cubicBezTo>
                    <a:pt x="5544" y="8052"/>
                    <a:pt x="4221" y="9012"/>
                    <a:pt x="2899" y="10332"/>
                  </a:cubicBezTo>
                  <a:cubicBezTo>
                    <a:pt x="1576" y="11652"/>
                    <a:pt x="254" y="13332"/>
                    <a:pt x="33" y="13332"/>
                  </a:cubicBezTo>
                  <a:cubicBezTo>
                    <a:pt x="-187" y="13332"/>
                    <a:pt x="695" y="11652"/>
                    <a:pt x="2458" y="9492"/>
                  </a:cubicBezTo>
                  <a:cubicBezTo>
                    <a:pt x="4221" y="7332"/>
                    <a:pt x="6866" y="4692"/>
                    <a:pt x="9070" y="2892"/>
                  </a:cubicBezTo>
                  <a:cubicBezTo>
                    <a:pt x="11274" y="1092"/>
                    <a:pt x="13037" y="132"/>
                    <a:pt x="14801" y="12"/>
                  </a:cubicBezTo>
                  <a:cubicBezTo>
                    <a:pt x="16564" y="-108"/>
                    <a:pt x="18327" y="612"/>
                    <a:pt x="19429" y="4332"/>
                  </a:cubicBezTo>
                  <a:cubicBezTo>
                    <a:pt x="20531" y="8052"/>
                    <a:pt x="20972" y="14772"/>
                    <a:pt x="21413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5080050" y="93602"/>
              <a:ext cx="79043" cy="555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552" fill="norm" stroke="1" extrusionOk="0">
                  <a:moveTo>
                    <a:pt x="0" y="0"/>
                  </a:moveTo>
                  <a:cubicBezTo>
                    <a:pt x="2842" y="0"/>
                    <a:pt x="5684" y="0"/>
                    <a:pt x="8526" y="821"/>
                  </a:cubicBezTo>
                  <a:cubicBezTo>
                    <a:pt x="11368" y="1643"/>
                    <a:pt x="14211" y="3285"/>
                    <a:pt x="13642" y="4640"/>
                  </a:cubicBezTo>
                  <a:cubicBezTo>
                    <a:pt x="13074" y="5995"/>
                    <a:pt x="9095" y="7063"/>
                    <a:pt x="6821" y="7802"/>
                  </a:cubicBezTo>
                  <a:cubicBezTo>
                    <a:pt x="4547" y="8541"/>
                    <a:pt x="3979" y="8952"/>
                    <a:pt x="6537" y="9979"/>
                  </a:cubicBezTo>
                  <a:cubicBezTo>
                    <a:pt x="9095" y="11005"/>
                    <a:pt x="14779" y="12648"/>
                    <a:pt x="17905" y="14167"/>
                  </a:cubicBezTo>
                  <a:cubicBezTo>
                    <a:pt x="21032" y="15687"/>
                    <a:pt x="21600" y="17083"/>
                    <a:pt x="21032" y="18192"/>
                  </a:cubicBezTo>
                  <a:cubicBezTo>
                    <a:pt x="20463" y="19300"/>
                    <a:pt x="18758" y="20122"/>
                    <a:pt x="16768" y="20656"/>
                  </a:cubicBezTo>
                  <a:cubicBezTo>
                    <a:pt x="14779" y="21189"/>
                    <a:pt x="12505" y="21436"/>
                    <a:pt x="9947" y="21518"/>
                  </a:cubicBezTo>
                  <a:cubicBezTo>
                    <a:pt x="7389" y="21600"/>
                    <a:pt x="4547" y="21518"/>
                    <a:pt x="1705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5506444" y="430152"/>
              <a:ext cx="278457" cy="122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0842" fill="norm" stroke="1" extrusionOk="0">
                  <a:moveTo>
                    <a:pt x="3854" y="11880"/>
                  </a:moveTo>
                  <a:cubicBezTo>
                    <a:pt x="3036" y="12240"/>
                    <a:pt x="2218" y="12600"/>
                    <a:pt x="1482" y="12240"/>
                  </a:cubicBezTo>
                  <a:cubicBezTo>
                    <a:pt x="745" y="11880"/>
                    <a:pt x="91" y="10800"/>
                    <a:pt x="9" y="9540"/>
                  </a:cubicBezTo>
                  <a:cubicBezTo>
                    <a:pt x="-73" y="8280"/>
                    <a:pt x="418" y="6840"/>
                    <a:pt x="1400" y="5220"/>
                  </a:cubicBezTo>
                  <a:cubicBezTo>
                    <a:pt x="2382" y="3600"/>
                    <a:pt x="3854" y="1800"/>
                    <a:pt x="5163" y="900"/>
                  </a:cubicBezTo>
                  <a:cubicBezTo>
                    <a:pt x="6472" y="0"/>
                    <a:pt x="7618" y="0"/>
                    <a:pt x="8682" y="3240"/>
                  </a:cubicBezTo>
                  <a:cubicBezTo>
                    <a:pt x="9745" y="6480"/>
                    <a:pt x="10727" y="12960"/>
                    <a:pt x="11545" y="16740"/>
                  </a:cubicBezTo>
                  <a:cubicBezTo>
                    <a:pt x="12363" y="20520"/>
                    <a:pt x="13018" y="21600"/>
                    <a:pt x="14572" y="20340"/>
                  </a:cubicBezTo>
                  <a:cubicBezTo>
                    <a:pt x="16127" y="19080"/>
                    <a:pt x="18582" y="15480"/>
                    <a:pt x="19891" y="11700"/>
                  </a:cubicBezTo>
                  <a:cubicBezTo>
                    <a:pt x="21200" y="7920"/>
                    <a:pt x="21363" y="3960"/>
                    <a:pt x="215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6057988" y="170800"/>
              <a:ext cx="220509" cy="40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395" fill="norm" stroke="1" extrusionOk="0">
                  <a:moveTo>
                    <a:pt x="6110" y="1610"/>
                  </a:moveTo>
                  <a:cubicBezTo>
                    <a:pt x="6314" y="834"/>
                    <a:pt x="6518" y="59"/>
                    <a:pt x="6518" y="3"/>
                  </a:cubicBezTo>
                  <a:cubicBezTo>
                    <a:pt x="6518" y="-52"/>
                    <a:pt x="6314" y="613"/>
                    <a:pt x="5295" y="2551"/>
                  </a:cubicBezTo>
                  <a:cubicBezTo>
                    <a:pt x="4276" y="4490"/>
                    <a:pt x="2442" y="7702"/>
                    <a:pt x="1321" y="10693"/>
                  </a:cubicBezTo>
                  <a:cubicBezTo>
                    <a:pt x="201" y="13683"/>
                    <a:pt x="-207" y="16453"/>
                    <a:pt x="99" y="18225"/>
                  </a:cubicBezTo>
                  <a:cubicBezTo>
                    <a:pt x="404" y="19997"/>
                    <a:pt x="1423" y="20773"/>
                    <a:pt x="3053" y="21160"/>
                  </a:cubicBezTo>
                  <a:cubicBezTo>
                    <a:pt x="4684" y="21548"/>
                    <a:pt x="6925" y="21548"/>
                    <a:pt x="9676" y="20440"/>
                  </a:cubicBezTo>
                  <a:cubicBezTo>
                    <a:pt x="12427" y="19333"/>
                    <a:pt x="15687" y="17117"/>
                    <a:pt x="17827" y="14403"/>
                  </a:cubicBezTo>
                  <a:cubicBezTo>
                    <a:pt x="19967" y="11690"/>
                    <a:pt x="20985" y="8477"/>
                    <a:pt x="21189" y="6373"/>
                  </a:cubicBezTo>
                  <a:cubicBezTo>
                    <a:pt x="21393" y="4268"/>
                    <a:pt x="20782" y="3271"/>
                    <a:pt x="20068" y="2606"/>
                  </a:cubicBezTo>
                  <a:cubicBezTo>
                    <a:pt x="19355" y="1942"/>
                    <a:pt x="18540" y="1610"/>
                    <a:pt x="18133" y="1720"/>
                  </a:cubicBezTo>
                  <a:cubicBezTo>
                    <a:pt x="17725" y="1831"/>
                    <a:pt x="17725" y="2385"/>
                    <a:pt x="18031" y="2994"/>
                  </a:cubicBezTo>
                  <a:cubicBezTo>
                    <a:pt x="18336" y="3603"/>
                    <a:pt x="18948" y="4268"/>
                    <a:pt x="19559" y="4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6318833" y="377100"/>
              <a:ext cx="94718" cy="206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294" fill="norm" stroke="1" extrusionOk="0">
                  <a:moveTo>
                    <a:pt x="5639" y="4160"/>
                  </a:moveTo>
                  <a:cubicBezTo>
                    <a:pt x="4199" y="7651"/>
                    <a:pt x="2759" y="11141"/>
                    <a:pt x="2039" y="13651"/>
                  </a:cubicBezTo>
                  <a:cubicBezTo>
                    <a:pt x="1319" y="16160"/>
                    <a:pt x="1319" y="17687"/>
                    <a:pt x="1079" y="18996"/>
                  </a:cubicBezTo>
                  <a:cubicBezTo>
                    <a:pt x="839" y="20305"/>
                    <a:pt x="359" y="21396"/>
                    <a:pt x="119" y="21287"/>
                  </a:cubicBezTo>
                  <a:cubicBezTo>
                    <a:pt x="-121" y="21178"/>
                    <a:pt x="-121" y="19869"/>
                    <a:pt x="1319" y="16596"/>
                  </a:cubicBezTo>
                  <a:cubicBezTo>
                    <a:pt x="2759" y="13323"/>
                    <a:pt x="5639" y="8087"/>
                    <a:pt x="7799" y="5032"/>
                  </a:cubicBezTo>
                  <a:cubicBezTo>
                    <a:pt x="9959" y="1978"/>
                    <a:pt x="11399" y="1105"/>
                    <a:pt x="13319" y="560"/>
                  </a:cubicBezTo>
                  <a:cubicBezTo>
                    <a:pt x="15239" y="14"/>
                    <a:pt x="17639" y="-204"/>
                    <a:pt x="19079" y="232"/>
                  </a:cubicBezTo>
                  <a:cubicBezTo>
                    <a:pt x="20519" y="669"/>
                    <a:pt x="20999" y="1760"/>
                    <a:pt x="21239" y="4814"/>
                  </a:cubicBezTo>
                  <a:cubicBezTo>
                    <a:pt x="21479" y="7869"/>
                    <a:pt x="21479" y="12887"/>
                    <a:pt x="21479" y="17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6496100" y="411102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6515150" y="258702"/>
              <a:ext cx="1" cy="444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6645983" y="154985"/>
              <a:ext cx="110468" cy="421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492" fill="norm" stroke="1" extrusionOk="0">
                  <a:moveTo>
                    <a:pt x="21270" y="2376"/>
                  </a:moveTo>
                  <a:cubicBezTo>
                    <a:pt x="20047" y="1620"/>
                    <a:pt x="18825" y="864"/>
                    <a:pt x="17195" y="432"/>
                  </a:cubicBezTo>
                  <a:cubicBezTo>
                    <a:pt x="15564" y="0"/>
                    <a:pt x="13527" y="-108"/>
                    <a:pt x="11693" y="108"/>
                  </a:cubicBezTo>
                  <a:cubicBezTo>
                    <a:pt x="9859" y="324"/>
                    <a:pt x="8228" y="864"/>
                    <a:pt x="6395" y="2376"/>
                  </a:cubicBezTo>
                  <a:cubicBezTo>
                    <a:pt x="4561" y="3888"/>
                    <a:pt x="2523" y="6372"/>
                    <a:pt x="1300" y="9234"/>
                  </a:cubicBezTo>
                  <a:cubicBezTo>
                    <a:pt x="78" y="12096"/>
                    <a:pt x="-330" y="15336"/>
                    <a:pt x="281" y="17442"/>
                  </a:cubicBezTo>
                  <a:cubicBezTo>
                    <a:pt x="893" y="19548"/>
                    <a:pt x="2523" y="20520"/>
                    <a:pt x="4153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6572300" y="392052"/>
              <a:ext cx="2095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8" y="15508"/>
                    <a:pt x="5236" y="9415"/>
                    <a:pt x="8836" y="5815"/>
                  </a:cubicBezTo>
                  <a:cubicBezTo>
                    <a:pt x="12436" y="2215"/>
                    <a:pt x="17018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6949921" y="177993"/>
              <a:ext cx="155780" cy="429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508" fill="norm" stroke="1" extrusionOk="0">
                  <a:moveTo>
                    <a:pt x="21196" y="1179"/>
                  </a:moveTo>
                  <a:cubicBezTo>
                    <a:pt x="20332" y="755"/>
                    <a:pt x="19468" y="332"/>
                    <a:pt x="18172" y="120"/>
                  </a:cubicBezTo>
                  <a:cubicBezTo>
                    <a:pt x="16876" y="-92"/>
                    <a:pt x="15148" y="-92"/>
                    <a:pt x="12844" y="702"/>
                  </a:cubicBezTo>
                  <a:cubicBezTo>
                    <a:pt x="10540" y="1496"/>
                    <a:pt x="7660" y="3084"/>
                    <a:pt x="5212" y="5520"/>
                  </a:cubicBezTo>
                  <a:cubicBezTo>
                    <a:pt x="2764" y="7955"/>
                    <a:pt x="748" y="11237"/>
                    <a:pt x="172" y="13884"/>
                  </a:cubicBezTo>
                  <a:cubicBezTo>
                    <a:pt x="-404" y="16532"/>
                    <a:pt x="460" y="18543"/>
                    <a:pt x="2908" y="19708"/>
                  </a:cubicBezTo>
                  <a:cubicBezTo>
                    <a:pt x="5356" y="20873"/>
                    <a:pt x="9388" y="21190"/>
                    <a:pt x="13420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7154168" y="317830"/>
              <a:ext cx="173779" cy="231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0716" fill="norm" stroke="1" extrusionOk="0">
                  <a:moveTo>
                    <a:pt x="14169" y="391"/>
                  </a:moveTo>
                  <a:cubicBezTo>
                    <a:pt x="12883" y="12"/>
                    <a:pt x="11598" y="-367"/>
                    <a:pt x="9283" y="675"/>
                  </a:cubicBezTo>
                  <a:cubicBezTo>
                    <a:pt x="6969" y="1717"/>
                    <a:pt x="3626" y="4180"/>
                    <a:pt x="1826" y="7591"/>
                  </a:cubicBezTo>
                  <a:cubicBezTo>
                    <a:pt x="26" y="11001"/>
                    <a:pt x="-231" y="15359"/>
                    <a:pt x="155" y="17917"/>
                  </a:cubicBezTo>
                  <a:cubicBezTo>
                    <a:pt x="540" y="20475"/>
                    <a:pt x="1569" y="21233"/>
                    <a:pt x="4655" y="20380"/>
                  </a:cubicBezTo>
                  <a:cubicBezTo>
                    <a:pt x="7740" y="19528"/>
                    <a:pt x="12883" y="17065"/>
                    <a:pt x="16098" y="14033"/>
                  </a:cubicBezTo>
                  <a:cubicBezTo>
                    <a:pt x="19312" y="11001"/>
                    <a:pt x="20598" y="7401"/>
                    <a:pt x="20983" y="5128"/>
                  </a:cubicBezTo>
                  <a:cubicBezTo>
                    <a:pt x="21369" y="2854"/>
                    <a:pt x="20855" y="1907"/>
                    <a:pt x="19826" y="1338"/>
                  </a:cubicBezTo>
                  <a:cubicBezTo>
                    <a:pt x="18798" y="770"/>
                    <a:pt x="17255" y="580"/>
                    <a:pt x="16098" y="959"/>
                  </a:cubicBezTo>
                  <a:cubicBezTo>
                    <a:pt x="14940" y="1338"/>
                    <a:pt x="14169" y="2286"/>
                    <a:pt x="13398" y="3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7308900" y="627002"/>
              <a:ext cx="952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8026450" y="188351"/>
              <a:ext cx="126131" cy="425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412" fill="norm" stroke="1" extrusionOk="0">
                  <a:moveTo>
                    <a:pt x="0" y="1302"/>
                  </a:moveTo>
                  <a:cubicBezTo>
                    <a:pt x="1045" y="876"/>
                    <a:pt x="2090" y="450"/>
                    <a:pt x="3484" y="184"/>
                  </a:cubicBezTo>
                  <a:cubicBezTo>
                    <a:pt x="4877" y="-82"/>
                    <a:pt x="6619" y="-188"/>
                    <a:pt x="9232" y="770"/>
                  </a:cubicBezTo>
                  <a:cubicBezTo>
                    <a:pt x="11845" y="1727"/>
                    <a:pt x="15329" y="3749"/>
                    <a:pt x="17768" y="6143"/>
                  </a:cubicBezTo>
                  <a:cubicBezTo>
                    <a:pt x="20206" y="8537"/>
                    <a:pt x="21600" y="11304"/>
                    <a:pt x="20206" y="13698"/>
                  </a:cubicBezTo>
                  <a:cubicBezTo>
                    <a:pt x="18813" y="16092"/>
                    <a:pt x="14632" y="18113"/>
                    <a:pt x="10974" y="19337"/>
                  </a:cubicBezTo>
                  <a:cubicBezTo>
                    <a:pt x="7316" y="20561"/>
                    <a:pt x="4181" y="20986"/>
                    <a:pt x="1045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7604799" y="272926"/>
              <a:ext cx="313701" cy="295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54" fill="norm" stroke="1" extrusionOk="0">
                  <a:moveTo>
                    <a:pt x="8438" y="3567"/>
                  </a:moveTo>
                  <a:cubicBezTo>
                    <a:pt x="8438" y="2801"/>
                    <a:pt x="8438" y="2035"/>
                    <a:pt x="8076" y="1652"/>
                  </a:cubicBezTo>
                  <a:cubicBezTo>
                    <a:pt x="7713" y="1269"/>
                    <a:pt x="6988" y="1269"/>
                    <a:pt x="5829" y="2418"/>
                  </a:cubicBezTo>
                  <a:cubicBezTo>
                    <a:pt x="4669" y="3567"/>
                    <a:pt x="3074" y="5864"/>
                    <a:pt x="1987" y="8316"/>
                  </a:cubicBezTo>
                  <a:cubicBezTo>
                    <a:pt x="900" y="10767"/>
                    <a:pt x="320" y="13371"/>
                    <a:pt x="102" y="15286"/>
                  </a:cubicBezTo>
                  <a:cubicBezTo>
                    <a:pt x="-115" y="17201"/>
                    <a:pt x="30" y="18426"/>
                    <a:pt x="392" y="19345"/>
                  </a:cubicBezTo>
                  <a:cubicBezTo>
                    <a:pt x="755" y="20264"/>
                    <a:pt x="1335" y="20877"/>
                    <a:pt x="2132" y="21184"/>
                  </a:cubicBezTo>
                  <a:cubicBezTo>
                    <a:pt x="2929" y="21490"/>
                    <a:pt x="3944" y="21490"/>
                    <a:pt x="5466" y="20264"/>
                  </a:cubicBezTo>
                  <a:cubicBezTo>
                    <a:pt x="6988" y="19039"/>
                    <a:pt x="9018" y="16588"/>
                    <a:pt x="10395" y="13754"/>
                  </a:cubicBezTo>
                  <a:cubicBezTo>
                    <a:pt x="11772" y="10920"/>
                    <a:pt x="12497" y="7703"/>
                    <a:pt x="12787" y="5635"/>
                  </a:cubicBezTo>
                  <a:cubicBezTo>
                    <a:pt x="13077" y="3567"/>
                    <a:pt x="12932" y="2647"/>
                    <a:pt x="12570" y="1881"/>
                  </a:cubicBezTo>
                  <a:cubicBezTo>
                    <a:pt x="12207" y="1116"/>
                    <a:pt x="11627" y="503"/>
                    <a:pt x="10613" y="196"/>
                  </a:cubicBezTo>
                  <a:cubicBezTo>
                    <a:pt x="9598" y="-110"/>
                    <a:pt x="8148" y="-110"/>
                    <a:pt x="6626" y="579"/>
                  </a:cubicBezTo>
                  <a:cubicBezTo>
                    <a:pt x="5104" y="1269"/>
                    <a:pt x="3509" y="2647"/>
                    <a:pt x="2567" y="3720"/>
                  </a:cubicBezTo>
                  <a:cubicBezTo>
                    <a:pt x="1625" y="4792"/>
                    <a:pt x="1335" y="5558"/>
                    <a:pt x="1190" y="6324"/>
                  </a:cubicBezTo>
                  <a:cubicBezTo>
                    <a:pt x="1045" y="7090"/>
                    <a:pt x="1045" y="7856"/>
                    <a:pt x="1480" y="8392"/>
                  </a:cubicBezTo>
                  <a:cubicBezTo>
                    <a:pt x="1915" y="8928"/>
                    <a:pt x="2784" y="9235"/>
                    <a:pt x="4959" y="9081"/>
                  </a:cubicBezTo>
                  <a:cubicBezTo>
                    <a:pt x="7133" y="8928"/>
                    <a:pt x="10613" y="8316"/>
                    <a:pt x="13584" y="7779"/>
                  </a:cubicBezTo>
                  <a:cubicBezTo>
                    <a:pt x="16556" y="7243"/>
                    <a:pt x="19021" y="6784"/>
                    <a:pt x="21485" y="63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9848900" y="376963"/>
              <a:ext cx="150727" cy="488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401" fill="norm" stroke="1" extrusionOk="0">
                  <a:moveTo>
                    <a:pt x="7989" y="3720"/>
                  </a:moveTo>
                  <a:cubicBezTo>
                    <a:pt x="7693" y="7428"/>
                    <a:pt x="7397" y="11136"/>
                    <a:pt x="7101" y="13917"/>
                  </a:cubicBezTo>
                  <a:cubicBezTo>
                    <a:pt x="6805" y="16698"/>
                    <a:pt x="6510" y="18552"/>
                    <a:pt x="6066" y="19758"/>
                  </a:cubicBezTo>
                  <a:cubicBezTo>
                    <a:pt x="5622" y="20963"/>
                    <a:pt x="5030" y="21519"/>
                    <a:pt x="4734" y="21380"/>
                  </a:cubicBezTo>
                  <a:cubicBezTo>
                    <a:pt x="4438" y="21241"/>
                    <a:pt x="4438" y="20407"/>
                    <a:pt x="4438" y="18089"/>
                  </a:cubicBezTo>
                  <a:cubicBezTo>
                    <a:pt x="4438" y="15771"/>
                    <a:pt x="4438" y="11971"/>
                    <a:pt x="5178" y="8865"/>
                  </a:cubicBezTo>
                  <a:cubicBezTo>
                    <a:pt x="5918" y="5759"/>
                    <a:pt x="7397" y="3349"/>
                    <a:pt x="8581" y="1958"/>
                  </a:cubicBezTo>
                  <a:cubicBezTo>
                    <a:pt x="9764" y="568"/>
                    <a:pt x="10652" y="197"/>
                    <a:pt x="11836" y="58"/>
                  </a:cubicBezTo>
                  <a:cubicBezTo>
                    <a:pt x="13019" y="-81"/>
                    <a:pt x="14499" y="12"/>
                    <a:pt x="15978" y="522"/>
                  </a:cubicBezTo>
                  <a:cubicBezTo>
                    <a:pt x="17458" y="1031"/>
                    <a:pt x="18937" y="1958"/>
                    <a:pt x="19973" y="3117"/>
                  </a:cubicBezTo>
                  <a:cubicBezTo>
                    <a:pt x="21008" y="4276"/>
                    <a:pt x="21600" y="5667"/>
                    <a:pt x="20416" y="6733"/>
                  </a:cubicBezTo>
                  <a:cubicBezTo>
                    <a:pt x="19233" y="7799"/>
                    <a:pt x="16274" y="8540"/>
                    <a:pt x="12871" y="8911"/>
                  </a:cubicBezTo>
                  <a:cubicBezTo>
                    <a:pt x="9468" y="9282"/>
                    <a:pt x="5622" y="9282"/>
                    <a:pt x="3403" y="9004"/>
                  </a:cubicBezTo>
                  <a:cubicBezTo>
                    <a:pt x="1184" y="8726"/>
                    <a:pt x="592" y="8170"/>
                    <a:pt x="0" y="7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10064800" y="408985"/>
              <a:ext cx="95251" cy="125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5" fill="norm" stroke="1" extrusionOk="0">
                  <a:moveTo>
                    <a:pt x="0" y="354"/>
                  </a:moveTo>
                  <a:cubicBezTo>
                    <a:pt x="1920" y="5666"/>
                    <a:pt x="3840" y="10977"/>
                    <a:pt x="4560" y="14695"/>
                  </a:cubicBezTo>
                  <a:cubicBezTo>
                    <a:pt x="5280" y="18413"/>
                    <a:pt x="4800" y="20538"/>
                    <a:pt x="3840" y="20892"/>
                  </a:cubicBezTo>
                  <a:cubicBezTo>
                    <a:pt x="2880" y="21246"/>
                    <a:pt x="1440" y="19830"/>
                    <a:pt x="960" y="17174"/>
                  </a:cubicBezTo>
                  <a:cubicBezTo>
                    <a:pt x="480" y="14518"/>
                    <a:pt x="960" y="10623"/>
                    <a:pt x="3360" y="7436"/>
                  </a:cubicBezTo>
                  <a:cubicBezTo>
                    <a:pt x="5760" y="4249"/>
                    <a:pt x="10080" y="1771"/>
                    <a:pt x="13440" y="708"/>
                  </a:cubicBezTo>
                  <a:cubicBezTo>
                    <a:pt x="16800" y="-354"/>
                    <a:pt x="19200" y="0"/>
                    <a:pt x="21600" y="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10191800" y="379352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10227592" y="392052"/>
              <a:ext cx="192808" cy="103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186" fill="norm" stroke="1" extrusionOk="0">
                  <a:moveTo>
                    <a:pt x="8003" y="9072"/>
                  </a:moveTo>
                  <a:cubicBezTo>
                    <a:pt x="7299" y="6912"/>
                    <a:pt x="6595" y="4752"/>
                    <a:pt x="5656" y="3888"/>
                  </a:cubicBezTo>
                  <a:cubicBezTo>
                    <a:pt x="4716" y="3024"/>
                    <a:pt x="3543" y="3456"/>
                    <a:pt x="2603" y="4536"/>
                  </a:cubicBezTo>
                  <a:cubicBezTo>
                    <a:pt x="1664" y="5616"/>
                    <a:pt x="960" y="7344"/>
                    <a:pt x="490" y="9720"/>
                  </a:cubicBezTo>
                  <a:cubicBezTo>
                    <a:pt x="21" y="12096"/>
                    <a:pt x="-214" y="15120"/>
                    <a:pt x="256" y="17064"/>
                  </a:cubicBezTo>
                  <a:cubicBezTo>
                    <a:pt x="725" y="19008"/>
                    <a:pt x="1899" y="19872"/>
                    <a:pt x="3190" y="19872"/>
                  </a:cubicBezTo>
                  <a:cubicBezTo>
                    <a:pt x="4482" y="19872"/>
                    <a:pt x="5890" y="19008"/>
                    <a:pt x="6829" y="17496"/>
                  </a:cubicBezTo>
                  <a:cubicBezTo>
                    <a:pt x="7769" y="15984"/>
                    <a:pt x="8238" y="13824"/>
                    <a:pt x="8356" y="11664"/>
                  </a:cubicBezTo>
                  <a:cubicBezTo>
                    <a:pt x="8473" y="9504"/>
                    <a:pt x="8238" y="7344"/>
                    <a:pt x="9177" y="5616"/>
                  </a:cubicBezTo>
                  <a:cubicBezTo>
                    <a:pt x="10116" y="3888"/>
                    <a:pt x="12229" y="2592"/>
                    <a:pt x="14225" y="3024"/>
                  </a:cubicBezTo>
                  <a:cubicBezTo>
                    <a:pt x="16221" y="3456"/>
                    <a:pt x="18099" y="5616"/>
                    <a:pt x="19156" y="7776"/>
                  </a:cubicBezTo>
                  <a:cubicBezTo>
                    <a:pt x="20212" y="9936"/>
                    <a:pt x="20447" y="12096"/>
                    <a:pt x="20447" y="14256"/>
                  </a:cubicBezTo>
                  <a:cubicBezTo>
                    <a:pt x="20447" y="16416"/>
                    <a:pt x="20212" y="18576"/>
                    <a:pt x="19273" y="19872"/>
                  </a:cubicBezTo>
                  <a:cubicBezTo>
                    <a:pt x="18334" y="21168"/>
                    <a:pt x="16690" y="21600"/>
                    <a:pt x="15751" y="20736"/>
                  </a:cubicBezTo>
                  <a:cubicBezTo>
                    <a:pt x="14812" y="19872"/>
                    <a:pt x="14577" y="17712"/>
                    <a:pt x="14460" y="15120"/>
                  </a:cubicBezTo>
                  <a:cubicBezTo>
                    <a:pt x="14343" y="12528"/>
                    <a:pt x="14343" y="9504"/>
                    <a:pt x="15516" y="6912"/>
                  </a:cubicBezTo>
                  <a:cubicBezTo>
                    <a:pt x="16690" y="4320"/>
                    <a:pt x="19038" y="2160"/>
                    <a:pt x="213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10812889" y="296802"/>
              <a:ext cx="200739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17496" y="0"/>
                  </a:moveTo>
                  <a:cubicBezTo>
                    <a:pt x="15715" y="4526"/>
                    <a:pt x="13934" y="9051"/>
                    <a:pt x="12041" y="12137"/>
                  </a:cubicBezTo>
                  <a:cubicBezTo>
                    <a:pt x="10148" y="15223"/>
                    <a:pt x="8144" y="16869"/>
                    <a:pt x="6140" y="17486"/>
                  </a:cubicBezTo>
                  <a:cubicBezTo>
                    <a:pt x="4136" y="18103"/>
                    <a:pt x="2131" y="17691"/>
                    <a:pt x="1018" y="16971"/>
                  </a:cubicBezTo>
                  <a:cubicBezTo>
                    <a:pt x="-95" y="16251"/>
                    <a:pt x="-318" y="15223"/>
                    <a:pt x="461" y="13989"/>
                  </a:cubicBezTo>
                  <a:cubicBezTo>
                    <a:pt x="1241" y="12754"/>
                    <a:pt x="3022" y="11314"/>
                    <a:pt x="6251" y="11520"/>
                  </a:cubicBezTo>
                  <a:cubicBezTo>
                    <a:pt x="9480" y="11726"/>
                    <a:pt x="14156" y="13577"/>
                    <a:pt x="16940" y="15017"/>
                  </a:cubicBezTo>
                  <a:cubicBezTo>
                    <a:pt x="19723" y="16457"/>
                    <a:pt x="20614" y="17486"/>
                    <a:pt x="20948" y="18514"/>
                  </a:cubicBezTo>
                  <a:cubicBezTo>
                    <a:pt x="21282" y="19543"/>
                    <a:pt x="21059" y="20571"/>
                    <a:pt x="208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11411000" y="201552"/>
              <a:ext cx="381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86"/>
                    <a:pt x="7200" y="8571"/>
                    <a:pt x="3600" y="12171"/>
                  </a:cubicBezTo>
                  <a:cubicBezTo>
                    <a:pt x="0" y="15771"/>
                    <a:pt x="0" y="186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11252250" y="550802"/>
              <a:ext cx="355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86" y="0"/>
                    <a:pt x="11571" y="0"/>
                    <a:pt x="15171" y="3600"/>
                  </a:cubicBezTo>
                  <a:cubicBezTo>
                    <a:pt x="18771" y="7200"/>
                    <a:pt x="20186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11299787" y="715292"/>
              <a:ext cx="257264" cy="237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053" fill="norm" stroke="1" extrusionOk="0">
                  <a:moveTo>
                    <a:pt x="11427" y="5688"/>
                  </a:moveTo>
                  <a:cubicBezTo>
                    <a:pt x="11604" y="4749"/>
                    <a:pt x="11781" y="3810"/>
                    <a:pt x="11958" y="2871"/>
                  </a:cubicBezTo>
                  <a:cubicBezTo>
                    <a:pt x="12135" y="1932"/>
                    <a:pt x="12312" y="993"/>
                    <a:pt x="11958" y="429"/>
                  </a:cubicBezTo>
                  <a:cubicBezTo>
                    <a:pt x="11604" y="-134"/>
                    <a:pt x="10719" y="-322"/>
                    <a:pt x="8860" y="993"/>
                  </a:cubicBezTo>
                  <a:cubicBezTo>
                    <a:pt x="7001" y="2308"/>
                    <a:pt x="4168" y="5125"/>
                    <a:pt x="2398" y="8506"/>
                  </a:cubicBezTo>
                  <a:cubicBezTo>
                    <a:pt x="627" y="11887"/>
                    <a:pt x="-81" y="15831"/>
                    <a:pt x="8" y="18179"/>
                  </a:cubicBezTo>
                  <a:cubicBezTo>
                    <a:pt x="96" y="20527"/>
                    <a:pt x="981" y="21278"/>
                    <a:pt x="3371" y="20996"/>
                  </a:cubicBezTo>
                  <a:cubicBezTo>
                    <a:pt x="5762" y="20715"/>
                    <a:pt x="9657" y="19400"/>
                    <a:pt x="12224" y="16770"/>
                  </a:cubicBezTo>
                  <a:cubicBezTo>
                    <a:pt x="14791" y="14141"/>
                    <a:pt x="16030" y="10196"/>
                    <a:pt x="14880" y="7473"/>
                  </a:cubicBezTo>
                  <a:cubicBezTo>
                    <a:pt x="13729" y="4749"/>
                    <a:pt x="10188" y="3247"/>
                    <a:pt x="7975" y="2495"/>
                  </a:cubicBezTo>
                  <a:cubicBezTo>
                    <a:pt x="5762" y="1744"/>
                    <a:pt x="4876" y="1744"/>
                    <a:pt x="3726" y="2120"/>
                  </a:cubicBezTo>
                  <a:cubicBezTo>
                    <a:pt x="2575" y="2495"/>
                    <a:pt x="1158" y="3247"/>
                    <a:pt x="981" y="3810"/>
                  </a:cubicBezTo>
                  <a:cubicBezTo>
                    <a:pt x="804" y="4374"/>
                    <a:pt x="1867" y="4749"/>
                    <a:pt x="4699" y="5031"/>
                  </a:cubicBezTo>
                  <a:cubicBezTo>
                    <a:pt x="7532" y="5313"/>
                    <a:pt x="12135" y="5501"/>
                    <a:pt x="15234" y="5782"/>
                  </a:cubicBezTo>
                  <a:cubicBezTo>
                    <a:pt x="18332" y="6064"/>
                    <a:pt x="19926" y="6440"/>
                    <a:pt x="21519" y="6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10483408" y="1413316"/>
              <a:ext cx="190993" cy="259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0875" fill="norm" stroke="1" extrusionOk="0">
                  <a:moveTo>
                    <a:pt x="14846" y="5190"/>
                  </a:moveTo>
                  <a:cubicBezTo>
                    <a:pt x="14142" y="4339"/>
                    <a:pt x="13437" y="3489"/>
                    <a:pt x="11794" y="3319"/>
                  </a:cubicBezTo>
                  <a:cubicBezTo>
                    <a:pt x="10150" y="3149"/>
                    <a:pt x="7568" y="3659"/>
                    <a:pt x="5220" y="5785"/>
                  </a:cubicBezTo>
                  <a:cubicBezTo>
                    <a:pt x="2872" y="7911"/>
                    <a:pt x="759" y="11653"/>
                    <a:pt x="172" y="14629"/>
                  </a:cubicBezTo>
                  <a:cubicBezTo>
                    <a:pt x="-415" y="17605"/>
                    <a:pt x="524" y="19816"/>
                    <a:pt x="2637" y="20582"/>
                  </a:cubicBezTo>
                  <a:cubicBezTo>
                    <a:pt x="4750" y="21347"/>
                    <a:pt x="8037" y="20667"/>
                    <a:pt x="10502" y="17945"/>
                  </a:cubicBezTo>
                  <a:cubicBezTo>
                    <a:pt x="12968" y="15224"/>
                    <a:pt x="14611" y="10462"/>
                    <a:pt x="15081" y="7145"/>
                  </a:cubicBezTo>
                  <a:cubicBezTo>
                    <a:pt x="15550" y="3829"/>
                    <a:pt x="14846" y="1958"/>
                    <a:pt x="13320" y="938"/>
                  </a:cubicBezTo>
                  <a:cubicBezTo>
                    <a:pt x="11794" y="-83"/>
                    <a:pt x="9446" y="-253"/>
                    <a:pt x="7568" y="342"/>
                  </a:cubicBezTo>
                  <a:cubicBezTo>
                    <a:pt x="5689" y="938"/>
                    <a:pt x="4281" y="2298"/>
                    <a:pt x="5102" y="4169"/>
                  </a:cubicBezTo>
                  <a:cubicBezTo>
                    <a:pt x="5924" y="6040"/>
                    <a:pt x="8976" y="8421"/>
                    <a:pt x="12028" y="9697"/>
                  </a:cubicBezTo>
                  <a:cubicBezTo>
                    <a:pt x="15081" y="10972"/>
                    <a:pt x="18133" y="11142"/>
                    <a:pt x="21185" y="11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10801400" y="1458852"/>
              <a:ext cx="160867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53" y="2640"/>
                    <a:pt x="12505" y="5280"/>
                    <a:pt x="16342" y="6960"/>
                  </a:cubicBezTo>
                  <a:cubicBezTo>
                    <a:pt x="20179" y="8640"/>
                    <a:pt x="21600" y="9360"/>
                    <a:pt x="21600" y="10080"/>
                  </a:cubicBezTo>
                  <a:cubicBezTo>
                    <a:pt x="21600" y="10800"/>
                    <a:pt x="20179" y="11520"/>
                    <a:pt x="17479" y="12360"/>
                  </a:cubicBezTo>
                  <a:cubicBezTo>
                    <a:pt x="14779" y="13200"/>
                    <a:pt x="10800" y="14160"/>
                    <a:pt x="7816" y="15720"/>
                  </a:cubicBezTo>
                  <a:cubicBezTo>
                    <a:pt x="4832" y="17280"/>
                    <a:pt x="2842" y="19440"/>
                    <a:pt x="8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10877600" y="1668402"/>
              <a:ext cx="139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11123302" y="1531521"/>
              <a:ext cx="139253" cy="188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0" h="20492" fill="norm" stroke="1" extrusionOk="0">
                  <a:moveTo>
                    <a:pt x="16021" y="383"/>
                  </a:moveTo>
                  <a:cubicBezTo>
                    <a:pt x="13861" y="-76"/>
                    <a:pt x="11701" y="-536"/>
                    <a:pt x="8461" y="1647"/>
                  </a:cubicBezTo>
                  <a:cubicBezTo>
                    <a:pt x="5221" y="3830"/>
                    <a:pt x="901" y="8655"/>
                    <a:pt x="129" y="12447"/>
                  </a:cubicBezTo>
                  <a:cubicBezTo>
                    <a:pt x="-642" y="16238"/>
                    <a:pt x="2135" y="18996"/>
                    <a:pt x="5684" y="20030"/>
                  </a:cubicBezTo>
                  <a:cubicBezTo>
                    <a:pt x="9232" y="21064"/>
                    <a:pt x="13552" y="20375"/>
                    <a:pt x="16484" y="17847"/>
                  </a:cubicBezTo>
                  <a:cubicBezTo>
                    <a:pt x="19415" y="15319"/>
                    <a:pt x="20958" y="10953"/>
                    <a:pt x="20032" y="7851"/>
                  </a:cubicBezTo>
                  <a:cubicBezTo>
                    <a:pt x="19107" y="4749"/>
                    <a:pt x="15712" y="2911"/>
                    <a:pt x="12318" y="1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0" y="1681102"/>
              <a:ext cx="98298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fill="norm" stroke="1" extrusionOk="0">
                  <a:moveTo>
                    <a:pt x="14" y="21600"/>
                  </a:moveTo>
                  <a:cubicBezTo>
                    <a:pt x="4" y="20903"/>
                    <a:pt x="-5" y="20206"/>
                    <a:pt x="2" y="19742"/>
                  </a:cubicBezTo>
                  <a:cubicBezTo>
                    <a:pt x="9" y="19277"/>
                    <a:pt x="32" y="19045"/>
                    <a:pt x="121" y="18639"/>
                  </a:cubicBezTo>
                  <a:cubicBezTo>
                    <a:pt x="209" y="18232"/>
                    <a:pt x="362" y="17652"/>
                    <a:pt x="513" y="17129"/>
                  </a:cubicBezTo>
                  <a:cubicBezTo>
                    <a:pt x="665" y="16606"/>
                    <a:pt x="813" y="16142"/>
                    <a:pt x="979" y="15677"/>
                  </a:cubicBezTo>
                  <a:cubicBezTo>
                    <a:pt x="1144" y="15213"/>
                    <a:pt x="1325" y="14748"/>
                    <a:pt x="1499" y="14226"/>
                  </a:cubicBezTo>
                  <a:cubicBezTo>
                    <a:pt x="1674" y="13703"/>
                    <a:pt x="1841" y="13123"/>
                    <a:pt x="2015" y="12658"/>
                  </a:cubicBezTo>
                  <a:cubicBezTo>
                    <a:pt x="2190" y="12194"/>
                    <a:pt x="2371" y="11845"/>
                    <a:pt x="2527" y="11497"/>
                  </a:cubicBezTo>
                  <a:cubicBezTo>
                    <a:pt x="2683" y="11148"/>
                    <a:pt x="2813" y="10800"/>
                    <a:pt x="2948" y="10510"/>
                  </a:cubicBezTo>
                  <a:cubicBezTo>
                    <a:pt x="3083" y="10219"/>
                    <a:pt x="3222" y="9987"/>
                    <a:pt x="3369" y="9755"/>
                  </a:cubicBezTo>
                  <a:cubicBezTo>
                    <a:pt x="3515" y="9523"/>
                    <a:pt x="3669" y="9290"/>
                    <a:pt x="3820" y="9058"/>
                  </a:cubicBezTo>
                  <a:cubicBezTo>
                    <a:pt x="3971" y="8826"/>
                    <a:pt x="4120" y="8594"/>
                    <a:pt x="4275" y="8303"/>
                  </a:cubicBezTo>
                  <a:cubicBezTo>
                    <a:pt x="4431" y="8013"/>
                    <a:pt x="4594" y="7665"/>
                    <a:pt x="4766" y="7316"/>
                  </a:cubicBezTo>
                  <a:cubicBezTo>
                    <a:pt x="4938" y="6968"/>
                    <a:pt x="5119" y="6619"/>
                    <a:pt x="5301" y="6329"/>
                  </a:cubicBezTo>
                  <a:cubicBezTo>
                    <a:pt x="5482" y="6039"/>
                    <a:pt x="5664" y="5806"/>
                    <a:pt x="5857" y="5516"/>
                  </a:cubicBezTo>
                  <a:cubicBezTo>
                    <a:pt x="6050" y="5226"/>
                    <a:pt x="6254" y="4877"/>
                    <a:pt x="6410" y="4587"/>
                  </a:cubicBezTo>
                  <a:cubicBezTo>
                    <a:pt x="6566" y="4297"/>
                    <a:pt x="6673" y="4065"/>
                    <a:pt x="6782" y="3890"/>
                  </a:cubicBezTo>
                  <a:cubicBezTo>
                    <a:pt x="6891" y="3716"/>
                    <a:pt x="7003" y="3600"/>
                    <a:pt x="7168" y="3368"/>
                  </a:cubicBezTo>
                  <a:cubicBezTo>
                    <a:pt x="7333" y="3135"/>
                    <a:pt x="7552" y="2787"/>
                    <a:pt x="7775" y="2439"/>
                  </a:cubicBezTo>
                  <a:cubicBezTo>
                    <a:pt x="7998" y="2090"/>
                    <a:pt x="8226" y="1742"/>
                    <a:pt x="8402" y="1510"/>
                  </a:cubicBezTo>
                  <a:cubicBezTo>
                    <a:pt x="8579" y="1277"/>
                    <a:pt x="8705" y="1161"/>
                    <a:pt x="8826" y="1045"/>
                  </a:cubicBezTo>
                  <a:cubicBezTo>
                    <a:pt x="8947" y="929"/>
                    <a:pt x="9063" y="813"/>
                    <a:pt x="9240" y="697"/>
                  </a:cubicBezTo>
                  <a:cubicBezTo>
                    <a:pt x="9416" y="581"/>
                    <a:pt x="9653" y="465"/>
                    <a:pt x="9844" y="406"/>
                  </a:cubicBezTo>
                  <a:cubicBezTo>
                    <a:pt x="10035" y="348"/>
                    <a:pt x="10179" y="348"/>
                    <a:pt x="10311" y="290"/>
                  </a:cubicBezTo>
                  <a:cubicBezTo>
                    <a:pt x="10444" y="232"/>
                    <a:pt x="10565" y="116"/>
                    <a:pt x="10683" y="58"/>
                  </a:cubicBezTo>
                  <a:cubicBezTo>
                    <a:pt x="10802" y="0"/>
                    <a:pt x="10918" y="0"/>
                    <a:pt x="11039" y="0"/>
                  </a:cubicBezTo>
                  <a:cubicBezTo>
                    <a:pt x="11160" y="0"/>
                    <a:pt x="11286" y="0"/>
                    <a:pt x="11476" y="0"/>
                  </a:cubicBezTo>
                  <a:cubicBezTo>
                    <a:pt x="11667" y="0"/>
                    <a:pt x="11923" y="0"/>
                    <a:pt x="12113" y="0"/>
                  </a:cubicBezTo>
                  <a:cubicBezTo>
                    <a:pt x="12304" y="0"/>
                    <a:pt x="12430" y="0"/>
                    <a:pt x="12546" y="0"/>
                  </a:cubicBezTo>
                  <a:cubicBezTo>
                    <a:pt x="12662" y="0"/>
                    <a:pt x="12769" y="0"/>
                    <a:pt x="12957" y="0"/>
                  </a:cubicBezTo>
                  <a:cubicBezTo>
                    <a:pt x="13146" y="0"/>
                    <a:pt x="13415" y="0"/>
                    <a:pt x="13666" y="58"/>
                  </a:cubicBezTo>
                  <a:cubicBezTo>
                    <a:pt x="13918" y="116"/>
                    <a:pt x="14150" y="232"/>
                    <a:pt x="14338" y="348"/>
                  </a:cubicBezTo>
                  <a:cubicBezTo>
                    <a:pt x="14527" y="465"/>
                    <a:pt x="14671" y="581"/>
                    <a:pt x="14803" y="697"/>
                  </a:cubicBezTo>
                  <a:cubicBezTo>
                    <a:pt x="14936" y="813"/>
                    <a:pt x="15057" y="929"/>
                    <a:pt x="15175" y="1045"/>
                  </a:cubicBezTo>
                  <a:cubicBezTo>
                    <a:pt x="15294" y="1161"/>
                    <a:pt x="15410" y="1277"/>
                    <a:pt x="15531" y="1452"/>
                  </a:cubicBezTo>
                  <a:cubicBezTo>
                    <a:pt x="15652" y="1626"/>
                    <a:pt x="15778" y="1858"/>
                    <a:pt x="15899" y="2032"/>
                  </a:cubicBezTo>
                  <a:cubicBezTo>
                    <a:pt x="16019" y="2206"/>
                    <a:pt x="16136" y="2323"/>
                    <a:pt x="16252" y="2439"/>
                  </a:cubicBezTo>
                  <a:cubicBezTo>
                    <a:pt x="16368" y="2555"/>
                    <a:pt x="16484" y="2671"/>
                    <a:pt x="16608" y="2845"/>
                  </a:cubicBezTo>
                  <a:cubicBezTo>
                    <a:pt x="16731" y="3019"/>
                    <a:pt x="16861" y="3252"/>
                    <a:pt x="16975" y="3426"/>
                  </a:cubicBezTo>
                  <a:cubicBezTo>
                    <a:pt x="17089" y="3600"/>
                    <a:pt x="17187" y="3716"/>
                    <a:pt x="17294" y="3890"/>
                  </a:cubicBezTo>
                  <a:cubicBezTo>
                    <a:pt x="17401" y="4065"/>
                    <a:pt x="17517" y="4297"/>
                    <a:pt x="17628" y="4471"/>
                  </a:cubicBezTo>
                  <a:cubicBezTo>
                    <a:pt x="17740" y="4645"/>
                    <a:pt x="17847" y="4761"/>
                    <a:pt x="18003" y="4994"/>
                  </a:cubicBezTo>
                  <a:cubicBezTo>
                    <a:pt x="18159" y="5226"/>
                    <a:pt x="18363" y="5574"/>
                    <a:pt x="18568" y="5923"/>
                  </a:cubicBezTo>
                  <a:cubicBezTo>
                    <a:pt x="18772" y="6271"/>
                    <a:pt x="18977" y="6619"/>
                    <a:pt x="19168" y="6968"/>
                  </a:cubicBezTo>
                  <a:cubicBezTo>
                    <a:pt x="19358" y="7316"/>
                    <a:pt x="19535" y="7665"/>
                    <a:pt x="19740" y="7955"/>
                  </a:cubicBezTo>
                  <a:cubicBezTo>
                    <a:pt x="19944" y="8245"/>
                    <a:pt x="20177" y="8477"/>
                    <a:pt x="20381" y="8710"/>
                  </a:cubicBezTo>
                  <a:cubicBezTo>
                    <a:pt x="20586" y="8942"/>
                    <a:pt x="20763" y="9174"/>
                    <a:pt x="20960" y="9406"/>
                  </a:cubicBezTo>
                  <a:cubicBezTo>
                    <a:pt x="21158" y="9639"/>
                    <a:pt x="21376" y="9871"/>
                    <a:pt x="21595" y="10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520480" y="2418654"/>
              <a:ext cx="114571" cy="526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561" fill="norm" stroke="1" extrusionOk="0">
                  <a:moveTo>
                    <a:pt x="21257" y="4645"/>
                  </a:moveTo>
                  <a:cubicBezTo>
                    <a:pt x="20472" y="3344"/>
                    <a:pt x="19686" y="2043"/>
                    <a:pt x="18508" y="1219"/>
                  </a:cubicBezTo>
                  <a:cubicBezTo>
                    <a:pt x="17330" y="395"/>
                    <a:pt x="15759" y="48"/>
                    <a:pt x="13206" y="4"/>
                  </a:cubicBezTo>
                  <a:cubicBezTo>
                    <a:pt x="10653" y="-39"/>
                    <a:pt x="7119" y="221"/>
                    <a:pt x="4370" y="1739"/>
                  </a:cubicBezTo>
                  <a:cubicBezTo>
                    <a:pt x="1621" y="3257"/>
                    <a:pt x="-343" y="6033"/>
                    <a:pt x="50" y="8853"/>
                  </a:cubicBezTo>
                  <a:cubicBezTo>
                    <a:pt x="442" y="11672"/>
                    <a:pt x="3192" y="14534"/>
                    <a:pt x="5352" y="16660"/>
                  </a:cubicBezTo>
                  <a:cubicBezTo>
                    <a:pt x="7512" y="18785"/>
                    <a:pt x="9082" y="20173"/>
                    <a:pt x="10653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444550" y="2709802"/>
              <a:ext cx="2413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8" y="16560"/>
                    <a:pt x="8337" y="11520"/>
                    <a:pt x="11937" y="7920"/>
                  </a:cubicBezTo>
                  <a:cubicBezTo>
                    <a:pt x="15537" y="4320"/>
                    <a:pt x="18568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787498" y="2477284"/>
              <a:ext cx="126953" cy="448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83" fill="norm" stroke="1" extrusionOk="0">
                  <a:moveTo>
                    <a:pt x="19113" y="2925"/>
                  </a:moveTo>
                  <a:cubicBezTo>
                    <a:pt x="19113" y="2418"/>
                    <a:pt x="19113" y="1911"/>
                    <a:pt x="18759" y="1353"/>
                  </a:cubicBezTo>
                  <a:cubicBezTo>
                    <a:pt x="18405" y="796"/>
                    <a:pt x="17697" y="187"/>
                    <a:pt x="16458" y="35"/>
                  </a:cubicBezTo>
                  <a:cubicBezTo>
                    <a:pt x="15218" y="-117"/>
                    <a:pt x="13448" y="187"/>
                    <a:pt x="10792" y="1556"/>
                  </a:cubicBezTo>
                  <a:cubicBezTo>
                    <a:pt x="8136" y="2925"/>
                    <a:pt x="4595" y="5359"/>
                    <a:pt x="2471" y="8401"/>
                  </a:cubicBezTo>
                  <a:cubicBezTo>
                    <a:pt x="346" y="11444"/>
                    <a:pt x="-362" y="15094"/>
                    <a:pt x="169" y="17376"/>
                  </a:cubicBezTo>
                  <a:cubicBezTo>
                    <a:pt x="700" y="19658"/>
                    <a:pt x="2471" y="20570"/>
                    <a:pt x="6189" y="21027"/>
                  </a:cubicBezTo>
                  <a:cubicBezTo>
                    <a:pt x="9907" y="21483"/>
                    <a:pt x="15572" y="21483"/>
                    <a:pt x="21238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948316" y="2554815"/>
              <a:ext cx="232835" cy="33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12764" y="1363"/>
                  </a:moveTo>
                  <a:cubicBezTo>
                    <a:pt x="11782" y="963"/>
                    <a:pt x="10800" y="563"/>
                    <a:pt x="9818" y="296"/>
                  </a:cubicBezTo>
                  <a:cubicBezTo>
                    <a:pt x="8836" y="29"/>
                    <a:pt x="7855" y="-104"/>
                    <a:pt x="7069" y="96"/>
                  </a:cubicBezTo>
                  <a:cubicBezTo>
                    <a:pt x="6284" y="296"/>
                    <a:pt x="5695" y="829"/>
                    <a:pt x="4615" y="3296"/>
                  </a:cubicBezTo>
                  <a:cubicBezTo>
                    <a:pt x="3535" y="5763"/>
                    <a:pt x="1964" y="10163"/>
                    <a:pt x="1080" y="13096"/>
                  </a:cubicBezTo>
                  <a:cubicBezTo>
                    <a:pt x="196" y="16029"/>
                    <a:pt x="0" y="17496"/>
                    <a:pt x="0" y="18563"/>
                  </a:cubicBezTo>
                  <a:cubicBezTo>
                    <a:pt x="0" y="19629"/>
                    <a:pt x="196" y="20296"/>
                    <a:pt x="785" y="20763"/>
                  </a:cubicBezTo>
                  <a:cubicBezTo>
                    <a:pt x="1375" y="21229"/>
                    <a:pt x="2356" y="21496"/>
                    <a:pt x="4222" y="21096"/>
                  </a:cubicBezTo>
                  <a:cubicBezTo>
                    <a:pt x="6087" y="20696"/>
                    <a:pt x="8836" y="19629"/>
                    <a:pt x="11389" y="17363"/>
                  </a:cubicBezTo>
                  <a:cubicBezTo>
                    <a:pt x="13942" y="15096"/>
                    <a:pt x="16298" y="11629"/>
                    <a:pt x="17476" y="9163"/>
                  </a:cubicBezTo>
                  <a:cubicBezTo>
                    <a:pt x="18655" y="6696"/>
                    <a:pt x="18655" y="5229"/>
                    <a:pt x="17771" y="4029"/>
                  </a:cubicBezTo>
                  <a:cubicBezTo>
                    <a:pt x="16887" y="2829"/>
                    <a:pt x="15120" y="1896"/>
                    <a:pt x="12960" y="1563"/>
                  </a:cubicBezTo>
                  <a:cubicBezTo>
                    <a:pt x="10800" y="1229"/>
                    <a:pt x="8247" y="1496"/>
                    <a:pt x="6284" y="2096"/>
                  </a:cubicBezTo>
                  <a:cubicBezTo>
                    <a:pt x="4320" y="2696"/>
                    <a:pt x="2945" y="3629"/>
                    <a:pt x="2258" y="4429"/>
                  </a:cubicBezTo>
                  <a:cubicBezTo>
                    <a:pt x="1571" y="5229"/>
                    <a:pt x="1571" y="5896"/>
                    <a:pt x="2062" y="6296"/>
                  </a:cubicBezTo>
                  <a:cubicBezTo>
                    <a:pt x="2553" y="6696"/>
                    <a:pt x="3535" y="6829"/>
                    <a:pt x="6382" y="6696"/>
                  </a:cubicBezTo>
                  <a:cubicBezTo>
                    <a:pt x="9229" y="6563"/>
                    <a:pt x="13942" y="6163"/>
                    <a:pt x="16789" y="5763"/>
                  </a:cubicBezTo>
                  <a:cubicBezTo>
                    <a:pt x="19636" y="5363"/>
                    <a:pt x="20618" y="4963"/>
                    <a:pt x="21600" y="4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1301800" y="2337048"/>
              <a:ext cx="25401" cy="762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0" y="1921"/>
                  </a:moveTo>
                  <a:cubicBezTo>
                    <a:pt x="0" y="1621"/>
                    <a:pt x="0" y="1322"/>
                    <a:pt x="1800" y="933"/>
                  </a:cubicBezTo>
                  <a:cubicBezTo>
                    <a:pt x="3600" y="544"/>
                    <a:pt x="7200" y="66"/>
                    <a:pt x="9000" y="6"/>
                  </a:cubicBezTo>
                  <a:cubicBezTo>
                    <a:pt x="10800" y="-54"/>
                    <a:pt x="10800" y="305"/>
                    <a:pt x="11700" y="1532"/>
                  </a:cubicBezTo>
                  <a:cubicBezTo>
                    <a:pt x="12600" y="2758"/>
                    <a:pt x="14400" y="4852"/>
                    <a:pt x="15300" y="7036"/>
                  </a:cubicBezTo>
                  <a:cubicBezTo>
                    <a:pt x="16200" y="9220"/>
                    <a:pt x="16200" y="11494"/>
                    <a:pt x="14400" y="13827"/>
                  </a:cubicBezTo>
                  <a:cubicBezTo>
                    <a:pt x="12600" y="16161"/>
                    <a:pt x="9000" y="18554"/>
                    <a:pt x="7200" y="19901"/>
                  </a:cubicBezTo>
                  <a:cubicBezTo>
                    <a:pt x="5400" y="21247"/>
                    <a:pt x="5400" y="21546"/>
                    <a:pt x="8100" y="21546"/>
                  </a:cubicBezTo>
                  <a:cubicBezTo>
                    <a:pt x="10800" y="21546"/>
                    <a:pt x="16200" y="21247"/>
                    <a:pt x="21600" y="20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1441500" y="2614552"/>
              <a:ext cx="4234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791"/>
                    <a:pt x="21600" y="11583"/>
                    <a:pt x="21600" y="15183"/>
                  </a:cubicBezTo>
                  <a:cubicBezTo>
                    <a:pt x="21600" y="18783"/>
                    <a:pt x="10800" y="201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1435707" y="2550701"/>
              <a:ext cx="129439" cy="328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9" h="21227" fill="norm" stroke="1" extrusionOk="0">
                  <a:moveTo>
                    <a:pt x="924" y="6584"/>
                  </a:moveTo>
                  <a:cubicBezTo>
                    <a:pt x="586" y="5081"/>
                    <a:pt x="249" y="3577"/>
                    <a:pt x="80" y="2483"/>
                  </a:cubicBezTo>
                  <a:cubicBezTo>
                    <a:pt x="-89" y="1390"/>
                    <a:pt x="-89" y="706"/>
                    <a:pt x="1092" y="296"/>
                  </a:cubicBezTo>
                  <a:cubicBezTo>
                    <a:pt x="2274" y="-114"/>
                    <a:pt x="4636" y="-251"/>
                    <a:pt x="8348" y="911"/>
                  </a:cubicBezTo>
                  <a:cubicBezTo>
                    <a:pt x="12061" y="2073"/>
                    <a:pt x="17123" y="4534"/>
                    <a:pt x="19317" y="7405"/>
                  </a:cubicBezTo>
                  <a:cubicBezTo>
                    <a:pt x="21511" y="10276"/>
                    <a:pt x="20836" y="13557"/>
                    <a:pt x="18305" y="15949"/>
                  </a:cubicBezTo>
                  <a:cubicBezTo>
                    <a:pt x="15774" y="18341"/>
                    <a:pt x="11386" y="19845"/>
                    <a:pt x="8180" y="20597"/>
                  </a:cubicBezTo>
                  <a:cubicBezTo>
                    <a:pt x="4974" y="21349"/>
                    <a:pt x="2948" y="21349"/>
                    <a:pt x="1936" y="21007"/>
                  </a:cubicBezTo>
                  <a:cubicBezTo>
                    <a:pt x="924" y="20665"/>
                    <a:pt x="924" y="19982"/>
                    <a:pt x="1430" y="19298"/>
                  </a:cubicBezTo>
                  <a:cubicBezTo>
                    <a:pt x="1936" y="18615"/>
                    <a:pt x="2948" y="17931"/>
                    <a:pt x="3961" y="17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1657400" y="2396206"/>
              <a:ext cx="119074" cy="535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5" h="21528" fill="norm" stroke="1" extrusionOk="0">
                  <a:moveTo>
                    <a:pt x="2197" y="608"/>
                  </a:moveTo>
                  <a:cubicBezTo>
                    <a:pt x="1098" y="268"/>
                    <a:pt x="0" y="-72"/>
                    <a:pt x="183" y="13"/>
                  </a:cubicBezTo>
                  <a:cubicBezTo>
                    <a:pt x="366" y="98"/>
                    <a:pt x="1831" y="608"/>
                    <a:pt x="5492" y="2054"/>
                  </a:cubicBezTo>
                  <a:cubicBezTo>
                    <a:pt x="9153" y="3500"/>
                    <a:pt x="15010" y="5881"/>
                    <a:pt x="18122" y="8347"/>
                  </a:cubicBezTo>
                  <a:cubicBezTo>
                    <a:pt x="21234" y="10813"/>
                    <a:pt x="21600" y="13364"/>
                    <a:pt x="18122" y="15575"/>
                  </a:cubicBezTo>
                  <a:cubicBezTo>
                    <a:pt x="14644" y="17786"/>
                    <a:pt x="7322" y="19657"/>
                    <a:pt x="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2259346" y="2532002"/>
              <a:ext cx="293405" cy="288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02" fill="norm" stroke="1" extrusionOk="0">
                  <a:moveTo>
                    <a:pt x="17683" y="0"/>
                  </a:moveTo>
                  <a:cubicBezTo>
                    <a:pt x="16912" y="3913"/>
                    <a:pt x="16140" y="7826"/>
                    <a:pt x="14675" y="11270"/>
                  </a:cubicBezTo>
                  <a:cubicBezTo>
                    <a:pt x="13209" y="14713"/>
                    <a:pt x="11049" y="17687"/>
                    <a:pt x="8966" y="19409"/>
                  </a:cubicBezTo>
                  <a:cubicBezTo>
                    <a:pt x="6883" y="21130"/>
                    <a:pt x="4877" y="21600"/>
                    <a:pt x="3335" y="21130"/>
                  </a:cubicBezTo>
                  <a:cubicBezTo>
                    <a:pt x="1792" y="20661"/>
                    <a:pt x="712" y="19252"/>
                    <a:pt x="249" y="17609"/>
                  </a:cubicBezTo>
                  <a:cubicBezTo>
                    <a:pt x="-214" y="15965"/>
                    <a:pt x="-60" y="14087"/>
                    <a:pt x="943" y="12835"/>
                  </a:cubicBezTo>
                  <a:cubicBezTo>
                    <a:pt x="1946" y="11583"/>
                    <a:pt x="3797" y="10957"/>
                    <a:pt x="6497" y="11817"/>
                  </a:cubicBezTo>
                  <a:cubicBezTo>
                    <a:pt x="9197" y="12678"/>
                    <a:pt x="12746" y="15026"/>
                    <a:pt x="15369" y="16826"/>
                  </a:cubicBezTo>
                  <a:cubicBezTo>
                    <a:pt x="17992" y="18626"/>
                    <a:pt x="19689" y="19878"/>
                    <a:pt x="21386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3082884" y="2364570"/>
              <a:ext cx="111217" cy="535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524" fill="norm" stroke="1" extrusionOk="0">
                  <a:moveTo>
                    <a:pt x="21414" y="3411"/>
                  </a:moveTo>
                  <a:cubicBezTo>
                    <a:pt x="18969" y="2305"/>
                    <a:pt x="16523" y="1200"/>
                    <a:pt x="14282" y="604"/>
                  </a:cubicBezTo>
                  <a:cubicBezTo>
                    <a:pt x="12040" y="9"/>
                    <a:pt x="10003" y="-76"/>
                    <a:pt x="8372" y="52"/>
                  </a:cubicBezTo>
                  <a:cubicBezTo>
                    <a:pt x="6742" y="179"/>
                    <a:pt x="5520" y="519"/>
                    <a:pt x="3889" y="1752"/>
                  </a:cubicBezTo>
                  <a:cubicBezTo>
                    <a:pt x="2259" y="2985"/>
                    <a:pt x="222" y="5111"/>
                    <a:pt x="18" y="7493"/>
                  </a:cubicBezTo>
                  <a:cubicBezTo>
                    <a:pt x="-186" y="9874"/>
                    <a:pt x="1444" y="12510"/>
                    <a:pt x="2667" y="14891"/>
                  </a:cubicBezTo>
                  <a:cubicBezTo>
                    <a:pt x="3889" y="17272"/>
                    <a:pt x="4705" y="19398"/>
                    <a:pt x="552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3016300" y="2678052"/>
              <a:ext cx="2349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8" y="21600"/>
                  </a:moveTo>
                  <a:cubicBezTo>
                    <a:pt x="584" y="18514"/>
                    <a:pt x="0" y="15429"/>
                    <a:pt x="0" y="12857"/>
                  </a:cubicBezTo>
                  <a:cubicBezTo>
                    <a:pt x="0" y="10286"/>
                    <a:pt x="584" y="8229"/>
                    <a:pt x="3600" y="6429"/>
                  </a:cubicBezTo>
                  <a:cubicBezTo>
                    <a:pt x="6616" y="4629"/>
                    <a:pt x="12065" y="3086"/>
                    <a:pt x="15470" y="2057"/>
                  </a:cubicBezTo>
                  <a:cubicBezTo>
                    <a:pt x="18876" y="1029"/>
                    <a:pt x="20238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3406577" y="2396535"/>
              <a:ext cx="136774" cy="452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600" fill="norm" stroke="1" extrusionOk="0">
                  <a:moveTo>
                    <a:pt x="21147" y="1009"/>
                  </a:moveTo>
                  <a:cubicBezTo>
                    <a:pt x="19838" y="505"/>
                    <a:pt x="18529" y="0"/>
                    <a:pt x="16729" y="0"/>
                  </a:cubicBezTo>
                  <a:cubicBezTo>
                    <a:pt x="14929" y="0"/>
                    <a:pt x="12638" y="505"/>
                    <a:pt x="10020" y="1968"/>
                  </a:cubicBezTo>
                  <a:cubicBezTo>
                    <a:pt x="7402" y="3432"/>
                    <a:pt x="4456" y="5854"/>
                    <a:pt x="2492" y="8781"/>
                  </a:cubicBezTo>
                  <a:cubicBezTo>
                    <a:pt x="529" y="11708"/>
                    <a:pt x="-453" y="15140"/>
                    <a:pt x="202" y="17361"/>
                  </a:cubicBezTo>
                  <a:cubicBezTo>
                    <a:pt x="856" y="19581"/>
                    <a:pt x="3147" y="20591"/>
                    <a:pt x="5274" y="21095"/>
                  </a:cubicBezTo>
                  <a:cubicBezTo>
                    <a:pt x="7402" y="21600"/>
                    <a:pt x="9365" y="21600"/>
                    <a:pt x="113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3660565" y="2454230"/>
              <a:ext cx="155281" cy="355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242" fill="norm" stroke="1" extrusionOk="0">
                  <a:moveTo>
                    <a:pt x="2167" y="3504"/>
                  </a:moveTo>
                  <a:cubicBezTo>
                    <a:pt x="1598" y="7167"/>
                    <a:pt x="1030" y="10830"/>
                    <a:pt x="746" y="13357"/>
                  </a:cubicBezTo>
                  <a:cubicBezTo>
                    <a:pt x="461" y="15883"/>
                    <a:pt x="461" y="17273"/>
                    <a:pt x="604" y="18536"/>
                  </a:cubicBezTo>
                  <a:cubicBezTo>
                    <a:pt x="746" y="19799"/>
                    <a:pt x="1030" y="20936"/>
                    <a:pt x="1172" y="21188"/>
                  </a:cubicBezTo>
                  <a:cubicBezTo>
                    <a:pt x="1314" y="21441"/>
                    <a:pt x="1314" y="20809"/>
                    <a:pt x="1314" y="18978"/>
                  </a:cubicBezTo>
                  <a:cubicBezTo>
                    <a:pt x="1314" y="17146"/>
                    <a:pt x="1314" y="14115"/>
                    <a:pt x="1030" y="11083"/>
                  </a:cubicBezTo>
                  <a:cubicBezTo>
                    <a:pt x="746" y="8052"/>
                    <a:pt x="177" y="5020"/>
                    <a:pt x="35" y="3125"/>
                  </a:cubicBezTo>
                  <a:cubicBezTo>
                    <a:pt x="-107" y="1230"/>
                    <a:pt x="177" y="473"/>
                    <a:pt x="1030" y="157"/>
                  </a:cubicBezTo>
                  <a:cubicBezTo>
                    <a:pt x="1882" y="-159"/>
                    <a:pt x="3304" y="-33"/>
                    <a:pt x="6430" y="852"/>
                  </a:cubicBezTo>
                  <a:cubicBezTo>
                    <a:pt x="9556" y="1736"/>
                    <a:pt x="14388" y="3378"/>
                    <a:pt x="17372" y="5336"/>
                  </a:cubicBezTo>
                  <a:cubicBezTo>
                    <a:pt x="20356" y="7294"/>
                    <a:pt x="21493" y="9567"/>
                    <a:pt x="20498" y="11841"/>
                  </a:cubicBezTo>
                  <a:cubicBezTo>
                    <a:pt x="19504" y="14115"/>
                    <a:pt x="16377" y="16388"/>
                    <a:pt x="13961" y="17715"/>
                  </a:cubicBezTo>
                  <a:cubicBezTo>
                    <a:pt x="11546" y="19041"/>
                    <a:pt x="9840" y="19420"/>
                    <a:pt x="7709" y="19167"/>
                  </a:cubicBezTo>
                  <a:cubicBezTo>
                    <a:pt x="5577" y="18915"/>
                    <a:pt x="3019" y="18030"/>
                    <a:pt x="461" y="17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3915264" y="2303402"/>
              <a:ext cx="56214" cy="755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7" h="21547" fill="norm" stroke="1" extrusionOk="0">
                  <a:moveTo>
                    <a:pt x="19511" y="0"/>
                  </a:moveTo>
                  <a:cubicBezTo>
                    <a:pt x="20283" y="2594"/>
                    <a:pt x="21054" y="5189"/>
                    <a:pt x="19897" y="7632"/>
                  </a:cubicBezTo>
                  <a:cubicBezTo>
                    <a:pt x="18740" y="10076"/>
                    <a:pt x="15654" y="12369"/>
                    <a:pt x="12183" y="14330"/>
                  </a:cubicBezTo>
                  <a:cubicBezTo>
                    <a:pt x="8711" y="16291"/>
                    <a:pt x="4854" y="17920"/>
                    <a:pt x="2925" y="18915"/>
                  </a:cubicBezTo>
                  <a:cubicBezTo>
                    <a:pt x="997" y="19911"/>
                    <a:pt x="997" y="20273"/>
                    <a:pt x="611" y="20665"/>
                  </a:cubicBezTo>
                  <a:cubicBezTo>
                    <a:pt x="225" y="21057"/>
                    <a:pt x="-546" y="21479"/>
                    <a:pt x="611" y="21540"/>
                  </a:cubicBezTo>
                  <a:cubicBezTo>
                    <a:pt x="1768" y="21600"/>
                    <a:pt x="4854" y="21298"/>
                    <a:pt x="7554" y="21027"/>
                  </a:cubicBezTo>
                  <a:cubicBezTo>
                    <a:pt x="10254" y="20755"/>
                    <a:pt x="12568" y="20514"/>
                    <a:pt x="14883" y="20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4102683" y="2503338"/>
              <a:ext cx="164568" cy="339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96" fill="norm" stroke="1" extrusionOk="0">
                  <a:moveTo>
                    <a:pt x="9899" y="1806"/>
                  </a:moveTo>
                  <a:cubicBezTo>
                    <a:pt x="8238" y="3006"/>
                    <a:pt x="6576" y="4206"/>
                    <a:pt x="4915" y="6672"/>
                  </a:cubicBezTo>
                  <a:cubicBezTo>
                    <a:pt x="3253" y="9139"/>
                    <a:pt x="1592" y="12872"/>
                    <a:pt x="761" y="15272"/>
                  </a:cubicBezTo>
                  <a:cubicBezTo>
                    <a:pt x="-70" y="17672"/>
                    <a:pt x="-70" y="18739"/>
                    <a:pt x="68" y="19606"/>
                  </a:cubicBezTo>
                  <a:cubicBezTo>
                    <a:pt x="207" y="20472"/>
                    <a:pt x="484" y="21139"/>
                    <a:pt x="1453" y="21339"/>
                  </a:cubicBezTo>
                  <a:cubicBezTo>
                    <a:pt x="2422" y="21539"/>
                    <a:pt x="4084" y="21272"/>
                    <a:pt x="6576" y="19606"/>
                  </a:cubicBezTo>
                  <a:cubicBezTo>
                    <a:pt x="9068" y="17939"/>
                    <a:pt x="12392" y="14872"/>
                    <a:pt x="14468" y="11606"/>
                  </a:cubicBezTo>
                  <a:cubicBezTo>
                    <a:pt x="16545" y="8339"/>
                    <a:pt x="17376" y="4872"/>
                    <a:pt x="17238" y="2806"/>
                  </a:cubicBezTo>
                  <a:cubicBezTo>
                    <a:pt x="17099" y="739"/>
                    <a:pt x="15992" y="72"/>
                    <a:pt x="13361" y="6"/>
                  </a:cubicBezTo>
                  <a:cubicBezTo>
                    <a:pt x="10730" y="-61"/>
                    <a:pt x="6576" y="472"/>
                    <a:pt x="3945" y="1206"/>
                  </a:cubicBezTo>
                  <a:cubicBezTo>
                    <a:pt x="1315" y="1939"/>
                    <a:pt x="207" y="2872"/>
                    <a:pt x="1868" y="4139"/>
                  </a:cubicBezTo>
                  <a:cubicBezTo>
                    <a:pt x="3530" y="5406"/>
                    <a:pt x="7961" y="7006"/>
                    <a:pt x="11699" y="7672"/>
                  </a:cubicBezTo>
                  <a:cubicBezTo>
                    <a:pt x="15438" y="8339"/>
                    <a:pt x="18484" y="8072"/>
                    <a:pt x="21530" y="7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4299000" y="2366902"/>
              <a:ext cx="70983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600" fill="norm" stroke="1" extrusionOk="0">
                  <a:moveTo>
                    <a:pt x="13341" y="0"/>
                  </a:moveTo>
                  <a:cubicBezTo>
                    <a:pt x="13976" y="2187"/>
                    <a:pt x="14612" y="4375"/>
                    <a:pt x="16518" y="6881"/>
                  </a:cubicBezTo>
                  <a:cubicBezTo>
                    <a:pt x="18424" y="9387"/>
                    <a:pt x="21600" y="12213"/>
                    <a:pt x="21282" y="14582"/>
                  </a:cubicBezTo>
                  <a:cubicBezTo>
                    <a:pt x="20965" y="16952"/>
                    <a:pt x="17153" y="18866"/>
                    <a:pt x="13024" y="19959"/>
                  </a:cubicBezTo>
                  <a:cubicBezTo>
                    <a:pt x="8894" y="21053"/>
                    <a:pt x="4447" y="21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4476800" y="2747902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4904366" y="2362477"/>
              <a:ext cx="99485" cy="461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21600" y="4348"/>
                  </a:moveTo>
                  <a:cubicBezTo>
                    <a:pt x="21600" y="3461"/>
                    <a:pt x="21600" y="2573"/>
                    <a:pt x="21370" y="1833"/>
                  </a:cubicBezTo>
                  <a:cubicBezTo>
                    <a:pt x="21140" y="1094"/>
                    <a:pt x="20681" y="502"/>
                    <a:pt x="19072" y="206"/>
                  </a:cubicBezTo>
                  <a:cubicBezTo>
                    <a:pt x="17464" y="-90"/>
                    <a:pt x="14706" y="-90"/>
                    <a:pt x="11949" y="354"/>
                  </a:cubicBezTo>
                  <a:cubicBezTo>
                    <a:pt x="9191" y="798"/>
                    <a:pt x="6434" y="1685"/>
                    <a:pt x="4136" y="3411"/>
                  </a:cubicBezTo>
                  <a:cubicBezTo>
                    <a:pt x="1838" y="5137"/>
                    <a:pt x="0" y="7702"/>
                    <a:pt x="0" y="10858"/>
                  </a:cubicBezTo>
                  <a:cubicBezTo>
                    <a:pt x="0" y="14014"/>
                    <a:pt x="1838" y="17762"/>
                    <a:pt x="3677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4794300" y="2659002"/>
              <a:ext cx="254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800"/>
                    <a:pt x="0" y="12000"/>
                    <a:pt x="540" y="8800"/>
                  </a:cubicBezTo>
                  <a:cubicBezTo>
                    <a:pt x="1080" y="5600"/>
                    <a:pt x="2160" y="4000"/>
                    <a:pt x="5760" y="2800"/>
                  </a:cubicBezTo>
                  <a:cubicBezTo>
                    <a:pt x="9360" y="1600"/>
                    <a:pt x="1548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5081801" y="2437704"/>
              <a:ext cx="150650" cy="411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50" fill="norm" stroke="1" extrusionOk="0">
                  <a:moveTo>
                    <a:pt x="21352" y="947"/>
                  </a:moveTo>
                  <a:cubicBezTo>
                    <a:pt x="19852" y="504"/>
                    <a:pt x="18352" y="61"/>
                    <a:pt x="16702" y="5"/>
                  </a:cubicBezTo>
                  <a:cubicBezTo>
                    <a:pt x="15052" y="-50"/>
                    <a:pt x="13252" y="282"/>
                    <a:pt x="10402" y="2165"/>
                  </a:cubicBezTo>
                  <a:cubicBezTo>
                    <a:pt x="7552" y="4048"/>
                    <a:pt x="3652" y="7482"/>
                    <a:pt x="1702" y="10695"/>
                  </a:cubicBezTo>
                  <a:cubicBezTo>
                    <a:pt x="-248" y="13907"/>
                    <a:pt x="-248" y="16898"/>
                    <a:pt x="352" y="18670"/>
                  </a:cubicBezTo>
                  <a:cubicBezTo>
                    <a:pt x="952" y="20442"/>
                    <a:pt x="2152" y="20996"/>
                    <a:pt x="3652" y="21273"/>
                  </a:cubicBezTo>
                  <a:cubicBezTo>
                    <a:pt x="5152" y="21550"/>
                    <a:pt x="6952" y="21550"/>
                    <a:pt x="8752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5229186" y="2564309"/>
              <a:ext cx="219165" cy="22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108" fill="norm" stroke="1" extrusionOk="0">
                  <a:moveTo>
                    <a:pt x="17143" y="2369"/>
                  </a:moveTo>
                  <a:cubicBezTo>
                    <a:pt x="14236" y="1764"/>
                    <a:pt x="11328" y="1158"/>
                    <a:pt x="8836" y="1663"/>
                  </a:cubicBezTo>
                  <a:cubicBezTo>
                    <a:pt x="6343" y="2168"/>
                    <a:pt x="4267" y="3783"/>
                    <a:pt x="2709" y="6003"/>
                  </a:cubicBezTo>
                  <a:cubicBezTo>
                    <a:pt x="1151" y="8224"/>
                    <a:pt x="113" y="11050"/>
                    <a:pt x="9" y="13674"/>
                  </a:cubicBezTo>
                  <a:cubicBezTo>
                    <a:pt x="-95" y="16298"/>
                    <a:pt x="736" y="18721"/>
                    <a:pt x="2397" y="20033"/>
                  </a:cubicBezTo>
                  <a:cubicBezTo>
                    <a:pt x="4059" y="21345"/>
                    <a:pt x="6551" y="21547"/>
                    <a:pt x="9667" y="20134"/>
                  </a:cubicBezTo>
                  <a:cubicBezTo>
                    <a:pt x="12782" y="18721"/>
                    <a:pt x="16520" y="15693"/>
                    <a:pt x="18493" y="12766"/>
                  </a:cubicBezTo>
                  <a:cubicBezTo>
                    <a:pt x="20467" y="9839"/>
                    <a:pt x="20674" y="7012"/>
                    <a:pt x="19947" y="4893"/>
                  </a:cubicBezTo>
                  <a:cubicBezTo>
                    <a:pt x="19220" y="2773"/>
                    <a:pt x="17559" y="1360"/>
                    <a:pt x="16001" y="654"/>
                  </a:cubicBezTo>
                  <a:cubicBezTo>
                    <a:pt x="14443" y="-53"/>
                    <a:pt x="12990" y="-53"/>
                    <a:pt x="11743" y="48"/>
                  </a:cubicBezTo>
                  <a:cubicBezTo>
                    <a:pt x="10497" y="149"/>
                    <a:pt x="9459" y="351"/>
                    <a:pt x="8732" y="1158"/>
                  </a:cubicBezTo>
                  <a:cubicBezTo>
                    <a:pt x="8005" y="1966"/>
                    <a:pt x="7590" y="3379"/>
                    <a:pt x="7797" y="4388"/>
                  </a:cubicBezTo>
                  <a:cubicBezTo>
                    <a:pt x="8005" y="5397"/>
                    <a:pt x="8836" y="6003"/>
                    <a:pt x="11224" y="6508"/>
                  </a:cubicBezTo>
                  <a:cubicBezTo>
                    <a:pt x="13613" y="7012"/>
                    <a:pt x="17559" y="7416"/>
                    <a:pt x="21505" y="7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5442000" y="2430402"/>
              <a:ext cx="129922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600" fill="norm" stroke="1" extrusionOk="0">
                  <a:moveTo>
                    <a:pt x="13371" y="0"/>
                  </a:moveTo>
                  <a:cubicBezTo>
                    <a:pt x="16800" y="3086"/>
                    <a:pt x="20229" y="6171"/>
                    <a:pt x="20914" y="9143"/>
                  </a:cubicBezTo>
                  <a:cubicBezTo>
                    <a:pt x="21600" y="12114"/>
                    <a:pt x="19543" y="14971"/>
                    <a:pt x="15600" y="17029"/>
                  </a:cubicBezTo>
                  <a:cubicBezTo>
                    <a:pt x="11657" y="19086"/>
                    <a:pt x="5829" y="203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3079800" y="3227052"/>
              <a:ext cx="717551" cy="3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0" y="21130"/>
                  </a:moveTo>
                  <a:cubicBezTo>
                    <a:pt x="1975" y="17318"/>
                    <a:pt x="3950" y="13506"/>
                    <a:pt x="6021" y="10330"/>
                  </a:cubicBezTo>
                  <a:cubicBezTo>
                    <a:pt x="8092" y="7154"/>
                    <a:pt x="10258" y="4612"/>
                    <a:pt x="12648" y="2706"/>
                  </a:cubicBezTo>
                  <a:cubicBezTo>
                    <a:pt x="15037" y="801"/>
                    <a:pt x="17650" y="-470"/>
                    <a:pt x="19179" y="165"/>
                  </a:cubicBezTo>
                  <a:cubicBezTo>
                    <a:pt x="20708" y="801"/>
                    <a:pt x="21154" y="3342"/>
                    <a:pt x="21600" y="5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3112796" y="3294002"/>
              <a:ext cx="570255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1627" y="21600"/>
                  </a:moveTo>
                  <a:cubicBezTo>
                    <a:pt x="909" y="21600"/>
                    <a:pt x="192" y="21600"/>
                    <a:pt x="32" y="20880"/>
                  </a:cubicBezTo>
                  <a:cubicBezTo>
                    <a:pt x="-127" y="20160"/>
                    <a:pt x="272" y="18720"/>
                    <a:pt x="1746" y="16560"/>
                  </a:cubicBezTo>
                  <a:cubicBezTo>
                    <a:pt x="3221" y="14400"/>
                    <a:pt x="5771" y="11520"/>
                    <a:pt x="8840" y="9000"/>
                  </a:cubicBezTo>
                  <a:cubicBezTo>
                    <a:pt x="11908" y="6480"/>
                    <a:pt x="15495" y="4320"/>
                    <a:pt x="17687" y="2880"/>
                  </a:cubicBezTo>
                  <a:cubicBezTo>
                    <a:pt x="19879" y="1440"/>
                    <a:pt x="20676" y="720"/>
                    <a:pt x="214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3208123" y="3422889"/>
              <a:ext cx="411428" cy="314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138" fill="norm" stroke="1" extrusionOk="0">
                  <a:moveTo>
                    <a:pt x="6245" y="13941"/>
                  </a:moveTo>
                  <a:cubicBezTo>
                    <a:pt x="6023" y="13231"/>
                    <a:pt x="5802" y="12520"/>
                    <a:pt x="5525" y="11810"/>
                  </a:cubicBezTo>
                  <a:cubicBezTo>
                    <a:pt x="5248" y="11099"/>
                    <a:pt x="4916" y="10389"/>
                    <a:pt x="4251" y="10602"/>
                  </a:cubicBezTo>
                  <a:cubicBezTo>
                    <a:pt x="3586" y="10815"/>
                    <a:pt x="2589" y="11952"/>
                    <a:pt x="1814" y="13231"/>
                  </a:cubicBezTo>
                  <a:cubicBezTo>
                    <a:pt x="1039" y="14510"/>
                    <a:pt x="485" y="15931"/>
                    <a:pt x="208" y="17281"/>
                  </a:cubicBezTo>
                  <a:cubicBezTo>
                    <a:pt x="-69" y="18631"/>
                    <a:pt x="-69" y="19910"/>
                    <a:pt x="208" y="20620"/>
                  </a:cubicBezTo>
                  <a:cubicBezTo>
                    <a:pt x="485" y="21331"/>
                    <a:pt x="1039" y="21473"/>
                    <a:pt x="2146" y="19981"/>
                  </a:cubicBezTo>
                  <a:cubicBezTo>
                    <a:pt x="3254" y="18489"/>
                    <a:pt x="4916" y="15362"/>
                    <a:pt x="6023" y="12165"/>
                  </a:cubicBezTo>
                  <a:cubicBezTo>
                    <a:pt x="7131" y="8968"/>
                    <a:pt x="7685" y="5699"/>
                    <a:pt x="7906" y="3639"/>
                  </a:cubicBezTo>
                  <a:cubicBezTo>
                    <a:pt x="8128" y="1578"/>
                    <a:pt x="8017" y="726"/>
                    <a:pt x="7685" y="512"/>
                  </a:cubicBezTo>
                  <a:cubicBezTo>
                    <a:pt x="7353" y="299"/>
                    <a:pt x="6799" y="726"/>
                    <a:pt x="6245" y="2928"/>
                  </a:cubicBezTo>
                  <a:cubicBezTo>
                    <a:pt x="5691" y="5131"/>
                    <a:pt x="5137" y="9110"/>
                    <a:pt x="5303" y="12165"/>
                  </a:cubicBezTo>
                  <a:cubicBezTo>
                    <a:pt x="5469" y="15220"/>
                    <a:pt x="6356" y="17352"/>
                    <a:pt x="7408" y="18205"/>
                  </a:cubicBezTo>
                  <a:cubicBezTo>
                    <a:pt x="8460" y="19057"/>
                    <a:pt x="9679" y="18631"/>
                    <a:pt x="10454" y="18062"/>
                  </a:cubicBezTo>
                  <a:cubicBezTo>
                    <a:pt x="11229" y="17494"/>
                    <a:pt x="11562" y="16784"/>
                    <a:pt x="11839" y="16073"/>
                  </a:cubicBezTo>
                  <a:cubicBezTo>
                    <a:pt x="12116" y="15362"/>
                    <a:pt x="12337" y="14652"/>
                    <a:pt x="12171" y="14226"/>
                  </a:cubicBezTo>
                  <a:cubicBezTo>
                    <a:pt x="12005" y="13799"/>
                    <a:pt x="11451" y="13657"/>
                    <a:pt x="10953" y="13799"/>
                  </a:cubicBezTo>
                  <a:cubicBezTo>
                    <a:pt x="10454" y="13941"/>
                    <a:pt x="10011" y="14368"/>
                    <a:pt x="9623" y="14865"/>
                  </a:cubicBezTo>
                  <a:cubicBezTo>
                    <a:pt x="9236" y="15362"/>
                    <a:pt x="8903" y="15931"/>
                    <a:pt x="8737" y="16570"/>
                  </a:cubicBezTo>
                  <a:cubicBezTo>
                    <a:pt x="8571" y="17210"/>
                    <a:pt x="8571" y="17920"/>
                    <a:pt x="8848" y="18276"/>
                  </a:cubicBezTo>
                  <a:cubicBezTo>
                    <a:pt x="9125" y="18631"/>
                    <a:pt x="9679" y="18631"/>
                    <a:pt x="10177" y="18418"/>
                  </a:cubicBezTo>
                  <a:cubicBezTo>
                    <a:pt x="10676" y="18205"/>
                    <a:pt x="11119" y="17778"/>
                    <a:pt x="11617" y="17636"/>
                  </a:cubicBezTo>
                  <a:cubicBezTo>
                    <a:pt x="12116" y="17494"/>
                    <a:pt x="12669" y="17636"/>
                    <a:pt x="13168" y="17494"/>
                  </a:cubicBezTo>
                  <a:cubicBezTo>
                    <a:pt x="13666" y="17352"/>
                    <a:pt x="14109" y="16926"/>
                    <a:pt x="14996" y="15149"/>
                  </a:cubicBezTo>
                  <a:cubicBezTo>
                    <a:pt x="15882" y="13373"/>
                    <a:pt x="17211" y="10247"/>
                    <a:pt x="17986" y="7760"/>
                  </a:cubicBezTo>
                  <a:cubicBezTo>
                    <a:pt x="18762" y="5273"/>
                    <a:pt x="18983" y="3426"/>
                    <a:pt x="19039" y="2076"/>
                  </a:cubicBezTo>
                  <a:cubicBezTo>
                    <a:pt x="19094" y="726"/>
                    <a:pt x="18983" y="-127"/>
                    <a:pt x="18762" y="15"/>
                  </a:cubicBezTo>
                  <a:cubicBezTo>
                    <a:pt x="18540" y="157"/>
                    <a:pt x="18208" y="1294"/>
                    <a:pt x="17931" y="3994"/>
                  </a:cubicBezTo>
                  <a:cubicBezTo>
                    <a:pt x="17654" y="6694"/>
                    <a:pt x="17433" y="10957"/>
                    <a:pt x="17322" y="13444"/>
                  </a:cubicBezTo>
                  <a:cubicBezTo>
                    <a:pt x="17211" y="15931"/>
                    <a:pt x="17211" y="16641"/>
                    <a:pt x="17322" y="17423"/>
                  </a:cubicBezTo>
                  <a:cubicBezTo>
                    <a:pt x="17433" y="18205"/>
                    <a:pt x="17654" y="19057"/>
                    <a:pt x="18374" y="19057"/>
                  </a:cubicBezTo>
                  <a:cubicBezTo>
                    <a:pt x="19094" y="19057"/>
                    <a:pt x="20313" y="18205"/>
                    <a:pt x="21531" y="17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3522183" y="3561128"/>
              <a:ext cx="103718" cy="1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7053" y="6718"/>
                  </a:moveTo>
                  <a:cubicBezTo>
                    <a:pt x="3527" y="4318"/>
                    <a:pt x="0" y="1918"/>
                    <a:pt x="0" y="718"/>
                  </a:cubicBezTo>
                  <a:cubicBezTo>
                    <a:pt x="0" y="-482"/>
                    <a:pt x="3527" y="-482"/>
                    <a:pt x="7714" y="3118"/>
                  </a:cubicBezTo>
                  <a:cubicBezTo>
                    <a:pt x="11902" y="6718"/>
                    <a:pt x="16751" y="13918"/>
                    <a:pt x="21600" y="21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3617105" y="3578165"/>
              <a:ext cx="161196" cy="10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0537" fill="norm" stroke="1" extrusionOk="0">
                  <a:moveTo>
                    <a:pt x="11264" y="4050"/>
                  </a:moveTo>
                  <a:cubicBezTo>
                    <a:pt x="10142" y="2804"/>
                    <a:pt x="9020" y="1558"/>
                    <a:pt x="7758" y="727"/>
                  </a:cubicBezTo>
                  <a:cubicBezTo>
                    <a:pt x="6495" y="-104"/>
                    <a:pt x="5093" y="-519"/>
                    <a:pt x="3550" y="1143"/>
                  </a:cubicBezTo>
                  <a:cubicBezTo>
                    <a:pt x="2007" y="2804"/>
                    <a:pt x="324" y="6543"/>
                    <a:pt x="44" y="10281"/>
                  </a:cubicBezTo>
                  <a:cubicBezTo>
                    <a:pt x="-237" y="14019"/>
                    <a:pt x="885" y="17758"/>
                    <a:pt x="2147" y="19419"/>
                  </a:cubicBezTo>
                  <a:cubicBezTo>
                    <a:pt x="3410" y="21081"/>
                    <a:pt x="4812" y="20666"/>
                    <a:pt x="6075" y="19627"/>
                  </a:cubicBezTo>
                  <a:cubicBezTo>
                    <a:pt x="7337" y="18589"/>
                    <a:pt x="8459" y="16927"/>
                    <a:pt x="9581" y="14643"/>
                  </a:cubicBezTo>
                  <a:cubicBezTo>
                    <a:pt x="10703" y="12358"/>
                    <a:pt x="11825" y="9450"/>
                    <a:pt x="12667" y="9035"/>
                  </a:cubicBezTo>
                  <a:cubicBezTo>
                    <a:pt x="13508" y="8619"/>
                    <a:pt x="14069" y="10696"/>
                    <a:pt x="15472" y="12981"/>
                  </a:cubicBezTo>
                  <a:cubicBezTo>
                    <a:pt x="16875" y="15266"/>
                    <a:pt x="19119" y="17758"/>
                    <a:pt x="21363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4893783" y="3071752"/>
              <a:ext cx="351368" cy="16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9" fill="norm" stroke="1" extrusionOk="0">
                  <a:moveTo>
                    <a:pt x="1301" y="0"/>
                  </a:moveTo>
                  <a:cubicBezTo>
                    <a:pt x="651" y="2700"/>
                    <a:pt x="0" y="5400"/>
                    <a:pt x="0" y="9450"/>
                  </a:cubicBezTo>
                  <a:cubicBezTo>
                    <a:pt x="0" y="13500"/>
                    <a:pt x="651" y="18900"/>
                    <a:pt x="3188" y="20250"/>
                  </a:cubicBezTo>
                  <a:cubicBezTo>
                    <a:pt x="5725" y="21600"/>
                    <a:pt x="10149" y="18900"/>
                    <a:pt x="13533" y="16200"/>
                  </a:cubicBezTo>
                  <a:cubicBezTo>
                    <a:pt x="16916" y="13500"/>
                    <a:pt x="19258" y="10800"/>
                    <a:pt x="21600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4940350" y="3116202"/>
              <a:ext cx="234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38" y="14400"/>
                    <a:pt x="11676" y="7200"/>
                    <a:pt x="15276" y="3600"/>
                  </a:cubicBezTo>
                  <a:cubicBezTo>
                    <a:pt x="18876" y="0"/>
                    <a:pt x="2023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4978450" y="3402949"/>
              <a:ext cx="99213" cy="357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432" fill="norm" stroke="1" extrusionOk="0">
                  <a:moveTo>
                    <a:pt x="7935" y="9851"/>
                  </a:moveTo>
                  <a:cubicBezTo>
                    <a:pt x="8816" y="12011"/>
                    <a:pt x="9698" y="14171"/>
                    <a:pt x="10139" y="15949"/>
                  </a:cubicBezTo>
                  <a:cubicBezTo>
                    <a:pt x="10580" y="17728"/>
                    <a:pt x="10580" y="19126"/>
                    <a:pt x="9698" y="20079"/>
                  </a:cubicBezTo>
                  <a:cubicBezTo>
                    <a:pt x="8816" y="21032"/>
                    <a:pt x="7053" y="21540"/>
                    <a:pt x="5731" y="21413"/>
                  </a:cubicBezTo>
                  <a:cubicBezTo>
                    <a:pt x="4408" y="21286"/>
                    <a:pt x="3527" y="20524"/>
                    <a:pt x="2865" y="18046"/>
                  </a:cubicBezTo>
                  <a:cubicBezTo>
                    <a:pt x="2204" y="15568"/>
                    <a:pt x="1763" y="11375"/>
                    <a:pt x="1984" y="8389"/>
                  </a:cubicBezTo>
                  <a:cubicBezTo>
                    <a:pt x="2204" y="5404"/>
                    <a:pt x="3086" y="3625"/>
                    <a:pt x="4408" y="2291"/>
                  </a:cubicBezTo>
                  <a:cubicBezTo>
                    <a:pt x="5731" y="956"/>
                    <a:pt x="7494" y="67"/>
                    <a:pt x="10800" y="4"/>
                  </a:cubicBezTo>
                  <a:cubicBezTo>
                    <a:pt x="14106" y="-60"/>
                    <a:pt x="18955" y="702"/>
                    <a:pt x="20278" y="2354"/>
                  </a:cubicBezTo>
                  <a:cubicBezTo>
                    <a:pt x="21600" y="4006"/>
                    <a:pt x="19396" y="6547"/>
                    <a:pt x="15429" y="7945"/>
                  </a:cubicBezTo>
                  <a:cubicBezTo>
                    <a:pt x="11461" y="9342"/>
                    <a:pt x="5731" y="9596"/>
                    <a:pt x="0" y="9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5099100" y="3357502"/>
              <a:ext cx="203201" cy="196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4136"/>
                  </a:moveTo>
                  <a:cubicBezTo>
                    <a:pt x="1350" y="3677"/>
                    <a:pt x="2700" y="3217"/>
                    <a:pt x="4388" y="4136"/>
                  </a:cubicBezTo>
                  <a:cubicBezTo>
                    <a:pt x="6075" y="5055"/>
                    <a:pt x="8100" y="7353"/>
                    <a:pt x="9225" y="9766"/>
                  </a:cubicBezTo>
                  <a:cubicBezTo>
                    <a:pt x="10350" y="12179"/>
                    <a:pt x="10575" y="14706"/>
                    <a:pt x="10462" y="16545"/>
                  </a:cubicBezTo>
                  <a:cubicBezTo>
                    <a:pt x="10350" y="18383"/>
                    <a:pt x="9900" y="19532"/>
                    <a:pt x="9112" y="20336"/>
                  </a:cubicBezTo>
                  <a:cubicBezTo>
                    <a:pt x="8325" y="21140"/>
                    <a:pt x="7200" y="21600"/>
                    <a:pt x="6525" y="21140"/>
                  </a:cubicBezTo>
                  <a:cubicBezTo>
                    <a:pt x="5850" y="20681"/>
                    <a:pt x="5625" y="19302"/>
                    <a:pt x="5962" y="17234"/>
                  </a:cubicBezTo>
                  <a:cubicBezTo>
                    <a:pt x="6300" y="15166"/>
                    <a:pt x="7200" y="12409"/>
                    <a:pt x="8888" y="10111"/>
                  </a:cubicBezTo>
                  <a:cubicBezTo>
                    <a:pt x="10575" y="7813"/>
                    <a:pt x="13050" y="5974"/>
                    <a:pt x="14850" y="5285"/>
                  </a:cubicBezTo>
                  <a:cubicBezTo>
                    <a:pt x="16650" y="4596"/>
                    <a:pt x="17775" y="5055"/>
                    <a:pt x="18337" y="6549"/>
                  </a:cubicBezTo>
                  <a:cubicBezTo>
                    <a:pt x="18900" y="8043"/>
                    <a:pt x="18900" y="10570"/>
                    <a:pt x="18562" y="12523"/>
                  </a:cubicBezTo>
                  <a:cubicBezTo>
                    <a:pt x="18225" y="14477"/>
                    <a:pt x="17550" y="15855"/>
                    <a:pt x="17212" y="15970"/>
                  </a:cubicBezTo>
                  <a:cubicBezTo>
                    <a:pt x="16875" y="16085"/>
                    <a:pt x="16875" y="14936"/>
                    <a:pt x="17100" y="12409"/>
                  </a:cubicBezTo>
                  <a:cubicBezTo>
                    <a:pt x="17325" y="9881"/>
                    <a:pt x="17775" y="5974"/>
                    <a:pt x="18562" y="3677"/>
                  </a:cubicBezTo>
                  <a:cubicBezTo>
                    <a:pt x="19350" y="1379"/>
                    <a:pt x="20475" y="6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5289676" y="3306702"/>
              <a:ext cx="241225" cy="204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275" fill="norm" stroke="1" extrusionOk="0">
                  <a:moveTo>
                    <a:pt x="7882" y="7935"/>
                  </a:moveTo>
                  <a:cubicBezTo>
                    <a:pt x="6003" y="8596"/>
                    <a:pt x="4125" y="9257"/>
                    <a:pt x="2716" y="10690"/>
                  </a:cubicBezTo>
                  <a:cubicBezTo>
                    <a:pt x="1308" y="12122"/>
                    <a:pt x="368" y="14327"/>
                    <a:pt x="87" y="15980"/>
                  </a:cubicBezTo>
                  <a:cubicBezTo>
                    <a:pt x="-195" y="17633"/>
                    <a:pt x="181" y="18735"/>
                    <a:pt x="1589" y="18955"/>
                  </a:cubicBezTo>
                  <a:cubicBezTo>
                    <a:pt x="2998" y="19176"/>
                    <a:pt x="5440" y="18514"/>
                    <a:pt x="6848" y="17082"/>
                  </a:cubicBezTo>
                  <a:cubicBezTo>
                    <a:pt x="8257" y="15649"/>
                    <a:pt x="8633" y="13445"/>
                    <a:pt x="8821" y="11351"/>
                  </a:cubicBezTo>
                  <a:cubicBezTo>
                    <a:pt x="9008" y="9257"/>
                    <a:pt x="9008" y="7273"/>
                    <a:pt x="9384" y="6612"/>
                  </a:cubicBezTo>
                  <a:cubicBezTo>
                    <a:pt x="9760" y="5951"/>
                    <a:pt x="10511" y="6612"/>
                    <a:pt x="11732" y="8376"/>
                  </a:cubicBezTo>
                  <a:cubicBezTo>
                    <a:pt x="12953" y="10139"/>
                    <a:pt x="14643" y="13004"/>
                    <a:pt x="15488" y="15098"/>
                  </a:cubicBezTo>
                  <a:cubicBezTo>
                    <a:pt x="16334" y="17192"/>
                    <a:pt x="16334" y="18514"/>
                    <a:pt x="15864" y="19616"/>
                  </a:cubicBezTo>
                  <a:cubicBezTo>
                    <a:pt x="15395" y="20718"/>
                    <a:pt x="14455" y="21600"/>
                    <a:pt x="13986" y="21159"/>
                  </a:cubicBezTo>
                  <a:cubicBezTo>
                    <a:pt x="13516" y="20718"/>
                    <a:pt x="13516" y="18955"/>
                    <a:pt x="14362" y="15759"/>
                  </a:cubicBezTo>
                  <a:cubicBezTo>
                    <a:pt x="15207" y="12563"/>
                    <a:pt x="16897" y="7935"/>
                    <a:pt x="18212" y="5069"/>
                  </a:cubicBezTo>
                  <a:cubicBezTo>
                    <a:pt x="19527" y="2204"/>
                    <a:pt x="20466" y="1102"/>
                    <a:pt x="214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6585000" y="2732758"/>
              <a:ext cx="2095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891" y="12582"/>
                    <a:pt x="11782" y="4867"/>
                    <a:pt x="15382" y="1782"/>
                  </a:cubicBezTo>
                  <a:cubicBezTo>
                    <a:pt x="18982" y="-1304"/>
                    <a:pt x="20291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6623100" y="2887602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7474000" y="2671443"/>
              <a:ext cx="55778" cy="286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61" fill="norm" stroke="1" extrusionOk="0">
                  <a:moveTo>
                    <a:pt x="12000" y="2402"/>
                  </a:moveTo>
                  <a:cubicBezTo>
                    <a:pt x="15200" y="1290"/>
                    <a:pt x="18400" y="179"/>
                    <a:pt x="20000" y="20"/>
                  </a:cubicBezTo>
                  <a:cubicBezTo>
                    <a:pt x="21600" y="-139"/>
                    <a:pt x="21600" y="655"/>
                    <a:pt x="18800" y="3117"/>
                  </a:cubicBezTo>
                  <a:cubicBezTo>
                    <a:pt x="16000" y="5579"/>
                    <a:pt x="10400" y="9708"/>
                    <a:pt x="6800" y="13043"/>
                  </a:cubicBezTo>
                  <a:cubicBezTo>
                    <a:pt x="3200" y="16379"/>
                    <a:pt x="1600" y="18920"/>
                    <a:pt x="0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7597543" y="2690752"/>
              <a:ext cx="980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400"/>
                    <a:pt x="-1585" y="10800"/>
                    <a:pt x="575" y="14400"/>
                  </a:cubicBezTo>
                  <a:cubicBezTo>
                    <a:pt x="2735" y="18000"/>
                    <a:pt x="11375" y="198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7366050" y="2633602"/>
              <a:ext cx="3683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28" y="15508"/>
                    <a:pt x="6455" y="9415"/>
                    <a:pt x="9807" y="5538"/>
                  </a:cubicBezTo>
                  <a:cubicBezTo>
                    <a:pt x="13159" y="1662"/>
                    <a:pt x="16634" y="0"/>
                    <a:pt x="18621" y="0"/>
                  </a:cubicBezTo>
                  <a:cubicBezTo>
                    <a:pt x="20607" y="0"/>
                    <a:pt x="21103" y="1662"/>
                    <a:pt x="21600" y="3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7385100" y="3122552"/>
              <a:ext cx="31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7378750" y="3014602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7461300" y="3078102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7474000" y="3154302"/>
              <a:ext cx="101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7652742" y="3071752"/>
              <a:ext cx="18109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5600"/>
                    <a:pt x="1332" y="11200"/>
                    <a:pt x="132" y="14800"/>
                  </a:cubicBezTo>
                  <a:cubicBezTo>
                    <a:pt x="-1068" y="18400"/>
                    <a:pt x="6132" y="20000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7426093" y="2444844"/>
              <a:ext cx="124108" cy="157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63" fill="norm" stroke="1" extrusionOk="0">
                  <a:moveTo>
                    <a:pt x="598" y="4083"/>
                  </a:moveTo>
                  <a:cubicBezTo>
                    <a:pt x="232" y="6963"/>
                    <a:pt x="-134" y="9843"/>
                    <a:pt x="49" y="12147"/>
                  </a:cubicBezTo>
                  <a:cubicBezTo>
                    <a:pt x="232" y="14451"/>
                    <a:pt x="964" y="16179"/>
                    <a:pt x="1330" y="16179"/>
                  </a:cubicBezTo>
                  <a:cubicBezTo>
                    <a:pt x="1697" y="16179"/>
                    <a:pt x="1697" y="14451"/>
                    <a:pt x="2063" y="12003"/>
                  </a:cubicBezTo>
                  <a:cubicBezTo>
                    <a:pt x="2429" y="9555"/>
                    <a:pt x="3161" y="6387"/>
                    <a:pt x="3893" y="4083"/>
                  </a:cubicBezTo>
                  <a:cubicBezTo>
                    <a:pt x="4625" y="1779"/>
                    <a:pt x="5358" y="339"/>
                    <a:pt x="7737" y="51"/>
                  </a:cubicBezTo>
                  <a:cubicBezTo>
                    <a:pt x="10117" y="-237"/>
                    <a:pt x="14144" y="627"/>
                    <a:pt x="16707" y="4371"/>
                  </a:cubicBezTo>
                  <a:cubicBezTo>
                    <a:pt x="19269" y="8115"/>
                    <a:pt x="20368" y="14739"/>
                    <a:pt x="21466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8077250" y="2506602"/>
              <a:ext cx="444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3138"/>
                    <a:pt x="12343" y="6277"/>
                    <a:pt x="15943" y="9877"/>
                  </a:cubicBezTo>
                  <a:cubicBezTo>
                    <a:pt x="19543" y="13477"/>
                    <a:pt x="20571" y="175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8007400" y="2805052"/>
              <a:ext cx="234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14400"/>
                    <a:pt x="12065" y="7200"/>
                    <a:pt x="15665" y="3600"/>
                  </a:cubicBezTo>
                  <a:cubicBezTo>
                    <a:pt x="19265" y="0"/>
                    <a:pt x="2043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8055121" y="2931221"/>
              <a:ext cx="225330" cy="238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0945" fill="norm" stroke="1" extrusionOk="0">
                  <a:moveTo>
                    <a:pt x="10491" y="6777"/>
                  </a:moveTo>
                  <a:cubicBezTo>
                    <a:pt x="10491" y="5846"/>
                    <a:pt x="10491" y="4915"/>
                    <a:pt x="10691" y="3704"/>
                  </a:cubicBezTo>
                  <a:cubicBezTo>
                    <a:pt x="10891" y="2494"/>
                    <a:pt x="11291" y="1004"/>
                    <a:pt x="10891" y="353"/>
                  </a:cubicBezTo>
                  <a:cubicBezTo>
                    <a:pt x="10491" y="-299"/>
                    <a:pt x="9291" y="-113"/>
                    <a:pt x="7291" y="1470"/>
                  </a:cubicBezTo>
                  <a:cubicBezTo>
                    <a:pt x="5291" y="3053"/>
                    <a:pt x="2491" y="6032"/>
                    <a:pt x="1091" y="9384"/>
                  </a:cubicBezTo>
                  <a:cubicBezTo>
                    <a:pt x="-309" y="12735"/>
                    <a:pt x="-309" y="16460"/>
                    <a:pt x="791" y="18601"/>
                  </a:cubicBezTo>
                  <a:cubicBezTo>
                    <a:pt x="1891" y="20742"/>
                    <a:pt x="4091" y="21301"/>
                    <a:pt x="6391" y="20742"/>
                  </a:cubicBezTo>
                  <a:cubicBezTo>
                    <a:pt x="8691" y="20184"/>
                    <a:pt x="11091" y="18508"/>
                    <a:pt x="12591" y="15342"/>
                  </a:cubicBezTo>
                  <a:cubicBezTo>
                    <a:pt x="14091" y="12177"/>
                    <a:pt x="14691" y="7522"/>
                    <a:pt x="13591" y="4635"/>
                  </a:cubicBezTo>
                  <a:cubicBezTo>
                    <a:pt x="12491" y="1749"/>
                    <a:pt x="9691" y="632"/>
                    <a:pt x="7691" y="260"/>
                  </a:cubicBezTo>
                  <a:cubicBezTo>
                    <a:pt x="5691" y="-113"/>
                    <a:pt x="4491" y="260"/>
                    <a:pt x="3591" y="1004"/>
                  </a:cubicBezTo>
                  <a:cubicBezTo>
                    <a:pt x="2691" y="1749"/>
                    <a:pt x="2091" y="2867"/>
                    <a:pt x="2591" y="3425"/>
                  </a:cubicBezTo>
                  <a:cubicBezTo>
                    <a:pt x="3091" y="3984"/>
                    <a:pt x="4691" y="3984"/>
                    <a:pt x="7991" y="3611"/>
                  </a:cubicBezTo>
                  <a:cubicBezTo>
                    <a:pt x="11291" y="3239"/>
                    <a:pt x="16291" y="2494"/>
                    <a:pt x="21291" y="1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8394750" y="2349406"/>
              <a:ext cx="133621" cy="912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563" fill="norm" stroke="1" extrusionOk="0">
                  <a:moveTo>
                    <a:pt x="0" y="713"/>
                  </a:moveTo>
                  <a:cubicBezTo>
                    <a:pt x="675" y="463"/>
                    <a:pt x="1350" y="213"/>
                    <a:pt x="3037" y="88"/>
                  </a:cubicBezTo>
                  <a:cubicBezTo>
                    <a:pt x="4725" y="-37"/>
                    <a:pt x="7425" y="-37"/>
                    <a:pt x="10125" y="138"/>
                  </a:cubicBezTo>
                  <a:cubicBezTo>
                    <a:pt x="12825" y="313"/>
                    <a:pt x="15525" y="663"/>
                    <a:pt x="17719" y="1238"/>
                  </a:cubicBezTo>
                  <a:cubicBezTo>
                    <a:pt x="19912" y="1813"/>
                    <a:pt x="21600" y="2613"/>
                    <a:pt x="21262" y="3463"/>
                  </a:cubicBezTo>
                  <a:cubicBezTo>
                    <a:pt x="20925" y="4313"/>
                    <a:pt x="18563" y="5213"/>
                    <a:pt x="16031" y="5838"/>
                  </a:cubicBezTo>
                  <a:cubicBezTo>
                    <a:pt x="13500" y="6463"/>
                    <a:pt x="10800" y="6813"/>
                    <a:pt x="8775" y="7088"/>
                  </a:cubicBezTo>
                  <a:cubicBezTo>
                    <a:pt x="6750" y="7363"/>
                    <a:pt x="5400" y="7563"/>
                    <a:pt x="4556" y="7788"/>
                  </a:cubicBezTo>
                  <a:cubicBezTo>
                    <a:pt x="3712" y="8013"/>
                    <a:pt x="3375" y="8263"/>
                    <a:pt x="4219" y="8638"/>
                  </a:cubicBezTo>
                  <a:cubicBezTo>
                    <a:pt x="5062" y="9013"/>
                    <a:pt x="7087" y="9513"/>
                    <a:pt x="9281" y="10463"/>
                  </a:cubicBezTo>
                  <a:cubicBezTo>
                    <a:pt x="11475" y="11413"/>
                    <a:pt x="13838" y="12813"/>
                    <a:pt x="15356" y="14288"/>
                  </a:cubicBezTo>
                  <a:cubicBezTo>
                    <a:pt x="16875" y="15763"/>
                    <a:pt x="17550" y="17313"/>
                    <a:pt x="16200" y="18538"/>
                  </a:cubicBezTo>
                  <a:cubicBezTo>
                    <a:pt x="14850" y="19763"/>
                    <a:pt x="11475" y="20663"/>
                    <a:pt x="8775" y="21113"/>
                  </a:cubicBezTo>
                  <a:cubicBezTo>
                    <a:pt x="6075" y="21563"/>
                    <a:pt x="4050" y="21563"/>
                    <a:pt x="2025" y="21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7087739" y="2305697"/>
              <a:ext cx="183062" cy="981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03" fill="norm" stroke="1" extrusionOk="0">
                  <a:moveTo>
                    <a:pt x="13279" y="784"/>
                  </a:moveTo>
                  <a:cubicBezTo>
                    <a:pt x="12782" y="552"/>
                    <a:pt x="12286" y="320"/>
                    <a:pt x="10920" y="158"/>
                  </a:cubicBezTo>
                  <a:cubicBezTo>
                    <a:pt x="9555" y="-4"/>
                    <a:pt x="7320" y="-97"/>
                    <a:pt x="5210" y="158"/>
                  </a:cubicBezTo>
                  <a:cubicBezTo>
                    <a:pt x="3100" y="413"/>
                    <a:pt x="1113" y="1015"/>
                    <a:pt x="493" y="1803"/>
                  </a:cubicBezTo>
                  <a:cubicBezTo>
                    <a:pt x="-128" y="2591"/>
                    <a:pt x="617" y="3565"/>
                    <a:pt x="2727" y="4747"/>
                  </a:cubicBezTo>
                  <a:cubicBezTo>
                    <a:pt x="4838" y="5929"/>
                    <a:pt x="8313" y="7319"/>
                    <a:pt x="10051" y="8362"/>
                  </a:cubicBezTo>
                  <a:cubicBezTo>
                    <a:pt x="11789" y="9405"/>
                    <a:pt x="11789" y="10100"/>
                    <a:pt x="10920" y="10680"/>
                  </a:cubicBezTo>
                  <a:cubicBezTo>
                    <a:pt x="10051" y="11259"/>
                    <a:pt x="8313" y="11723"/>
                    <a:pt x="6700" y="11978"/>
                  </a:cubicBezTo>
                  <a:cubicBezTo>
                    <a:pt x="5086" y="12233"/>
                    <a:pt x="3596" y="12279"/>
                    <a:pt x="2479" y="12209"/>
                  </a:cubicBezTo>
                  <a:cubicBezTo>
                    <a:pt x="1362" y="12140"/>
                    <a:pt x="617" y="11955"/>
                    <a:pt x="244" y="11746"/>
                  </a:cubicBezTo>
                  <a:cubicBezTo>
                    <a:pt x="-128" y="11537"/>
                    <a:pt x="-128" y="11306"/>
                    <a:pt x="617" y="11167"/>
                  </a:cubicBezTo>
                  <a:cubicBezTo>
                    <a:pt x="1362" y="11027"/>
                    <a:pt x="2851" y="10981"/>
                    <a:pt x="4713" y="11167"/>
                  </a:cubicBezTo>
                  <a:cubicBezTo>
                    <a:pt x="6575" y="11352"/>
                    <a:pt x="8810" y="11769"/>
                    <a:pt x="10051" y="12488"/>
                  </a:cubicBezTo>
                  <a:cubicBezTo>
                    <a:pt x="11293" y="13206"/>
                    <a:pt x="11541" y="14226"/>
                    <a:pt x="10672" y="15408"/>
                  </a:cubicBezTo>
                  <a:cubicBezTo>
                    <a:pt x="9803" y="16590"/>
                    <a:pt x="7817" y="17934"/>
                    <a:pt x="6575" y="18861"/>
                  </a:cubicBezTo>
                  <a:cubicBezTo>
                    <a:pt x="5334" y="19788"/>
                    <a:pt x="4838" y="20298"/>
                    <a:pt x="4838" y="20669"/>
                  </a:cubicBezTo>
                  <a:cubicBezTo>
                    <a:pt x="4838" y="21039"/>
                    <a:pt x="5334" y="21271"/>
                    <a:pt x="8189" y="21387"/>
                  </a:cubicBezTo>
                  <a:cubicBezTo>
                    <a:pt x="11044" y="21503"/>
                    <a:pt x="16258" y="21503"/>
                    <a:pt x="21472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8801150" y="2654769"/>
              <a:ext cx="234951" cy="23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29"/>
                  </a:moveTo>
                  <a:cubicBezTo>
                    <a:pt x="584" y="765"/>
                    <a:pt x="1168" y="0"/>
                    <a:pt x="1849" y="0"/>
                  </a:cubicBezTo>
                  <a:cubicBezTo>
                    <a:pt x="2530" y="0"/>
                    <a:pt x="3308" y="765"/>
                    <a:pt x="5351" y="3154"/>
                  </a:cubicBezTo>
                  <a:cubicBezTo>
                    <a:pt x="7395" y="5543"/>
                    <a:pt x="10703" y="9558"/>
                    <a:pt x="13622" y="12903"/>
                  </a:cubicBezTo>
                  <a:cubicBezTo>
                    <a:pt x="16541" y="16248"/>
                    <a:pt x="19070" y="189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8839250" y="2681409"/>
              <a:ext cx="196851" cy="276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21600" y="233"/>
                  </a:moveTo>
                  <a:cubicBezTo>
                    <a:pt x="20439" y="68"/>
                    <a:pt x="19277" y="-97"/>
                    <a:pt x="18232" y="68"/>
                  </a:cubicBezTo>
                  <a:cubicBezTo>
                    <a:pt x="17187" y="233"/>
                    <a:pt x="16258" y="727"/>
                    <a:pt x="13819" y="3530"/>
                  </a:cubicBezTo>
                  <a:cubicBezTo>
                    <a:pt x="11381" y="6334"/>
                    <a:pt x="7432" y="11445"/>
                    <a:pt x="4877" y="14825"/>
                  </a:cubicBezTo>
                  <a:cubicBezTo>
                    <a:pt x="2323" y="18205"/>
                    <a:pt x="1161" y="19854"/>
                    <a:pt x="0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9537750" y="2460035"/>
              <a:ext cx="50801" cy="35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01"/>
                  </a:moveTo>
                  <a:cubicBezTo>
                    <a:pt x="900" y="651"/>
                    <a:pt x="1800" y="0"/>
                    <a:pt x="2250" y="0"/>
                  </a:cubicBezTo>
                  <a:cubicBezTo>
                    <a:pt x="2700" y="0"/>
                    <a:pt x="2700" y="651"/>
                    <a:pt x="3600" y="2863"/>
                  </a:cubicBezTo>
                  <a:cubicBezTo>
                    <a:pt x="4500" y="5075"/>
                    <a:pt x="6300" y="8848"/>
                    <a:pt x="9450" y="12231"/>
                  </a:cubicBezTo>
                  <a:cubicBezTo>
                    <a:pt x="12600" y="15614"/>
                    <a:pt x="17100" y="1860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9417100" y="2884925"/>
              <a:ext cx="2984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209" y="12302"/>
                    <a:pt x="10417" y="4448"/>
                    <a:pt x="14017" y="1502"/>
                  </a:cubicBezTo>
                  <a:cubicBezTo>
                    <a:pt x="17617" y="-1443"/>
                    <a:pt x="1960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9456177" y="3090239"/>
              <a:ext cx="253023" cy="342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26" fill="norm" stroke="1" extrusionOk="0">
                  <a:moveTo>
                    <a:pt x="10177" y="433"/>
                  </a:moveTo>
                  <a:cubicBezTo>
                    <a:pt x="8917" y="168"/>
                    <a:pt x="7657" y="-97"/>
                    <a:pt x="6757" y="36"/>
                  </a:cubicBezTo>
                  <a:cubicBezTo>
                    <a:pt x="5857" y="168"/>
                    <a:pt x="5317" y="698"/>
                    <a:pt x="4237" y="2752"/>
                  </a:cubicBezTo>
                  <a:cubicBezTo>
                    <a:pt x="3157" y="4806"/>
                    <a:pt x="1537" y="8384"/>
                    <a:pt x="727" y="11233"/>
                  </a:cubicBezTo>
                  <a:cubicBezTo>
                    <a:pt x="-83" y="14082"/>
                    <a:pt x="-83" y="16202"/>
                    <a:pt x="97" y="17594"/>
                  </a:cubicBezTo>
                  <a:cubicBezTo>
                    <a:pt x="277" y="18985"/>
                    <a:pt x="637" y="19648"/>
                    <a:pt x="1177" y="20178"/>
                  </a:cubicBezTo>
                  <a:cubicBezTo>
                    <a:pt x="1717" y="20708"/>
                    <a:pt x="2437" y="21105"/>
                    <a:pt x="3247" y="21304"/>
                  </a:cubicBezTo>
                  <a:cubicBezTo>
                    <a:pt x="4057" y="21503"/>
                    <a:pt x="4957" y="21503"/>
                    <a:pt x="6487" y="20973"/>
                  </a:cubicBezTo>
                  <a:cubicBezTo>
                    <a:pt x="8017" y="20443"/>
                    <a:pt x="10177" y="19383"/>
                    <a:pt x="11887" y="17528"/>
                  </a:cubicBezTo>
                  <a:cubicBezTo>
                    <a:pt x="13597" y="15672"/>
                    <a:pt x="14857" y="13022"/>
                    <a:pt x="15397" y="10305"/>
                  </a:cubicBezTo>
                  <a:cubicBezTo>
                    <a:pt x="15937" y="7589"/>
                    <a:pt x="15757" y="4806"/>
                    <a:pt x="14767" y="3083"/>
                  </a:cubicBezTo>
                  <a:cubicBezTo>
                    <a:pt x="13777" y="1361"/>
                    <a:pt x="11977" y="698"/>
                    <a:pt x="10087" y="499"/>
                  </a:cubicBezTo>
                  <a:cubicBezTo>
                    <a:pt x="8197" y="301"/>
                    <a:pt x="6217" y="566"/>
                    <a:pt x="4957" y="963"/>
                  </a:cubicBezTo>
                  <a:cubicBezTo>
                    <a:pt x="3697" y="1361"/>
                    <a:pt x="3157" y="1891"/>
                    <a:pt x="2617" y="2487"/>
                  </a:cubicBezTo>
                  <a:cubicBezTo>
                    <a:pt x="2077" y="3083"/>
                    <a:pt x="1537" y="3746"/>
                    <a:pt x="1357" y="4409"/>
                  </a:cubicBezTo>
                  <a:cubicBezTo>
                    <a:pt x="1177" y="5071"/>
                    <a:pt x="1357" y="5734"/>
                    <a:pt x="2617" y="6197"/>
                  </a:cubicBezTo>
                  <a:cubicBezTo>
                    <a:pt x="3877" y="6661"/>
                    <a:pt x="6217" y="6926"/>
                    <a:pt x="9547" y="6794"/>
                  </a:cubicBezTo>
                  <a:cubicBezTo>
                    <a:pt x="12877" y="6661"/>
                    <a:pt x="17197" y="6131"/>
                    <a:pt x="21517" y="5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10210850" y="2874902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10229900" y="2982852"/>
              <a:ext cx="1206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11004600" y="2538352"/>
              <a:ext cx="63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10782350" y="2927819"/>
              <a:ext cx="546101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14" y="15429"/>
                    <a:pt x="6028" y="9257"/>
                    <a:pt x="9084" y="5400"/>
                  </a:cubicBezTo>
                  <a:cubicBezTo>
                    <a:pt x="12140" y="1543"/>
                    <a:pt x="15237" y="0"/>
                    <a:pt x="17330" y="0"/>
                  </a:cubicBezTo>
                  <a:cubicBezTo>
                    <a:pt x="19423" y="0"/>
                    <a:pt x="20512" y="1543"/>
                    <a:pt x="21600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10795555" y="3206386"/>
              <a:ext cx="259846" cy="341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248" fill="norm" stroke="1" extrusionOk="0">
                  <a:moveTo>
                    <a:pt x="12075" y="3081"/>
                  </a:moveTo>
                  <a:cubicBezTo>
                    <a:pt x="11548" y="2554"/>
                    <a:pt x="11021" y="2027"/>
                    <a:pt x="10231" y="1632"/>
                  </a:cubicBezTo>
                  <a:cubicBezTo>
                    <a:pt x="9441" y="1237"/>
                    <a:pt x="8387" y="973"/>
                    <a:pt x="6719" y="1961"/>
                  </a:cubicBezTo>
                  <a:cubicBezTo>
                    <a:pt x="5051" y="2949"/>
                    <a:pt x="2768" y="5188"/>
                    <a:pt x="1538" y="7954"/>
                  </a:cubicBezTo>
                  <a:cubicBezTo>
                    <a:pt x="309" y="10720"/>
                    <a:pt x="134" y="14012"/>
                    <a:pt x="46" y="16054"/>
                  </a:cubicBezTo>
                  <a:cubicBezTo>
                    <a:pt x="-42" y="18095"/>
                    <a:pt x="-42" y="18886"/>
                    <a:pt x="397" y="19610"/>
                  </a:cubicBezTo>
                  <a:cubicBezTo>
                    <a:pt x="836" y="20334"/>
                    <a:pt x="1714" y="20993"/>
                    <a:pt x="3207" y="21190"/>
                  </a:cubicBezTo>
                  <a:cubicBezTo>
                    <a:pt x="4699" y="21388"/>
                    <a:pt x="6807" y="21125"/>
                    <a:pt x="9529" y="19610"/>
                  </a:cubicBezTo>
                  <a:cubicBezTo>
                    <a:pt x="12251" y="18095"/>
                    <a:pt x="15587" y="15329"/>
                    <a:pt x="17519" y="12498"/>
                  </a:cubicBezTo>
                  <a:cubicBezTo>
                    <a:pt x="19451" y="9666"/>
                    <a:pt x="19978" y="6768"/>
                    <a:pt x="19626" y="4727"/>
                  </a:cubicBezTo>
                  <a:cubicBezTo>
                    <a:pt x="19275" y="2686"/>
                    <a:pt x="18046" y="1500"/>
                    <a:pt x="16378" y="776"/>
                  </a:cubicBezTo>
                  <a:cubicBezTo>
                    <a:pt x="14709" y="51"/>
                    <a:pt x="12602" y="-212"/>
                    <a:pt x="10495" y="183"/>
                  </a:cubicBezTo>
                  <a:cubicBezTo>
                    <a:pt x="8387" y="578"/>
                    <a:pt x="6280" y="1632"/>
                    <a:pt x="4963" y="2488"/>
                  </a:cubicBezTo>
                  <a:cubicBezTo>
                    <a:pt x="3646" y="3344"/>
                    <a:pt x="3119" y="4003"/>
                    <a:pt x="2943" y="4859"/>
                  </a:cubicBezTo>
                  <a:cubicBezTo>
                    <a:pt x="2768" y="5715"/>
                    <a:pt x="2943" y="6768"/>
                    <a:pt x="3558" y="7559"/>
                  </a:cubicBezTo>
                  <a:cubicBezTo>
                    <a:pt x="4173" y="8349"/>
                    <a:pt x="5226" y="8876"/>
                    <a:pt x="8299" y="8612"/>
                  </a:cubicBezTo>
                  <a:cubicBezTo>
                    <a:pt x="11373" y="8349"/>
                    <a:pt x="16465" y="7295"/>
                    <a:pt x="21558" y="6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11051166" y="3103502"/>
              <a:ext cx="6260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600" fill="norm" stroke="1" extrusionOk="0">
                  <a:moveTo>
                    <a:pt x="1440" y="0"/>
                  </a:moveTo>
                  <a:cubicBezTo>
                    <a:pt x="720" y="4800"/>
                    <a:pt x="0" y="9600"/>
                    <a:pt x="0" y="10350"/>
                  </a:cubicBezTo>
                  <a:cubicBezTo>
                    <a:pt x="0" y="11100"/>
                    <a:pt x="720" y="7800"/>
                    <a:pt x="1800" y="5400"/>
                  </a:cubicBezTo>
                  <a:cubicBezTo>
                    <a:pt x="2880" y="3000"/>
                    <a:pt x="4320" y="1500"/>
                    <a:pt x="6840" y="750"/>
                  </a:cubicBezTo>
                  <a:cubicBezTo>
                    <a:pt x="9360" y="0"/>
                    <a:pt x="12960" y="0"/>
                    <a:pt x="15840" y="1950"/>
                  </a:cubicBezTo>
                  <a:cubicBezTo>
                    <a:pt x="18720" y="3900"/>
                    <a:pt x="20880" y="7800"/>
                    <a:pt x="21240" y="10500"/>
                  </a:cubicBezTo>
                  <a:cubicBezTo>
                    <a:pt x="21600" y="13200"/>
                    <a:pt x="20160" y="14700"/>
                    <a:pt x="18720" y="16350"/>
                  </a:cubicBezTo>
                  <a:cubicBezTo>
                    <a:pt x="17280" y="18000"/>
                    <a:pt x="15840" y="19800"/>
                    <a:pt x="14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11176050" y="3141602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9800"/>
                    <a:pt x="10800" y="18000"/>
                    <a:pt x="14400" y="14400"/>
                  </a:cubicBezTo>
                  <a:cubicBezTo>
                    <a:pt x="18000" y="10800"/>
                    <a:pt x="1980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11224733" y="3097152"/>
              <a:ext cx="846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35"/>
                    <a:pt x="0" y="11270"/>
                    <a:pt x="0" y="14870"/>
                  </a:cubicBezTo>
                  <a:cubicBezTo>
                    <a:pt x="0" y="18470"/>
                    <a:pt x="10800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11341150" y="3084452"/>
              <a:ext cx="1810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0" y="0"/>
                  </a:moveTo>
                  <a:cubicBezTo>
                    <a:pt x="9600" y="2769"/>
                    <a:pt x="19200" y="5538"/>
                    <a:pt x="20400" y="9138"/>
                  </a:cubicBezTo>
                  <a:cubicBezTo>
                    <a:pt x="21600" y="12738"/>
                    <a:pt x="14400" y="17169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762050" y="4202052"/>
              <a:ext cx="86106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314"/>
                  </a:moveTo>
                  <a:cubicBezTo>
                    <a:pt x="223" y="10286"/>
                    <a:pt x="446" y="9257"/>
                    <a:pt x="648" y="8571"/>
                  </a:cubicBezTo>
                  <a:cubicBezTo>
                    <a:pt x="850" y="7886"/>
                    <a:pt x="1030" y="7543"/>
                    <a:pt x="1205" y="7286"/>
                  </a:cubicBezTo>
                  <a:cubicBezTo>
                    <a:pt x="1381" y="7029"/>
                    <a:pt x="1550" y="6857"/>
                    <a:pt x="1742" y="6600"/>
                  </a:cubicBezTo>
                  <a:cubicBezTo>
                    <a:pt x="1933" y="6343"/>
                    <a:pt x="2145" y="6000"/>
                    <a:pt x="2365" y="5657"/>
                  </a:cubicBezTo>
                  <a:cubicBezTo>
                    <a:pt x="2586" y="5314"/>
                    <a:pt x="2814" y="4971"/>
                    <a:pt x="3016" y="4800"/>
                  </a:cubicBezTo>
                  <a:cubicBezTo>
                    <a:pt x="3218" y="4629"/>
                    <a:pt x="3393" y="4629"/>
                    <a:pt x="3573" y="4457"/>
                  </a:cubicBezTo>
                  <a:cubicBezTo>
                    <a:pt x="3754" y="4286"/>
                    <a:pt x="3940" y="3943"/>
                    <a:pt x="4131" y="3686"/>
                  </a:cubicBezTo>
                  <a:cubicBezTo>
                    <a:pt x="4322" y="3429"/>
                    <a:pt x="4519" y="3257"/>
                    <a:pt x="4726" y="3000"/>
                  </a:cubicBezTo>
                  <a:cubicBezTo>
                    <a:pt x="4933" y="2743"/>
                    <a:pt x="5150" y="2400"/>
                    <a:pt x="5368" y="2143"/>
                  </a:cubicBezTo>
                  <a:cubicBezTo>
                    <a:pt x="5586" y="1886"/>
                    <a:pt x="5804" y="1714"/>
                    <a:pt x="6029" y="1543"/>
                  </a:cubicBezTo>
                  <a:cubicBezTo>
                    <a:pt x="6255" y="1371"/>
                    <a:pt x="6488" y="1200"/>
                    <a:pt x="6669" y="1029"/>
                  </a:cubicBezTo>
                  <a:cubicBezTo>
                    <a:pt x="6850" y="857"/>
                    <a:pt x="6977" y="686"/>
                    <a:pt x="7102" y="600"/>
                  </a:cubicBezTo>
                  <a:cubicBezTo>
                    <a:pt x="7227" y="514"/>
                    <a:pt x="7349" y="514"/>
                    <a:pt x="7471" y="429"/>
                  </a:cubicBezTo>
                  <a:cubicBezTo>
                    <a:pt x="7593" y="343"/>
                    <a:pt x="7715" y="171"/>
                    <a:pt x="7837" y="86"/>
                  </a:cubicBezTo>
                  <a:cubicBezTo>
                    <a:pt x="7959" y="0"/>
                    <a:pt x="8081" y="0"/>
                    <a:pt x="8214" y="0"/>
                  </a:cubicBezTo>
                  <a:cubicBezTo>
                    <a:pt x="8347" y="0"/>
                    <a:pt x="8490" y="0"/>
                    <a:pt x="8618" y="0"/>
                  </a:cubicBezTo>
                  <a:cubicBezTo>
                    <a:pt x="8745" y="0"/>
                    <a:pt x="8857" y="0"/>
                    <a:pt x="8981" y="0"/>
                  </a:cubicBezTo>
                  <a:cubicBezTo>
                    <a:pt x="9106" y="0"/>
                    <a:pt x="9244" y="0"/>
                    <a:pt x="9380" y="0"/>
                  </a:cubicBezTo>
                  <a:cubicBezTo>
                    <a:pt x="9515" y="0"/>
                    <a:pt x="9648" y="0"/>
                    <a:pt x="9852" y="0"/>
                  </a:cubicBezTo>
                  <a:cubicBezTo>
                    <a:pt x="10057" y="0"/>
                    <a:pt x="10333" y="0"/>
                    <a:pt x="10553" y="0"/>
                  </a:cubicBezTo>
                  <a:cubicBezTo>
                    <a:pt x="10773" y="0"/>
                    <a:pt x="10938" y="0"/>
                    <a:pt x="11095" y="0"/>
                  </a:cubicBezTo>
                  <a:cubicBezTo>
                    <a:pt x="11251" y="0"/>
                    <a:pt x="11400" y="0"/>
                    <a:pt x="11543" y="86"/>
                  </a:cubicBezTo>
                  <a:cubicBezTo>
                    <a:pt x="11687" y="171"/>
                    <a:pt x="11825" y="343"/>
                    <a:pt x="11968" y="429"/>
                  </a:cubicBezTo>
                  <a:cubicBezTo>
                    <a:pt x="12112" y="514"/>
                    <a:pt x="12260" y="514"/>
                    <a:pt x="12414" y="600"/>
                  </a:cubicBezTo>
                  <a:cubicBezTo>
                    <a:pt x="12568" y="686"/>
                    <a:pt x="12727" y="857"/>
                    <a:pt x="12884" y="943"/>
                  </a:cubicBezTo>
                  <a:cubicBezTo>
                    <a:pt x="13041" y="1029"/>
                    <a:pt x="13195" y="1029"/>
                    <a:pt x="13349" y="1114"/>
                  </a:cubicBezTo>
                  <a:cubicBezTo>
                    <a:pt x="13503" y="1200"/>
                    <a:pt x="13657" y="1371"/>
                    <a:pt x="13805" y="1543"/>
                  </a:cubicBezTo>
                  <a:cubicBezTo>
                    <a:pt x="13954" y="1714"/>
                    <a:pt x="14097" y="1886"/>
                    <a:pt x="14249" y="2057"/>
                  </a:cubicBezTo>
                  <a:cubicBezTo>
                    <a:pt x="14400" y="2229"/>
                    <a:pt x="14559" y="2400"/>
                    <a:pt x="14713" y="2571"/>
                  </a:cubicBezTo>
                  <a:cubicBezTo>
                    <a:pt x="14867" y="2743"/>
                    <a:pt x="15016" y="2914"/>
                    <a:pt x="15165" y="3086"/>
                  </a:cubicBezTo>
                  <a:cubicBezTo>
                    <a:pt x="15313" y="3257"/>
                    <a:pt x="15462" y="3429"/>
                    <a:pt x="15595" y="3686"/>
                  </a:cubicBezTo>
                  <a:cubicBezTo>
                    <a:pt x="15727" y="3943"/>
                    <a:pt x="15844" y="4286"/>
                    <a:pt x="15985" y="4629"/>
                  </a:cubicBezTo>
                  <a:cubicBezTo>
                    <a:pt x="16126" y="4971"/>
                    <a:pt x="16290" y="5314"/>
                    <a:pt x="16442" y="5571"/>
                  </a:cubicBezTo>
                  <a:cubicBezTo>
                    <a:pt x="16593" y="5829"/>
                    <a:pt x="16731" y="6000"/>
                    <a:pt x="16864" y="6257"/>
                  </a:cubicBezTo>
                  <a:cubicBezTo>
                    <a:pt x="16996" y="6514"/>
                    <a:pt x="17124" y="6857"/>
                    <a:pt x="17254" y="7200"/>
                  </a:cubicBezTo>
                  <a:cubicBezTo>
                    <a:pt x="17384" y="7543"/>
                    <a:pt x="17517" y="7886"/>
                    <a:pt x="17700" y="8314"/>
                  </a:cubicBezTo>
                  <a:cubicBezTo>
                    <a:pt x="17883" y="8743"/>
                    <a:pt x="18117" y="9257"/>
                    <a:pt x="18340" y="9771"/>
                  </a:cubicBezTo>
                  <a:cubicBezTo>
                    <a:pt x="18563" y="10286"/>
                    <a:pt x="18775" y="10800"/>
                    <a:pt x="18974" y="11229"/>
                  </a:cubicBezTo>
                  <a:cubicBezTo>
                    <a:pt x="19173" y="11657"/>
                    <a:pt x="19359" y="12000"/>
                    <a:pt x="19577" y="12514"/>
                  </a:cubicBezTo>
                  <a:cubicBezTo>
                    <a:pt x="19795" y="13029"/>
                    <a:pt x="20044" y="13714"/>
                    <a:pt x="20291" y="14571"/>
                  </a:cubicBezTo>
                  <a:cubicBezTo>
                    <a:pt x="20538" y="15429"/>
                    <a:pt x="20782" y="16457"/>
                    <a:pt x="21000" y="17657"/>
                  </a:cubicBezTo>
                  <a:cubicBezTo>
                    <a:pt x="21218" y="18857"/>
                    <a:pt x="21409" y="20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2919834" y="4585418"/>
              <a:ext cx="159967" cy="486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95" fill="norm" stroke="1" extrusionOk="0">
                  <a:moveTo>
                    <a:pt x="21479" y="2981"/>
                  </a:moveTo>
                  <a:cubicBezTo>
                    <a:pt x="19774" y="2139"/>
                    <a:pt x="18068" y="1298"/>
                    <a:pt x="15795" y="737"/>
                  </a:cubicBezTo>
                  <a:cubicBezTo>
                    <a:pt x="13521" y="176"/>
                    <a:pt x="10679" y="-105"/>
                    <a:pt x="8121" y="35"/>
                  </a:cubicBezTo>
                  <a:cubicBezTo>
                    <a:pt x="5563" y="176"/>
                    <a:pt x="3290" y="737"/>
                    <a:pt x="1868" y="2466"/>
                  </a:cubicBezTo>
                  <a:cubicBezTo>
                    <a:pt x="447" y="4196"/>
                    <a:pt x="-121" y="7095"/>
                    <a:pt x="21" y="9994"/>
                  </a:cubicBezTo>
                  <a:cubicBezTo>
                    <a:pt x="163" y="12892"/>
                    <a:pt x="1016" y="15791"/>
                    <a:pt x="1442" y="17708"/>
                  </a:cubicBezTo>
                  <a:cubicBezTo>
                    <a:pt x="1868" y="19625"/>
                    <a:pt x="1868" y="20560"/>
                    <a:pt x="1868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2844850" y="4849752"/>
              <a:ext cx="2286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" y="18831"/>
                    <a:pt x="400" y="16062"/>
                    <a:pt x="3700" y="12462"/>
                  </a:cubicBezTo>
                  <a:cubicBezTo>
                    <a:pt x="7000" y="8862"/>
                    <a:pt x="13400" y="4431"/>
                    <a:pt x="16900" y="2215"/>
                  </a:cubicBezTo>
                  <a:cubicBezTo>
                    <a:pt x="20400" y="0"/>
                    <a:pt x="21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3132990" y="4636757"/>
              <a:ext cx="162711" cy="473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68" fill="norm" stroke="1" extrusionOk="0">
                  <a:moveTo>
                    <a:pt x="21287" y="2172"/>
                  </a:moveTo>
                  <a:cubicBezTo>
                    <a:pt x="19625" y="1404"/>
                    <a:pt x="17964" y="636"/>
                    <a:pt x="16441" y="252"/>
                  </a:cubicBezTo>
                  <a:cubicBezTo>
                    <a:pt x="14918" y="-132"/>
                    <a:pt x="13533" y="-132"/>
                    <a:pt x="11456" y="636"/>
                  </a:cubicBezTo>
                  <a:cubicBezTo>
                    <a:pt x="9379" y="1404"/>
                    <a:pt x="6610" y="2940"/>
                    <a:pt x="4395" y="5196"/>
                  </a:cubicBezTo>
                  <a:cubicBezTo>
                    <a:pt x="2179" y="7452"/>
                    <a:pt x="518" y="10428"/>
                    <a:pt x="102" y="12876"/>
                  </a:cubicBezTo>
                  <a:cubicBezTo>
                    <a:pt x="-313" y="15324"/>
                    <a:pt x="518" y="17244"/>
                    <a:pt x="2872" y="18588"/>
                  </a:cubicBezTo>
                  <a:cubicBezTo>
                    <a:pt x="5225" y="19932"/>
                    <a:pt x="9102" y="20700"/>
                    <a:pt x="12979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3317192" y="4663748"/>
              <a:ext cx="169519" cy="400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4" h="21381" fill="norm" stroke="1" extrusionOk="0">
                  <a:moveTo>
                    <a:pt x="8960" y="5527"/>
                  </a:moveTo>
                  <a:cubicBezTo>
                    <a:pt x="6903" y="7563"/>
                    <a:pt x="4846" y="9599"/>
                    <a:pt x="3817" y="11634"/>
                  </a:cubicBezTo>
                  <a:cubicBezTo>
                    <a:pt x="2789" y="13670"/>
                    <a:pt x="2789" y="15705"/>
                    <a:pt x="3046" y="17232"/>
                  </a:cubicBezTo>
                  <a:cubicBezTo>
                    <a:pt x="3303" y="18759"/>
                    <a:pt x="3817" y="19777"/>
                    <a:pt x="4717" y="20455"/>
                  </a:cubicBezTo>
                  <a:cubicBezTo>
                    <a:pt x="5617" y="21134"/>
                    <a:pt x="6903" y="21473"/>
                    <a:pt x="7803" y="21360"/>
                  </a:cubicBezTo>
                  <a:cubicBezTo>
                    <a:pt x="8703" y="21247"/>
                    <a:pt x="9217" y="20681"/>
                    <a:pt x="8832" y="18589"/>
                  </a:cubicBezTo>
                  <a:cubicBezTo>
                    <a:pt x="8446" y="16497"/>
                    <a:pt x="7160" y="12878"/>
                    <a:pt x="6003" y="9768"/>
                  </a:cubicBezTo>
                  <a:cubicBezTo>
                    <a:pt x="4846" y="6658"/>
                    <a:pt x="3817" y="4057"/>
                    <a:pt x="3303" y="2474"/>
                  </a:cubicBezTo>
                  <a:cubicBezTo>
                    <a:pt x="2789" y="891"/>
                    <a:pt x="2789" y="325"/>
                    <a:pt x="3560" y="99"/>
                  </a:cubicBezTo>
                  <a:cubicBezTo>
                    <a:pt x="4332" y="-127"/>
                    <a:pt x="5874" y="-14"/>
                    <a:pt x="8703" y="947"/>
                  </a:cubicBezTo>
                  <a:cubicBezTo>
                    <a:pt x="11532" y="1909"/>
                    <a:pt x="15646" y="3718"/>
                    <a:pt x="18089" y="5980"/>
                  </a:cubicBezTo>
                  <a:cubicBezTo>
                    <a:pt x="20532" y="8242"/>
                    <a:pt x="21303" y="10956"/>
                    <a:pt x="19889" y="13274"/>
                  </a:cubicBezTo>
                  <a:cubicBezTo>
                    <a:pt x="18474" y="15592"/>
                    <a:pt x="14874" y="17515"/>
                    <a:pt x="11917" y="18646"/>
                  </a:cubicBezTo>
                  <a:cubicBezTo>
                    <a:pt x="8960" y="19777"/>
                    <a:pt x="6646" y="20116"/>
                    <a:pt x="4717" y="20229"/>
                  </a:cubicBezTo>
                  <a:cubicBezTo>
                    <a:pt x="2789" y="20342"/>
                    <a:pt x="1246" y="20229"/>
                    <a:pt x="474" y="19777"/>
                  </a:cubicBezTo>
                  <a:cubicBezTo>
                    <a:pt x="-297" y="19324"/>
                    <a:pt x="-297" y="18533"/>
                    <a:pt x="1760" y="17402"/>
                  </a:cubicBezTo>
                  <a:cubicBezTo>
                    <a:pt x="3817" y="16271"/>
                    <a:pt x="7932" y="14801"/>
                    <a:pt x="12046" y="13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3606287" y="4608452"/>
              <a:ext cx="25964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0" h="21600" fill="norm" stroke="1" extrusionOk="0">
                  <a:moveTo>
                    <a:pt x="20380" y="0"/>
                  </a:moveTo>
                  <a:cubicBezTo>
                    <a:pt x="17057" y="2295"/>
                    <a:pt x="13734" y="4589"/>
                    <a:pt x="12903" y="6923"/>
                  </a:cubicBezTo>
                  <a:cubicBezTo>
                    <a:pt x="12072" y="9257"/>
                    <a:pt x="13734" y="11631"/>
                    <a:pt x="11242" y="13886"/>
                  </a:cubicBezTo>
                  <a:cubicBezTo>
                    <a:pt x="8749" y="16141"/>
                    <a:pt x="2103" y="18277"/>
                    <a:pt x="442" y="19543"/>
                  </a:cubicBezTo>
                  <a:cubicBezTo>
                    <a:pt x="-1220" y="20809"/>
                    <a:pt x="2103" y="21204"/>
                    <a:pt x="54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3662200" y="4740182"/>
              <a:ext cx="274851" cy="323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299" fill="norm" stroke="1" extrusionOk="0">
                  <a:moveTo>
                    <a:pt x="10528" y="3869"/>
                  </a:moveTo>
                  <a:cubicBezTo>
                    <a:pt x="10363" y="2894"/>
                    <a:pt x="10198" y="1918"/>
                    <a:pt x="9703" y="1361"/>
                  </a:cubicBezTo>
                  <a:cubicBezTo>
                    <a:pt x="9208" y="803"/>
                    <a:pt x="8384" y="664"/>
                    <a:pt x="7230" y="1222"/>
                  </a:cubicBezTo>
                  <a:cubicBezTo>
                    <a:pt x="6076" y="1779"/>
                    <a:pt x="4592" y="3033"/>
                    <a:pt x="3273" y="5333"/>
                  </a:cubicBezTo>
                  <a:cubicBezTo>
                    <a:pt x="1954" y="7632"/>
                    <a:pt x="799" y="10976"/>
                    <a:pt x="305" y="13554"/>
                  </a:cubicBezTo>
                  <a:cubicBezTo>
                    <a:pt x="-190" y="16133"/>
                    <a:pt x="-25" y="17944"/>
                    <a:pt x="387" y="19129"/>
                  </a:cubicBezTo>
                  <a:cubicBezTo>
                    <a:pt x="799" y="20313"/>
                    <a:pt x="1459" y="20871"/>
                    <a:pt x="2778" y="21149"/>
                  </a:cubicBezTo>
                  <a:cubicBezTo>
                    <a:pt x="4097" y="21428"/>
                    <a:pt x="6076" y="21428"/>
                    <a:pt x="8466" y="20174"/>
                  </a:cubicBezTo>
                  <a:cubicBezTo>
                    <a:pt x="10857" y="18920"/>
                    <a:pt x="13660" y="16411"/>
                    <a:pt x="15144" y="13345"/>
                  </a:cubicBezTo>
                  <a:cubicBezTo>
                    <a:pt x="16628" y="10280"/>
                    <a:pt x="16793" y="6656"/>
                    <a:pt x="15804" y="4287"/>
                  </a:cubicBezTo>
                  <a:cubicBezTo>
                    <a:pt x="14815" y="1918"/>
                    <a:pt x="12671" y="803"/>
                    <a:pt x="10692" y="316"/>
                  </a:cubicBezTo>
                  <a:cubicBezTo>
                    <a:pt x="8714" y="-172"/>
                    <a:pt x="6900" y="-33"/>
                    <a:pt x="5746" y="316"/>
                  </a:cubicBezTo>
                  <a:cubicBezTo>
                    <a:pt x="4592" y="664"/>
                    <a:pt x="4097" y="1222"/>
                    <a:pt x="3850" y="1849"/>
                  </a:cubicBezTo>
                  <a:cubicBezTo>
                    <a:pt x="3602" y="2476"/>
                    <a:pt x="3602" y="3173"/>
                    <a:pt x="5334" y="4009"/>
                  </a:cubicBezTo>
                  <a:cubicBezTo>
                    <a:pt x="7065" y="4845"/>
                    <a:pt x="10528" y="5820"/>
                    <a:pt x="13495" y="6169"/>
                  </a:cubicBezTo>
                  <a:cubicBezTo>
                    <a:pt x="16463" y="6517"/>
                    <a:pt x="18937" y="6238"/>
                    <a:pt x="21410" y="5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3898950" y="4621152"/>
              <a:ext cx="201243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675" y="0"/>
                  </a:moveTo>
                  <a:cubicBezTo>
                    <a:pt x="6300" y="2434"/>
                    <a:pt x="11925" y="4868"/>
                    <a:pt x="15750" y="7200"/>
                  </a:cubicBezTo>
                  <a:cubicBezTo>
                    <a:pt x="19575" y="9532"/>
                    <a:pt x="21600" y="11763"/>
                    <a:pt x="21375" y="13893"/>
                  </a:cubicBezTo>
                  <a:cubicBezTo>
                    <a:pt x="21150" y="16023"/>
                    <a:pt x="18675" y="18051"/>
                    <a:pt x="14738" y="19318"/>
                  </a:cubicBezTo>
                  <a:cubicBezTo>
                    <a:pt x="10800" y="20586"/>
                    <a:pt x="5400" y="210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4387900" y="5243452"/>
              <a:ext cx="800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14" y="0"/>
                    <a:pt x="5029" y="0"/>
                    <a:pt x="7314" y="900"/>
                  </a:cubicBezTo>
                  <a:cubicBezTo>
                    <a:pt x="9600" y="1800"/>
                    <a:pt x="11657" y="3600"/>
                    <a:pt x="13800" y="7200"/>
                  </a:cubicBezTo>
                  <a:cubicBezTo>
                    <a:pt x="15943" y="10800"/>
                    <a:pt x="18171" y="16200"/>
                    <a:pt x="19486" y="18900"/>
                  </a:cubicBezTo>
                  <a:cubicBezTo>
                    <a:pt x="20800" y="21600"/>
                    <a:pt x="212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4371568" y="5249802"/>
              <a:ext cx="867233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8447" y="0"/>
                  </a:moveTo>
                  <a:cubicBezTo>
                    <a:pt x="6240" y="1543"/>
                    <a:pt x="4032" y="3086"/>
                    <a:pt x="2797" y="4629"/>
                  </a:cubicBezTo>
                  <a:cubicBezTo>
                    <a:pt x="1562" y="6171"/>
                    <a:pt x="1299" y="7714"/>
                    <a:pt x="932" y="10029"/>
                  </a:cubicBezTo>
                  <a:cubicBezTo>
                    <a:pt x="564" y="12343"/>
                    <a:pt x="91" y="15429"/>
                    <a:pt x="12" y="17743"/>
                  </a:cubicBezTo>
                  <a:cubicBezTo>
                    <a:pt x="-67" y="20057"/>
                    <a:pt x="248" y="21600"/>
                    <a:pt x="1483" y="21600"/>
                  </a:cubicBezTo>
                  <a:cubicBezTo>
                    <a:pt x="2718" y="21600"/>
                    <a:pt x="4873" y="20057"/>
                    <a:pt x="7080" y="19286"/>
                  </a:cubicBezTo>
                  <a:cubicBezTo>
                    <a:pt x="9288" y="18514"/>
                    <a:pt x="11548" y="18514"/>
                    <a:pt x="13676" y="17743"/>
                  </a:cubicBezTo>
                  <a:cubicBezTo>
                    <a:pt x="15805" y="16971"/>
                    <a:pt x="17802" y="15429"/>
                    <a:pt x="19089" y="13114"/>
                  </a:cubicBezTo>
                  <a:cubicBezTo>
                    <a:pt x="20377" y="10800"/>
                    <a:pt x="20955" y="7714"/>
                    <a:pt x="21533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10186463" y="2201303"/>
              <a:ext cx="1866107" cy="1960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12" fill="norm" stroke="1" extrusionOk="0">
                  <a:moveTo>
                    <a:pt x="16097" y="3350"/>
                  </a:moveTo>
                  <a:cubicBezTo>
                    <a:pt x="15975" y="2769"/>
                    <a:pt x="15853" y="2189"/>
                    <a:pt x="15548" y="1713"/>
                  </a:cubicBezTo>
                  <a:cubicBezTo>
                    <a:pt x="15243" y="1236"/>
                    <a:pt x="14755" y="865"/>
                    <a:pt x="14071" y="574"/>
                  </a:cubicBezTo>
                  <a:cubicBezTo>
                    <a:pt x="13388" y="284"/>
                    <a:pt x="12509" y="75"/>
                    <a:pt x="11667" y="17"/>
                  </a:cubicBezTo>
                  <a:cubicBezTo>
                    <a:pt x="10825" y="-41"/>
                    <a:pt x="10020" y="52"/>
                    <a:pt x="9202" y="249"/>
                  </a:cubicBezTo>
                  <a:cubicBezTo>
                    <a:pt x="8384" y="447"/>
                    <a:pt x="7555" y="749"/>
                    <a:pt x="6761" y="1120"/>
                  </a:cubicBezTo>
                  <a:cubicBezTo>
                    <a:pt x="5968" y="1492"/>
                    <a:pt x="5211" y="1933"/>
                    <a:pt x="4528" y="2456"/>
                  </a:cubicBezTo>
                  <a:cubicBezTo>
                    <a:pt x="3845" y="2978"/>
                    <a:pt x="3235" y="3582"/>
                    <a:pt x="2661" y="4279"/>
                  </a:cubicBezTo>
                  <a:cubicBezTo>
                    <a:pt x="2087" y="4976"/>
                    <a:pt x="1550" y="5765"/>
                    <a:pt x="1123" y="6590"/>
                  </a:cubicBezTo>
                  <a:cubicBezTo>
                    <a:pt x="696" y="7414"/>
                    <a:pt x="379" y="8274"/>
                    <a:pt x="196" y="9191"/>
                  </a:cubicBezTo>
                  <a:cubicBezTo>
                    <a:pt x="13" y="10109"/>
                    <a:pt x="-36" y="11084"/>
                    <a:pt x="25" y="11978"/>
                  </a:cubicBezTo>
                  <a:cubicBezTo>
                    <a:pt x="86" y="12873"/>
                    <a:pt x="257" y="13685"/>
                    <a:pt x="550" y="14533"/>
                  </a:cubicBezTo>
                  <a:cubicBezTo>
                    <a:pt x="843" y="15381"/>
                    <a:pt x="1258" y="16264"/>
                    <a:pt x="1733" y="17065"/>
                  </a:cubicBezTo>
                  <a:cubicBezTo>
                    <a:pt x="2209" y="17866"/>
                    <a:pt x="2746" y="18586"/>
                    <a:pt x="3393" y="19213"/>
                  </a:cubicBezTo>
                  <a:cubicBezTo>
                    <a:pt x="4040" y="19840"/>
                    <a:pt x="4797" y="20374"/>
                    <a:pt x="5614" y="20758"/>
                  </a:cubicBezTo>
                  <a:cubicBezTo>
                    <a:pt x="6432" y="21141"/>
                    <a:pt x="7310" y="21373"/>
                    <a:pt x="8213" y="21466"/>
                  </a:cubicBezTo>
                  <a:cubicBezTo>
                    <a:pt x="9117" y="21559"/>
                    <a:pt x="10044" y="21513"/>
                    <a:pt x="10984" y="21315"/>
                  </a:cubicBezTo>
                  <a:cubicBezTo>
                    <a:pt x="11923" y="21118"/>
                    <a:pt x="12875" y="20769"/>
                    <a:pt x="13681" y="20409"/>
                  </a:cubicBezTo>
                  <a:cubicBezTo>
                    <a:pt x="14486" y="20049"/>
                    <a:pt x="15145" y="19678"/>
                    <a:pt x="15889" y="19202"/>
                  </a:cubicBezTo>
                  <a:cubicBezTo>
                    <a:pt x="16634" y="18725"/>
                    <a:pt x="17464" y="18145"/>
                    <a:pt x="18147" y="17553"/>
                  </a:cubicBezTo>
                  <a:cubicBezTo>
                    <a:pt x="18830" y="16960"/>
                    <a:pt x="19367" y="16356"/>
                    <a:pt x="19770" y="15636"/>
                  </a:cubicBezTo>
                  <a:cubicBezTo>
                    <a:pt x="20173" y="14916"/>
                    <a:pt x="20441" y="14080"/>
                    <a:pt x="20661" y="13267"/>
                  </a:cubicBezTo>
                  <a:cubicBezTo>
                    <a:pt x="20881" y="12454"/>
                    <a:pt x="21051" y="11665"/>
                    <a:pt x="21186" y="10864"/>
                  </a:cubicBezTo>
                  <a:cubicBezTo>
                    <a:pt x="21320" y="10062"/>
                    <a:pt x="21418" y="9249"/>
                    <a:pt x="21479" y="8390"/>
                  </a:cubicBezTo>
                  <a:cubicBezTo>
                    <a:pt x="21540" y="7531"/>
                    <a:pt x="21564" y="6625"/>
                    <a:pt x="21283" y="5928"/>
                  </a:cubicBezTo>
                  <a:cubicBezTo>
                    <a:pt x="21003" y="5231"/>
                    <a:pt x="20417" y="4744"/>
                    <a:pt x="19856" y="4569"/>
                  </a:cubicBezTo>
                  <a:cubicBezTo>
                    <a:pt x="19294" y="4395"/>
                    <a:pt x="18757" y="4534"/>
                    <a:pt x="18220" y="4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5594400" y="3920847"/>
              <a:ext cx="5090349" cy="795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34" fill="norm" stroke="1" extrusionOk="0">
                  <a:moveTo>
                    <a:pt x="21277" y="49"/>
                  </a:moveTo>
                  <a:cubicBezTo>
                    <a:pt x="21340" y="-9"/>
                    <a:pt x="21402" y="-66"/>
                    <a:pt x="21456" y="192"/>
                  </a:cubicBezTo>
                  <a:cubicBezTo>
                    <a:pt x="21510" y="450"/>
                    <a:pt x="21555" y="1023"/>
                    <a:pt x="21578" y="1882"/>
                  </a:cubicBezTo>
                  <a:cubicBezTo>
                    <a:pt x="21600" y="2741"/>
                    <a:pt x="21600" y="3887"/>
                    <a:pt x="21510" y="5377"/>
                  </a:cubicBezTo>
                  <a:cubicBezTo>
                    <a:pt x="21420" y="6867"/>
                    <a:pt x="21241" y="8700"/>
                    <a:pt x="21007" y="9989"/>
                  </a:cubicBezTo>
                  <a:cubicBezTo>
                    <a:pt x="20774" y="11278"/>
                    <a:pt x="20487" y="12023"/>
                    <a:pt x="20164" y="12481"/>
                  </a:cubicBezTo>
                  <a:cubicBezTo>
                    <a:pt x="19840" y="12940"/>
                    <a:pt x="19481" y="13112"/>
                    <a:pt x="19109" y="13198"/>
                  </a:cubicBezTo>
                  <a:cubicBezTo>
                    <a:pt x="18736" y="13284"/>
                    <a:pt x="18350" y="13284"/>
                    <a:pt x="17973" y="13255"/>
                  </a:cubicBezTo>
                  <a:cubicBezTo>
                    <a:pt x="17596" y="13226"/>
                    <a:pt x="17228" y="13169"/>
                    <a:pt x="16855" y="13083"/>
                  </a:cubicBezTo>
                  <a:cubicBezTo>
                    <a:pt x="16483" y="12997"/>
                    <a:pt x="16106" y="12883"/>
                    <a:pt x="15715" y="12739"/>
                  </a:cubicBezTo>
                  <a:cubicBezTo>
                    <a:pt x="15325" y="12596"/>
                    <a:pt x="14921" y="12424"/>
                    <a:pt x="14584" y="12281"/>
                  </a:cubicBezTo>
                  <a:cubicBezTo>
                    <a:pt x="14247" y="12138"/>
                    <a:pt x="13978" y="12023"/>
                    <a:pt x="13709" y="11880"/>
                  </a:cubicBezTo>
                  <a:cubicBezTo>
                    <a:pt x="13439" y="11737"/>
                    <a:pt x="13170" y="11565"/>
                    <a:pt x="12901" y="11422"/>
                  </a:cubicBezTo>
                  <a:cubicBezTo>
                    <a:pt x="12631" y="11278"/>
                    <a:pt x="12362" y="11164"/>
                    <a:pt x="12093" y="11049"/>
                  </a:cubicBezTo>
                  <a:cubicBezTo>
                    <a:pt x="11823" y="10935"/>
                    <a:pt x="11554" y="10820"/>
                    <a:pt x="11226" y="10648"/>
                  </a:cubicBezTo>
                  <a:cubicBezTo>
                    <a:pt x="10899" y="10476"/>
                    <a:pt x="10513" y="10247"/>
                    <a:pt x="10136" y="10046"/>
                  </a:cubicBezTo>
                  <a:cubicBezTo>
                    <a:pt x="9759" y="9846"/>
                    <a:pt x="9391" y="9674"/>
                    <a:pt x="9045" y="9502"/>
                  </a:cubicBezTo>
                  <a:cubicBezTo>
                    <a:pt x="8699" y="9330"/>
                    <a:pt x="8376" y="9158"/>
                    <a:pt x="8057" y="8987"/>
                  </a:cubicBezTo>
                  <a:cubicBezTo>
                    <a:pt x="7739" y="8815"/>
                    <a:pt x="7424" y="8643"/>
                    <a:pt x="7074" y="8500"/>
                  </a:cubicBezTo>
                  <a:cubicBezTo>
                    <a:pt x="6724" y="8356"/>
                    <a:pt x="6338" y="8242"/>
                    <a:pt x="5975" y="8127"/>
                  </a:cubicBezTo>
                  <a:cubicBezTo>
                    <a:pt x="5611" y="8013"/>
                    <a:pt x="5270" y="7898"/>
                    <a:pt x="4915" y="7783"/>
                  </a:cubicBezTo>
                  <a:cubicBezTo>
                    <a:pt x="4561" y="7669"/>
                    <a:pt x="4193" y="7554"/>
                    <a:pt x="3833" y="7440"/>
                  </a:cubicBezTo>
                  <a:cubicBezTo>
                    <a:pt x="3474" y="7325"/>
                    <a:pt x="3124" y="7210"/>
                    <a:pt x="2823" y="7153"/>
                  </a:cubicBezTo>
                  <a:cubicBezTo>
                    <a:pt x="2523" y="7096"/>
                    <a:pt x="2271" y="7096"/>
                    <a:pt x="2047" y="7325"/>
                  </a:cubicBezTo>
                  <a:cubicBezTo>
                    <a:pt x="1822" y="7554"/>
                    <a:pt x="1625" y="8013"/>
                    <a:pt x="1481" y="8356"/>
                  </a:cubicBezTo>
                  <a:cubicBezTo>
                    <a:pt x="1338" y="8700"/>
                    <a:pt x="1248" y="8929"/>
                    <a:pt x="1149" y="9416"/>
                  </a:cubicBezTo>
                  <a:cubicBezTo>
                    <a:pt x="1050" y="9903"/>
                    <a:pt x="943" y="10648"/>
                    <a:pt x="821" y="11880"/>
                  </a:cubicBezTo>
                  <a:cubicBezTo>
                    <a:pt x="700" y="13112"/>
                    <a:pt x="566" y="14831"/>
                    <a:pt x="426" y="16521"/>
                  </a:cubicBezTo>
                  <a:cubicBezTo>
                    <a:pt x="287" y="18211"/>
                    <a:pt x="144" y="19872"/>
                    <a:pt x="0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5511850" y="4544952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29" y="3086"/>
                    <a:pt x="6857" y="6171"/>
                    <a:pt x="10457" y="9771"/>
                  </a:cubicBezTo>
                  <a:cubicBezTo>
                    <a:pt x="14057" y="13371"/>
                    <a:pt x="17829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5537250" y="4564002"/>
              <a:ext cx="3365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17" y="4255"/>
                    <a:pt x="12634" y="8509"/>
                    <a:pt x="9034" y="12109"/>
                  </a:cubicBezTo>
                  <a:cubicBezTo>
                    <a:pt x="5434" y="15709"/>
                    <a:pt x="2717" y="186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7161765" y="4837052"/>
              <a:ext cx="547185" cy="354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00" fill="norm" stroke="1" extrusionOk="0">
                  <a:moveTo>
                    <a:pt x="15993" y="0"/>
                  </a:moveTo>
                  <a:cubicBezTo>
                    <a:pt x="15328" y="2940"/>
                    <a:pt x="14664" y="5879"/>
                    <a:pt x="13418" y="9011"/>
                  </a:cubicBezTo>
                  <a:cubicBezTo>
                    <a:pt x="12171" y="12142"/>
                    <a:pt x="10344" y="15465"/>
                    <a:pt x="8558" y="17702"/>
                  </a:cubicBezTo>
                  <a:cubicBezTo>
                    <a:pt x="6771" y="19938"/>
                    <a:pt x="5027" y="21089"/>
                    <a:pt x="3698" y="21344"/>
                  </a:cubicBezTo>
                  <a:cubicBezTo>
                    <a:pt x="2368" y="21600"/>
                    <a:pt x="1454" y="20961"/>
                    <a:pt x="831" y="19683"/>
                  </a:cubicBezTo>
                  <a:cubicBezTo>
                    <a:pt x="208" y="18405"/>
                    <a:pt x="-124" y="16488"/>
                    <a:pt x="42" y="14890"/>
                  </a:cubicBezTo>
                  <a:cubicBezTo>
                    <a:pt x="208" y="13292"/>
                    <a:pt x="873" y="12014"/>
                    <a:pt x="2202" y="11567"/>
                  </a:cubicBezTo>
                  <a:cubicBezTo>
                    <a:pt x="3531" y="11120"/>
                    <a:pt x="5525" y="11503"/>
                    <a:pt x="7976" y="12589"/>
                  </a:cubicBezTo>
                  <a:cubicBezTo>
                    <a:pt x="10427" y="13676"/>
                    <a:pt x="13334" y="15465"/>
                    <a:pt x="15661" y="16807"/>
                  </a:cubicBezTo>
                  <a:cubicBezTo>
                    <a:pt x="17987" y="18149"/>
                    <a:pt x="19731" y="19044"/>
                    <a:pt x="21476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8864650" y="4646552"/>
              <a:ext cx="571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4114"/>
                    <a:pt x="11200" y="8229"/>
                    <a:pt x="14800" y="11829"/>
                  </a:cubicBezTo>
                  <a:cubicBezTo>
                    <a:pt x="18400" y="15429"/>
                    <a:pt x="2000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8629700" y="5097402"/>
              <a:ext cx="717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39" y="19200"/>
                    <a:pt x="4078" y="16800"/>
                    <a:pt x="6595" y="12000"/>
                  </a:cubicBezTo>
                  <a:cubicBezTo>
                    <a:pt x="9112" y="7200"/>
                    <a:pt x="12106" y="0"/>
                    <a:pt x="14687" y="0"/>
                  </a:cubicBezTo>
                  <a:cubicBezTo>
                    <a:pt x="17267" y="0"/>
                    <a:pt x="19434" y="7200"/>
                    <a:pt x="21600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8743493" y="5463271"/>
              <a:ext cx="311658" cy="386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11" fill="norm" stroke="1" extrusionOk="0">
                  <a:moveTo>
                    <a:pt x="9230" y="7449"/>
                  </a:moveTo>
                  <a:cubicBezTo>
                    <a:pt x="9959" y="6288"/>
                    <a:pt x="10689" y="5127"/>
                    <a:pt x="11127" y="4256"/>
                  </a:cubicBezTo>
                  <a:cubicBezTo>
                    <a:pt x="11565" y="3385"/>
                    <a:pt x="11711" y="2804"/>
                    <a:pt x="11419" y="2572"/>
                  </a:cubicBezTo>
                  <a:cubicBezTo>
                    <a:pt x="11127" y="2340"/>
                    <a:pt x="10397" y="2456"/>
                    <a:pt x="8646" y="3966"/>
                  </a:cubicBezTo>
                  <a:cubicBezTo>
                    <a:pt x="6894" y="5475"/>
                    <a:pt x="4121" y="8378"/>
                    <a:pt x="2443" y="11107"/>
                  </a:cubicBezTo>
                  <a:cubicBezTo>
                    <a:pt x="765" y="13836"/>
                    <a:pt x="181" y="16391"/>
                    <a:pt x="35" y="18017"/>
                  </a:cubicBezTo>
                  <a:cubicBezTo>
                    <a:pt x="-111" y="19643"/>
                    <a:pt x="181" y="20340"/>
                    <a:pt x="1275" y="20804"/>
                  </a:cubicBezTo>
                  <a:cubicBezTo>
                    <a:pt x="2370" y="21269"/>
                    <a:pt x="4267" y="21501"/>
                    <a:pt x="6675" y="20572"/>
                  </a:cubicBezTo>
                  <a:cubicBezTo>
                    <a:pt x="9084" y="19643"/>
                    <a:pt x="12003" y="17553"/>
                    <a:pt x="14119" y="15056"/>
                  </a:cubicBezTo>
                  <a:cubicBezTo>
                    <a:pt x="16235" y="12559"/>
                    <a:pt x="17548" y="9656"/>
                    <a:pt x="17840" y="7217"/>
                  </a:cubicBezTo>
                  <a:cubicBezTo>
                    <a:pt x="18132" y="4778"/>
                    <a:pt x="17403" y="2804"/>
                    <a:pt x="15724" y="1585"/>
                  </a:cubicBezTo>
                  <a:cubicBezTo>
                    <a:pt x="14046" y="366"/>
                    <a:pt x="11419" y="-99"/>
                    <a:pt x="9157" y="17"/>
                  </a:cubicBezTo>
                  <a:cubicBezTo>
                    <a:pt x="6894" y="133"/>
                    <a:pt x="4997" y="830"/>
                    <a:pt x="3684" y="2224"/>
                  </a:cubicBezTo>
                  <a:cubicBezTo>
                    <a:pt x="2370" y="3617"/>
                    <a:pt x="1640" y="5707"/>
                    <a:pt x="2224" y="7217"/>
                  </a:cubicBezTo>
                  <a:cubicBezTo>
                    <a:pt x="2808" y="8727"/>
                    <a:pt x="4705" y="9656"/>
                    <a:pt x="8135" y="9772"/>
                  </a:cubicBezTo>
                  <a:cubicBezTo>
                    <a:pt x="11565" y="9888"/>
                    <a:pt x="16527" y="9191"/>
                    <a:pt x="21489" y="8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9120766" y="5353137"/>
              <a:ext cx="80435" cy="141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9" fill="norm" stroke="1" extrusionOk="0">
                  <a:moveTo>
                    <a:pt x="6253" y="2524"/>
                  </a:moveTo>
                  <a:cubicBezTo>
                    <a:pt x="4547" y="5610"/>
                    <a:pt x="2842" y="8696"/>
                    <a:pt x="1989" y="12090"/>
                  </a:cubicBezTo>
                  <a:cubicBezTo>
                    <a:pt x="1137" y="15484"/>
                    <a:pt x="1137" y="19187"/>
                    <a:pt x="853" y="20267"/>
                  </a:cubicBezTo>
                  <a:cubicBezTo>
                    <a:pt x="568" y="21347"/>
                    <a:pt x="0" y="19804"/>
                    <a:pt x="0" y="16564"/>
                  </a:cubicBezTo>
                  <a:cubicBezTo>
                    <a:pt x="0" y="13324"/>
                    <a:pt x="568" y="8387"/>
                    <a:pt x="1989" y="5147"/>
                  </a:cubicBezTo>
                  <a:cubicBezTo>
                    <a:pt x="3411" y="1907"/>
                    <a:pt x="5684" y="364"/>
                    <a:pt x="7958" y="56"/>
                  </a:cubicBezTo>
                  <a:cubicBezTo>
                    <a:pt x="10232" y="-253"/>
                    <a:pt x="12505" y="673"/>
                    <a:pt x="14779" y="4067"/>
                  </a:cubicBezTo>
                  <a:cubicBezTo>
                    <a:pt x="17053" y="7461"/>
                    <a:pt x="19326" y="13324"/>
                    <a:pt x="21600" y="19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9258350" y="5402202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14400"/>
                    <a:pt x="6821" y="7200"/>
                    <a:pt x="10421" y="3600"/>
                  </a:cubicBezTo>
                  <a:cubicBezTo>
                    <a:pt x="14021" y="0"/>
                    <a:pt x="1781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9290100" y="5357752"/>
              <a:ext cx="254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322"/>
                    <a:pt x="3600" y="10643"/>
                    <a:pt x="7200" y="14243"/>
                  </a:cubicBezTo>
                  <a:cubicBezTo>
                    <a:pt x="10800" y="17843"/>
                    <a:pt x="16200" y="197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9398413" y="5342936"/>
              <a:ext cx="190138" cy="13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fill="norm" stroke="1" extrusionOk="0">
                  <a:moveTo>
                    <a:pt x="679" y="3375"/>
                  </a:moveTo>
                  <a:cubicBezTo>
                    <a:pt x="439" y="6750"/>
                    <a:pt x="199" y="10125"/>
                    <a:pt x="79" y="12825"/>
                  </a:cubicBezTo>
                  <a:cubicBezTo>
                    <a:pt x="-41" y="15525"/>
                    <a:pt x="-41" y="17550"/>
                    <a:pt x="199" y="17212"/>
                  </a:cubicBezTo>
                  <a:cubicBezTo>
                    <a:pt x="439" y="16875"/>
                    <a:pt x="919" y="14175"/>
                    <a:pt x="1399" y="11475"/>
                  </a:cubicBezTo>
                  <a:cubicBezTo>
                    <a:pt x="1879" y="8775"/>
                    <a:pt x="2359" y="6075"/>
                    <a:pt x="2959" y="3881"/>
                  </a:cubicBezTo>
                  <a:cubicBezTo>
                    <a:pt x="3559" y="1687"/>
                    <a:pt x="4279" y="0"/>
                    <a:pt x="4999" y="0"/>
                  </a:cubicBezTo>
                  <a:cubicBezTo>
                    <a:pt x="5719" y="0"/>
                    <a:pt x="6439" y="1687"/>
                    <a:pt x="6919" y="3375"/>
                  </a:cubicBezTo>
                  <a:cubicBezTo>
                    <a:pt x="7399" y="5062"/>
                    <a:pt x="7639" y="6750"/>
                    <a:pt x="8359" y="7425"/>
                  </a:cubicBezTo>
                  <a:cubicBezTo>
                    <a:pt x="9079" y="8100"/>
                    <a:pt x="10279" y="7762"/>
                    <a:pt x="11359" y="6750"/>
                  </a:cubicBezTo>
                  <a:cubicBezTo>
                    <a:pt x="12439" y="5737"/>
                    <a:pt x="13399" y="4050"/>
                    <a:pt x="14479" y="3037"/>
                  </a:cubicBezTo>
                  <a:cubicBezTo>
                    <a:pt x="15559" y="2025"/>
                    <a:pt x="16759" y="1687"/>
                    <a:pt x="17719" y="2194"/>
                  </a:cubicBezTo>
                  <a:cubicBezTo>
                    <a:pt x="18679" y="2700"/>
                    <a:pt x="19399" y="4050"/>
                    <a:pt x="19999" y="7425"/>
                  </a:cubicBezTo>
                  <a:cubicBezTo>
                    <a:pt x="20599" y="10800"/>
                    <a:pt x="21079" y="16200"/>
                    <a:pt x="215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3135599" y="6226922"/>
              <a:ext cx="318852" cy="447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216" fill="norm" stroke="1" extrusionOk="0">
                  <a:moveTo>
                    <a:pt x="12453" y="6668"/>
                  </a:moveTo>
                  <a:cubicBezTo>
                    <a:pt x="12880" y="5463"/>
                    <a:pt x="13306" y="4257"/>
                    <a:pt x="13235" y="3403"/>
                  </a:cubicBezTo>
                  <a:cubicBezTo>
                    <a:pt x="13164" y="2549"/>
                    <a:pt x="12595" y="2047"/>
                    <a:pt x="11885" y="1896"/>
                  </a:cubicBezTo>
                  <a:cubicBezTo>
                    <a:pt x="11174" y="1745"/>
                    <a:pt x="10322" y="1946"/>
                    <a:pt x="8901" y="2901"/>
                  </a:cubicBezTo>
                  <a:cubicBezTo>
                    <a:pt x="7480" y="3855"/>
                    <a:pt x="5490" y="5563"/>
                    <a:pt x="3856" y="8125"/>
                  </a:cubicBezTo>
                  <a:cubicBezTo>
                    <a:pt x="2222" y="10687"/>
                    <a:pt x="943" y="14103"/>
                    <a:pt x="374" y="16313"/>
                  </a:cubicBezTo>
                  <a:cubicBezTo>
                    <a:pt x="-194" y="18523"/>
                    <a:pt x="-52" y="19528"/>
                    <a:pt x="374" y="20231"/>
                  </a:cubicBezTo>
                  <a:cubicBezTo>
                    <a:pt x="801" y="20934"/>
                    <a:pt x="1511" y="21336"/>
                    <a:pt x="3217" y="21185"/>
                  </a:cubicBezTo>
                  <a:cubicBezTo>
                    <a:pt x="4922" y="21035"/>
                    <a:pt x="7622" y="20331"/>
                    <a:pt x="10180" y="18724"/>
                  </a:cubicBezTo>
                  <a:cubicBezTo>
                    <a:pt x="12738" y="17116"/>
                    <a:pt x="15153" y="14605"/>
                    <a:pt x="16574" y="11892"/>
                  </a:cubicBezTo>
                  <a:cubicBezTo>
                    <a:pt x="17995" y="9180"/>
                    <a:pt x="18422" y="6266"/>
                    <a:pt x="18209" y="4307"/>
                  </a:cubicBezTo>
                  <a:cubicBezTo>
                    <a:pt x="17995" y="2348"/>
                    <a:pt x="17143" y="1343"/>
                    <a:pt x="15722" y="690"/>
                  </a:cubicBezTo>
                  <a:cubicBezTo>
                    <a:pt x="14301" y="37"/>
                    <a:pt x="12311" y="-264"/>
                    <a:pt x="10180" y="289"/>
                  </a:cubicBezTo>
                  <a:cubicBezTo>
                    <a:pt x="8048" y="841"/>
                    <a:pt x="5774" y="2248"/>
                    <a:pt x="4495" y="3654"/>
                  </a:cubicBezTo>
                  <a:cubicBezTo>
                    <a:pt x="3217" y="5061"/>
                    <a:pt x="2932" y="6467"/>
                    <a:pt x="3359" y="7572"/>
                  </a:cubicBezTo>
                  <a:cubicBezTo>
                    <a:pt x="3785" y="8677"/>
                    <a:pt x="4922" y="9481"/>
                    <a:pt x="8048" y="9783"/>
                  </a:cubicBezTo>
                  <a:cubicBezTo>
                    <a:pt x="11174" y="10084"/>
                    <a:pt x="16290" y="9883"/>
                    <a:pt x="21406" y="9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3727500" y="6380102"/>
              <a:ext cx="308062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fill="norm" stroke="1" extrusionOk="0">
                  <a:moveTo>
                    <a:pt x="0" y="0"/>
                  </a:moveTo>
                  <a:cubicBezTo>
                    <a:pt x="4290" y="240"/>
                    <a:pt x="8581" y="480"/>
                    <a:pt x="11910" y="1080"/>
                  </a:cubicBezTo>
                  <a:cubicBezTo>
                    <a:pt x="15238" y="1680"/>
                    <a:pt x="17605" y="2640"/>
                    <a:pt x="19159" y="3720"/>
                  </a:cubicBezTo>
                  <a:cubicBezTo>
                    <a:pt x="20712" y="4800"/>
                    <a:pt x="21452" y="6000"/>
                    <a:pt x="21526" y="7080"/>
                  </a:cubicBezTo>
                  <a:cubicBezTo>
                    <a:pt x="21600" y="8160"/>
                    <a:pt x="21008" y="9120"/>
                    <a:pt x="18789" y="10440"/>
                  </a:cubicBezTo>
                  <a:cubicBezTo>
                    <a:pt x="16570" y="11760"/>
                    <a:pt x="12723" y="13440"/>
                    <a:pt x="10208" y="14520"/>
                  </a:cubicBezTo>
                  <a:cubicBezTo>
                    <a:pt x="7693" y="15600"/>
                    <a:pt x="6510" y="16080"/>
                    <a:pt x="5548" y="16560"/>
                  </a:cubicBezTo>
                  <a:cubicBezTo>
                    <a:pt x="4586" y="17040"/>
                    <a:pt x="3847" y="17520"/>
                    <a:pt x="3477" y="18360"/>
                  </a:cubicBezTo>
                  <a:cubicBezTo>
                    <a:pt x="3107" y="19200"/>
                    <a:pt x="3107" y="20400"/>
                    <a:pt x="31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3860850" y="6551552"/>
              <a:ext cx="2413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4306291" y="6389540"/>
              <a:ext cx="195910" cy="169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53" fill="norm" stroke="1" extrusionOk="0">
                  <a:moveTo>
                    <a:pt x="2684" y="6011"/>
                  </a:moveTo>
                  <a:cubicBezTo>
                    <a:pt x="1987" y="4145"/>
                    <a:pt x="1291" y="2278"/>
                    <a:pt x="1291" y="2011"/>
                  </a:cubicBezTo>
                  <a:cubicBezTo>
                    <a:pt x="1291" y="1745"/>
                    <a:pt x="1987" y="3078"/>
                    <a:pt x="2103" y="6145"/>
                  </a:cubicBezTo>
                  <a:cubicBezTo>
                    <a:pt x="2220" y="9211"/>
                    <a:pt x="1755" y="14011"/>
                    <a:pt x="1291" y="17078"/>
                  </a:cubicBezTo>
                  <a:cubicBezTo>
                    <a:pt x="826" y="20145"/>
                    <a:pt x="362" y="21478"/>
                    <a:pt x="129" y="21345"/>
                  </a:cubicBezTo>
                  <a:cubicBezTo>
                    <a:pt x="-103" y="21211"/>
                    <a:pt x="-103" y="19611"/>
                    <a:pt x="826" y="16145"/>
                  </a:cubicBezTo>
                  <a:cubicBezTo>
                    <a:pt x="1755" y="12678"/>
                    <a:pt x="3613" y="7345"/>
                    <a:pt x="4891" y="4145"/>
                  </a:cubicBezTo>
                  <a:cubicBezTo>
                    <a:pt x="6168" y="945"/>
                    <a:pt x="6865" y="-122"/>
                    <a:pt x="7329" y="11"/>
                  </a:cubicBezTo>
                  <a:cubicBezTo>
                    <a:pt x="7794" y="145"/>
                    <a:pt x="8026" y="1478"/>
                    <a:pt x="8258" y="2945"/>
                  </a:cubicBezTo>
                  <a:cubicBezTo>
                    <a:pt x="8491" y="4411"/>
                    <a:pt x="8723" y="6011"/>
                    <a:pt x="9303" y="7211"/>
                  </a:cubicBezTo>
                  <a:cubicBezTo>
                    <a:pt x="9884" y="8411"/>
                    <a:pt x="10813" y="9211"/>
                    <a:pt x="11626" y="8945"/>
                  </a:cubicBezTo>
                  <a:cubicBezTo>
                    <a:pt x="12439" y="8678"/>
                    <a:pt x="13136" y="7345"/>
                    <a:pt x="14181" y="5745"/>
                  </a:cubicBezTo>
                  <a:cubicBezTo>
                    <a:pt x="15226" y="4145"/>
                    <a:pt x="16620" y="2278"/>
                    <a:pt x="17432" y="2011"/>
                  </a:cubicBezTo>
                  <a:cubicBezTo>
                    <a:pt x="18245" y="1745"/>
                    <a:pt x="18478" y="3078"/>
                    <a:pt x="18594" y="5211"/>
                  </a:cubicBezTo>
                  <a:cubicBezTo>
                    <a:pt x="18710" y="7345"/>
                    <a:pt x="18710" y="10278"/>
                    <a:pt x="19174" y="12678"/>
                  </a:cubicBezTo>
                  <a:cubicBezTo>
                    <a:pt x="19639" y="15078"/>
                    <a:pt x="20568" y="16945"/>
                    <a:pt x="21497" y="18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4559883" y="6404686"/>
              <a:ext cx="101068" cy="130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0731" fill="norm" stroke="1" extrusionOk="0">
                  <a:moveTo>
                    <a:pt x="20137" y="7217"/>
                  </a:moveTo>
                  <a:cubicBezTo>
                    <a:pt x="18337" y="4855"/>
                    <a:pt x="16537" y="2492"/>
                    <a:pt x="14512" y="1142"/>
                  </a:cubicBezTo>
                  <a:cubicBezTo>
                    <a:pt x="12487" y="-208"/>
                    <a:pt x="10237" y="-545"/>
                    <a:pt x="7762" y="1142"/>
                  </a:cubicBezTo>
                  <a:cubicBezTo>
                    <a:pt x="5287" y="2830"/>
                    <a:pt x="2587" y="6542"/>
                    <a:pt x="1237" y="9411"/>
                  </a:cubicBezTo>
                  <a:cubicBezTo>
                    <a:pt x="-113" y="12280"/>
                    <a:pt x="-113" y="14305"/>
                    <a:pt x="112" y="16161"/>
                  </a:cubicBezTo>
                  <a:cubicBezTo>
                    <a:pt x="337" y="18018"/>
                    <a:pt x="787" y="19705"/>
                    <a:pt x="2137" y="20380"/>
                  </a:cubicBezTo>
                  <a:cubicBezTo>
                    <a:pt x="3487" y="21055"/>
                    <a:pt x="5737" y="20717"/>
                    <a:pt x="7312" y="19705"/>
                  </a:cubicBezTo>
                  <a:cubicBezTo>
                    <a:pt x="8887" y="18692"/>
                    <a:pt x="9787" y="17005"/>
                    <a:pt x="11137" y="15149"/>
                  </a:cubicBezTo>
                  <a:cubicBezTo>
                    <a:pt x="12487" y="13292"/>
                    <a:pt x="14287" y="11267"/>
                    <a:pt x="15412" y="11436"/>
                  </a:cubicBezTo>
                  <a:cubicBezTo>
                    <a:pt x="16537" y="11605"/>
                    <a:pt x="16987" y="13967"/>
                    <a:pt x="17887" y="15824"/>
                  </a:cubicBezTo>
                  <a:cubicBezTo>
                    <a:pt x="18787" y="17680"/>
                    <a:pt x="20137" y="19030"/>
                    <a:pt x="21487" y="20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4705400" y="6437252"/>
              <a:ext cx="1143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2541"/>
                    <a:pt x="8000" y="5082"/>
                    <a:pt x="11600" y="8682"/>
                  </a:cubicBezTo>
                  <a:cubicBezTo>
                    <a:pt x="15200" y="12282"/>
                    <a:pt x="18400" y="169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4737150" y="6424552"/>
              <a:ext cx="1016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2400"/>
                    <a:pt x="12600" y="4800"/>
                    <a:pt x="9000" y="8400"/>
                  </a:cubicBezTo>
                  <a:cubicBezTo>
                    <a:pt x="5400" y="12000"/>
                    <a:pt x="2700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4954604" y="6241576"/>
              <a:ext cx="112747" cy="407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44" fill="norm" stroke="1" extrusionOk="0">
                  <a:moveTo>
                    <a:pt x="21306" y="2276"/>
                  </a:moveTo>
                  <a:cubicBezTo>
                    <a:pt x="20106" y="1719"/>
                    <a:pt x="18906" y="1163"/>
                    <a:pt x="17306" y="773"/>
                  </a:cubicBezTo>
                  <a:cubicBezTo>
                    <a:pt x="15706" y="383"/>
                    <a:pt x="13706" y="161"/>
                    <a:pt x="11706" y="49"/>
                  </a:cubicBezTo>
                  <a:cubicBezTo>
                    <a:pt x="9706" y="-62"/>
                    <a:pt x="7706" y="-62"/>
                    <a:pt x="7506" y="884"/>
                  </a:cubicBezTo>
                  <a:cubicBezTo>
                    <a:pt x="7306" y="1831"/>
                    <a:pt x="8906" y="3724"/>
                    <a:pt x="10906" y="5616"/>
                  </a:cubicBezTo>
                  <a:cubicBezTo>
                    <a:pt x="12906" y="7509"/>
                    <a:pt x="15306" y="9402"/>
                    <a:pt x="14906" y="10794"/>
                  </a:cubicBezTo>
                  <a:cubicBezTo>
                    <a:pt x="14506" y="12185"/>
                    <a:pt x="11306" y="13076"/>
                    <a:pt x="8306" y="13466"/>
                  </a:cubicBezTo>
                  <a:cubicBezTo>
                    <a:pt x="5306" y="13856"/>
                    <a:pt x="2506" y="13744"/>
                    <a:pt x="1106" y="13410"/>
                  </a:cubicBezTo>
                  <a:cubicBezTo>
                    <a:pt x="-294" y="13076"/>
                    <a:pt x="-294" y="12519"/>
                    <a:pt x="706" y="12297"/>
                  </a:cubicBezTo>
                  <a:cubicBezTo>
                    <a:pt x="1706" y="12074"/>
                    <a:pt x="3706" y="12185"/>
                    <a:pt x="5506" y="13076"/>
                  </a:cubicBezTo>
                  <a:cubicBezTo>
                    <a:pt x="7306" y="13967"/>
                    <a:pt x="8906" y="15637"/>
                    <a:pt x="9906" y="16917"/>
                  </a:cubicBezTo>
                  <a:cubicBezTo>
                    <a:pt x="10906" y="18198"/>
                    <a:pt x="11306" y="19089"/>
                    <a:pt x="11906" y="19812"/>
                  </a:cubicBezTo>
                  <a:cubicBezTo>
                    <a:pt x="12506" y="20536"/>
                    <a:pt x="13306" y="21093"/>
                    <a:pt x="14906" y="21315"/>
                  </a:cubicBezTo>
                  <a:cubicBezTo>
                    <a:pt x="16506" y="21538"/>
                    <a:pt x="18906" y="21427"/>
                    <a:pt x="21306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5168950" y="6418202"/>
              <a:ext cx="1206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9" y="1440"/>
                    <a:pt x="758" y="2880"/>
                    <a:pt x="4358" y="6480"/>
                  </a:cubicBezTo>
                  <a:cubicBezTo>
                    <a:pt x="7958" y="10080"/>
                    <a:pt x="14779" y="15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5168950" y="6388154"/>
              <a:ext cx="133351" cy="214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21600" y="1101"/>
                  </a:moveTo>
                  <a:cubicBezTo>
                    <a:pt x="20229" y="465"/>
                    <a:pt x="18857" y="-170"/>
                    <a:pt x="17486" y="42"/>
                  </a:cubicBezTo>
                  <a:cubicBezTo>
                    <a:pt x="16114" y="254"/>
                    <a:pt x="14743" y="1312"/>
                    <a:pt x="11829" y="5018"/>
                  </a:cubicBezTo>
                  <a:cubicBezTo>
                    <a:pt x="8914" y="8724"/>
                    <a:pt x="4457" y="15077"/>
                    <a:pt x="0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5331787" y="6583302"/>
              <a:ext cx="34014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0"/>
                  </a:moveTo>
                  <a:cubicBezTo>
                    <a:pt x="88" y="6400"/>
                    <a:pt x="-1183" y="12800"/>
                    <a:pt x="1993" y="16400"/>
                  </a:cubicBezTo>
                  <a:cubicBezTo>
                    <a:pt x="5170" y="20000"/>
                    <a:pt x="12793" y="20800"/>
                    <a:pt x="204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5549950" y="6576952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5950000" y="6392802"/>
              <a:ext cx="2032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3789"/>
                    <a:pt x="9000" y="7579"/>
                    <a:pt x="12600" y="11179"/>
                  </a:cubicBezTo>
                  <a:cubicBezTo>
                    <a:pt x="16200" y="14779"/>
                    <a:pt x="18900" y="181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6000800" y="6365286"/>
              <a:ext cx="165101" cy="30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521"/>
                  </a:moveTo>
                  <a:cubicBezTo>
                    <a:pt x="20215" y="761"/>
                    <a:pt x="18831" y="0"/>
                    <a:pt x="17723" y="0"/>
                  </a:cubicBezTo>
                  <a:cubicBezTo>
                    <a:pt x="16615" y="0"/>
                    <a:pt x="15785" y="761"/>
                    <a:pt x="13708" y="3499"/>
                  </a:cubicBezTo>
                  <a:cubicBezTo>
                    <a:pt x="11631" y="6237"/>
                    <a:pt x="8308" y="10952"/>
                    <a:pt x="5815" y="14299"/>
                  </a:cubicBezTo>
                  <a:cubicBezTo>
                    <a:pt x="3323" y="17645"/>
                    <a:pt x="1662" y="196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6186538" y="6551628"/>
              <a:ext cx="112713" cy="109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178" fill="norm" stroke="1" extrusionOk="0">
                  <a:moveTo>
                    <a:pt x="3300" y="4876"/>
                  </a:moveTo>
                  <a:cubicBezTo>
                    <a:pt x="3700" y="8952"/>
                    <a:pt x="4100" y="13027"/>
                    <a:pt x="3500" y="16084"/>
                  </a:cubicBezTo>
                  <a:cubicBezTo>
                    <a:pt x="2900" y="19140"/>
                    <a:pt x="1300" y="21178"/>
                    <a:pt x="500" y="21178"/>
                  </a:cubicBezTo>
                  <a:cubicBezTo>
                    <a:pt x="-300" y="21178"/>
                    <a:pt x="-300" y="19140"/>
                    <a:pt x="1700" y="15472"/>
                  </a:cubicBezTo>
                  <a:cubicBezTo>
                    <a:pt x="3700" y="11804"/>
                    <a:pt x="7700" y="6506"/>
                    <a:pt x="10700" y="3450"/>
                  </a:cubicBezTo>
                  <a:cubicBezTo>
                    <a:pt x="13700" y="393"/>
                    <a:pt x="15700" y="-422"/>
                    <a:pt x="17100" y="189"/>
                  </a:cubicBezTo>
                  <a:cubicBezTo>
                    <a:pt x="18500" y="801"/>
                    <a:pt x="19300" y="2838"/>
                    <a:pt x="19900" y="6303"/>
                  </a:cubicBezTo>
                  <a:cubicBezTo>
                    <a:pt x="20500" y="9767"/>
                    <a:pt x="20900" y="14657"/>
                    <a:pt x="21300" y="19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6362750" y="6259452"/>
              <a:ext cx="82559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600" fill="norm" stroke="1" extrusionOk="0">
                  <a:moveTo>
                    <a:pt x="11340" y="0"/>
                  </a:moveTo>
                  <a:cubicBezTo>
                    <a:pt x="14040" y="89"/>
                    <a:pt x="16740" y="178"/>
                    <a:pt x="18630" y="711"/>
                  </a:cubicBezTo>
                  <a:cubicBezTo>
                    <a:pt x="20520" y="1244"/>
                    <a:pt x="21600" y="2222"/>
                    <a:pt x="20790" y="3422"/>
                  </a:cubicBezTo>
                  <a:cubicBezTo>
                    <a:pt x="19980" y="4622"/>
                    <a:pt x="17280" y="6044"/>
                    <a:pt x="14580" y="7156"/>
                  </a:cubicBezTo>
                  <a:cubicBezTo>
                    <a:pt x="11880" y="8267"/>
                    <a:pt x="9180" y="9067"/>
                    <a:pt x="9180" y="10044"/>
                  </a:cubicBezTo>
                  <a:cubicBezTo>
                    <a:pt x="9180" y="11022"/>
                    <a:pt x="11880" y="12178"/>
                    <a:pt x="14040" y="13422"/>
                  </a:cubicBezTo>
                  <a:cubicBezTo>
                    <a:pt x="16200" y="14667"/>
                    <a:pt x="17820" y="16000"/>
                    <a:pt x="15390" y="17378"/>
                  </a:cubicBezTo>
                  <a:cubicBezTo>
                    <a:pt x="12960" y="18756"/>
                    <a:pt x="6480" y="201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6680250" y="6557902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6686600" y="6691252"/>
              <a:ext cx="234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19" y="20160"/>
                    <a:pt x="5838" y="18720"/>
                    <a:pt x="9438" y="15120"/>
                  </a:cubicBezTo>
                  <a:cubicBezTo>
                    <a:pt x="13038" y="11520"/>
                    <a:pt x="17319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2819450" y="5922902"/>
              <a:ext cx="60960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172"/>
                  </a:moveTo>
                  <a:cubicBezTo>
                    <a:pt x="202" y="10179"/>
                    <a:pt x="405" y="9186"/>
                    <a:pt x="634" y="8441"/>
                  </a:cubicBezTo>
                  <a:cubicBezTo>
                    <a:pt x="862" y="7697"/>
                    <a:pt x="1118" y="7200"/>
                    <a:pt x="1402" y="6703"/>
                  </a:cubicBezTo>
                  <a:cubicBezTo>
                    <a:pt x="1688" y="6207"/>
                    <a:pt x="2002" y="5710"/>
                    <a:pt x="2310" y="5214"/>
                  </a:cubicBezTo>
                  <a:cubicBezTo>
                    <a:pt x="2618" y="4717"/>
                    <a:pt x="2918" y="4221"/>
                    <a:pt x="3180" y="3848"/>
                  </a:cubicBezTo>
                  <a:cubicBezTo>
                    <a:pt x="3442" y="3476"/>
                    <a:pt x="3668" y="3228"/>
                    <a:pt x="3904" y="2855"/>
                  </a:cubicBezTo>
                  <a:cubicBezTo>
                    <a:pt x="4140" y="2483"/>
                    <a:pt x="4388" y="1986"/>
                    <a:pt x="4661" y="1614"/>
                  </a:cubicBezTo>
                  <a:cubicBezTo>
                    <a:pt x="4935" y="1241"/>
                    <a:pt x="5235" y="993"/>
                    <a:pt x="5535" y="745"/>
                  </a:cubicBezTo>
                  <a:cubicBezTo>
                    <a:pt x="5835" y="497"/>
                    <a:pt x="6135" y="248"/>
                    <a:pt x="6446" y="124"/>
                  </a:cubicBezTo>
                  <a:cubicBezTo>
                    <a:pt x="6758" y="0"/>
                    <a:pt x="7080" y="0"/>
                    <a:pt x="7417" y="0"/>
                  </a:cubicBezTo>
                  <a:cubicBezTo>
                    <a:pt x="7755" y="0"/>
                    <a:pt x="8108" y="0"/>
                    <a:pt x="8366" y="0"/>
                  </a:cubicBezTo>
                  <a:cubicBezTo>
                    <a:pt x="8625" y="0"/>
                    <a:pt x="8790" y="0"/>
                    <a:pt x="9060" y="124"/>
                  </a:cubicBezTo>
                  <a:cubicBezTo>
                    <a:pt x="9330" y="248"/>
                    <a:pt x="9705" y="497"/>
                    <a:pt x="9968" y="745"/>
                  </a:cubicBezTo>
                  <a:cubicBezTo>
                    <a:pt x="10230" y="993"/>
                    <a:pt x="10380" y="1241"/>
                    <a:pt x="10552" y="1490"/>
                  </a:cubicBezTo>
                  <a:cubicBezTo>
                    <a:pt x="10725" y="1738"/>
                    <a:pt x="10920" y="1986"/>
                    <a:pt x="11209" y="2483"/>
                  </a:cubicBezTo>
                  <a:cubicBezTo>
                    <a:pt x="11498" y="2979"/>
                    <a:pt x="11880" y="3724"/>
                    <a:pt x="12255" y="4345"/>
                  </a:cubicBezTo>
                  <a:cubicBezTo>
                    <a:pt x="12630" y="4966"/>
                    <a:pt x="12998" y="5462"/>
                    <a:pt x="13264" y="5834"/>
                  </a:cubicBezTo>
                  <a:cubicBezTo>
                    <a:pt x="13530" y="6207"/>
                    <a:pt x="13695" y="6455"/>
                    <a:pt x="13871" y="6703"/>
                  </a:cubicBezTo>
                  <a:cubicBezTo>
                    <a:pt x="14047" y="6952"/>
                    <a:pt x="14235" y="7200"/>
                    <a:pt x="14419" y="7572"/>
                  </a:cubicBezTo>
                  <a:cubicBezTo>
                    <a:pt x="14602" y="7945"/>
                    <a:pt x="14782" y="8441"/>
                    <a:pt x="14959" y="8814"/>
                  </a:cubicBezTo>
                  <a:cubicBezTo>
                    <a:pt x="15135" y="9186"/>
                    <a:pt x="15307" y="9434"/>
                    <a:pt x="15480" y="9807"/>
                  </a:cubicBezTo>
                  <a:cubicBezTo>
                    <a:pt x="15653" y="10179"/>
                    <a:pt x="15825" y="10676"/>
                    <a:pt x="16084" y="11172"/>
                  </a:cubicBezTo>
                  <a:cubicBezTo>
                    <a:pt x="16342" y="11669"/>
                    <a:pt x="16688" y="12166"/>
                    <a:pt x="17032" y="12786"/>
                  </a:cubicBezTo>
                  <a:cubicBezTo>
                    <a:pt x="17377" y="13407"/>
                    <a:pt x="17723" y="14152"/>
                    <a:pt x="18139" y="14897"/>
                  </a:cubicBezTo>
                  <a:cubicBezTo>
                    <a:pt x="18555" y="15641"/>
                    <a:pt x="19042" y="16386"/>
                    <a:pt x="19433" y="17007"/>
                  </a:cubicBezTo>
                  <a:cubicBezTo>
                    <a:pt x="19822" y="17628"/>
                    <a:pt x="20115" y="18124"/>
                    <a:pt x="20460" y="18869"/>
                  </a:cubicBezTo>
                  <a:cubicBezTo>
                    <a:pt x="20805" y="19614"/>
                    <a:pt x="21202" y="2060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7213650" y="6391673"/>
              <a:ext cx="21786" cy="401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0" h="21547" fill="norm" stroke="1" extrusionOk="0">
                  <a:moveTo>
                    <a:pt x="5891" y="1425"/>
                  </a:moveTo>
                  <a:cubicBezTo>
                    <a:pt x="9818" y="743"/>
                    <a:pt x="13745" y="61"/>
                    <a:pt x="15709" y="4"/>
                  </a:cubicBezTo>
                  <a:cubicBezTo>
                    <a:pt x="17673" y="-53"/>
                    <a:pt x="17673" y="515"/>
                    <a:pt x="18655" y="2391"/>
                  </a:cubicBezTo>
                  <a:cubicBezTo>
                    <a:pt x="19636" y="4267"/>
                    <a:pt x="21600" y="7450"/>
                    <a:pt x="18655" y="10861"/>
                  </a:cubicBezTo>
                  <a:cubicBezTo>
                    <a:pt x="15709" y="14271"/>
                    <a:pt x="7855" y="17909"/>
                    <a:pt x="0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7206772" y="6538852"/>
              <a:ext cx="152929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600" fill="norm" stroke="1" extrusionOk="0">
                  <a:moveTo>
                    <a:pt x="19338" y="0"/>
                  </a:moveTo>
                  <a:cubicBezTo>
                    <a:pt x="14959" y="2787"/>
                    <a:pt x="10581" y="5574"/>
                    <a:pt x="7224" y="7432"/>
                  </a:cubicBezTo>
                  <a:cubicBezTo>
                    <a:pt x="3867" y="9290"/>
                    <a:pt x="1532" y="10219"/>
                    <a:pt x="511" y="11265"/>
                  </a:cubicBezTo>
                  <a:cubicBezTo>
                    <a:pt x="-511" y="12310"/>
                    <a:pt x="-219" y="13471"/>
                    <a:pt x="3430" y="15213"/>
                  </a:cubicBezTo>
                  <a:cubicBezTo>
                    <a:pt x="7078" y="16955"/>
                    <a:pt x="14084" y="19277"/>
                    <a:pt x="210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6" name="Drawing"/>
          <p:cNvGrpSpPr/>
          <p:nvPr/>
        </p:nvGrpSpPr>
        <p:grpSpPr>
          <a:xfrm>
            <a:off x="654049" y="1481277"/>
            <a:ext cx="12216385" cy="7538951"/>
            <a:chOff x="0" y="0"/>
            <a:chExt cx="12216383" cy="7538949"/>
          </a:xfrm>
        </p:grpSpPr>
        <p:sp>
          <p:nvSpPr>
            <p:cNvPr id="1883" name="Line"/>
            <p:cNvSpPr/>
            <p:nvPr/>
          </p:nvSpPr>
          <p:spPr>
            <a:xfrm>
              <a:off x="541866" y="471262"/>
              <a:ext cx="99485" cy="498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21600" y="4809"/>
                  </a:moveTo>
                  <a:cubicBezTo>
                    <a:pt x="20681" y="3527"/>
                    <a:pt x="19762" y="2246"/>
                    <a:pt x="18613" y="1377"/>
                  </a:cubicBezTo>
                  <a:cubicBezTo>
                    <a:pt x="17464" y="507"/>
                    <a:pt x="16085" y="50"/>
                    <a:pt x="13557" y="4"/>
                  </a:cubicBezTo>
                  <a:cubicBezTo>
                    <a:pt x="11030" y="-42"/>
                    <a:pt x="7353" y="324"/>
                    <a:pt x="4596" y="1926"/>
                  </a:cubicBezTo>
                  <a:cubicBezTo>
                    <a:pt x="1838" y="3527"/>
                    <a:pt x="0" y="6365"/>
                    <a:pt x="0" y="9385"/>
                  </a:cubicBezTo>
                  <a:cubicBezTo>
                    <a:pt x="0" y="12405"/>
                    <a:pt x="1838" y="15609"/>
                    <a:pt x="2987" y="17668"/>
                  </a:cubicBezTo>
                  <a:cubicBezTo>
                    <a:pt x="4136" y="19727"/>
                    <a:pt x="4596" y="20643"/>
                    <a:pt x="5055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508000" y="753922"/>
              <a:ext cx="152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800"/>
                    <a:pt x="0" y="12000"/>
                    <a:pt x="750" y="9000"/>
                  </a:cubicBezTo>
                  <a:cubicBezTo>
                    <a:pt x="1500" y="6000"/>
                    <a:pt x="3000" y="4800"/>
                    <a:pt x="6600" y="3600"/>
                  </a:cubicBezTo>
                  <a:cubicBezTo>
                    <a:pt x="10200" y="2400"/>
                    <a:pt x="159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762828" y="524853"/>
              <a:ext cx="183323" cy="402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298" fill="norm" stroke="1" extrusionOk="0">
                  <a:moveTo>
                    <a:pt x="18626" y="1032"/>
                  </a:moveTo>
                  <a:cubicBezTo>
                    <a:pt x="17906" y="585"/>
                    <a:pt x="17186" y="137"/>
                    <a:pt x="16106" y="25"/>
                  </a:cubicBezTo>
                  <a:cubicBezTo>
                    <a:pt x="15026" y="-87"/>
                    <a:pt x="13586" y="137"/>
                    <a:pt x="10946" y="1592"/>
                  </a:cubicBezTo>
                  <a:cubicBezTo>
                    <a:pt x="8306" y="3047"/>
                    <a:pt x="4466" y="5733"/>
                    <a:pt x="2186" y="8754"/>
                  </a:cubicBezTo>
                  <a:cubicBezTo>
                    <a:pt x="-94" y="11776"/>
                    <a:pt x="-814" y="15134"/>
                    <a:pt x="1106" y="17372"/>
                  </a:cubicBezTo>
                  <a:cubicBezTo>
                    <a:pt x="3026" y="19610"/>
                    <a:pt x="7586" y="20730"/>
                    <a:pt x="11306" y="21121"/>
                  </a:cubicBezTo>
                  <a:cubicBezTo>
                    <a:pt x="15026" y="21513"/>
                    <a:pt x="17906" y="21177"/>
                    <a:pt x="20786" y="20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1029245" y="564334"/>
              <a:ext cx="221706" cy="326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096" fill="norm" stroke="1" extrusionOk="0">
                  <a:moveTo>
                    <a:pt x="11563" y="3633"/>
                  </a:moveTo>
                  <a:cubicBezTo>
                    <a:pt x="11155" y="2949"/>
                    <a:pt x="10748" y="2265"/>
                    <a:pt x="10035" y="2060"/>
                  </a:cubicBezTo>
                  <a:cubicBezTo>
                    <a:pt x="9321" y="1855"/>
                    <a:pt x="8302" y="2129"/>
                    <a:pt x="6672" y="3633"/>
                  </a:cubicBezTo>
                  <a:cubicBezTo>
                    <a:pt x="5042" y="5136"/>
                    <a:pt x="2801" y="7871"/>
                    <a:pt x="1476" y="10468"/>
                  </a:cubicBezTo>
                  <a:cubicBezTo>
                    <a:pt x="152" y="13065"/>
                    <a:pt x="-256" y="15526"/>
                    <a:pt x="152" y="17303"/>
                  </a:cubicBezTo>
                  <a:cubicBezTo>
                    <a:pt x="559" y="19081"/>
                    <a:pt x="1782" y="20174"/>
                    <a:pt x="3412" y="20721"/>
                  </a:cubicBezTo>
                  <a:cubicBezTo>
                    <a:pt x="5042" y="21268"/>
                    <a:pt x="7080" y="21268"/>
                    <a:pt x="9118" y="20379"/>
                  </a:cubicBezTo>
                  <a:cubicBezTo>
                    <a:pt x="11155" y="19491"/>
                    <a:pt x="13193" y="17714"/>
                    <a:pt x="14518" y="14843"/>
                  </a:cubicBezTo>
                  <a:cubicBezTo>
                    <a:pt x="15842" y="11972"/>
                    <a:pt x="16453" y="8007"/>
                    <a:pt x="15740" y="5205"/>
                  </a:cubicBezTo>
                  <a:cubicBezTo>
                    <a:pt x="15027" y="2402"/>
                    <a:pt x="12989" y="762"/>
                    <a:pt x="10850" y="215"/>
                  </a:cubicBezTo>
                  <a:cubicBezTo>
                    <a:pt x="8710" y="-332"/>
                    <a:pt x="6469" y="215"/>
                    <a:pt x="5042" y="1309"/>
                  </a:cubicBezTo>
                  <a:cubicBezTo>
                    <a:pt x="3616" y="2402"/>
                    <a:pt x="3004" y="4043"/>
                    <a:pt x="2801" y="5205"/>
                  </a:cubicBezTo>
                  <a:cubicBezTo>
                    <a:pt x="2597" y="6367"/>
                    <a:pt x="2801" y="7050"/>
                    <a:pt x="5450" y="7597"/>
                  </a:cubicBezTo>
                  <a:cubicBezTo>
                    <a:pt x="8099" y="8144"/>
                    <a:pt x="13193" y="8554"/>
                    <a:pt x="16250" y="8622"/>
                  </a:cubicBezTo>
                  <a:cubicBezTo>
                    <a:pt x="19306" y="8691"/>
                    <a:pt x="20325" y="8417"/>
                    <a:pt x="21344" y="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1340320" y="402394"/>
              <a:ext cx="24930" cy="596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18" fill="norm" stroke="1" extrusionOk="0">
                  <a:moveTo>
                    <a:pt x="21200" y="310"/>
                  </a:moveTo>
                  <a:cubicBezTo>
                    <a:pt x="14000" y="82"/>
                    <a:pt x="6800" y="-146"/>
                    <a:pt x="3200" y="120"/>
                  </a:cubicBezTo>
                  <a:cubicBezTo>
                    <a:pt x="-400" y="386"/>
                    <a:pt x="-400" y="1147"/>
                    <a:pt x="500" y="3124"/>
                  </a:cubicBezTo>
                  <a:cubicBezTo>
                    <a:pt x="1400" y="5102"/>
                    <a:pt x="3200" y="8296"/>
                    <a:pt x="4100" y="11377"/>
                  </a:cubicBezTo>
                  <a:cubicBezTo>
                    <a:pt x="5000" y="14457"/>
                    <a:pt x="5000" y="17423"/>
                    <a:pt x="5900" y="19172"/>
                  </a:cubicBezTo>
                  <a:cubicBezTo>
                    <a:pt x="6800" y="20922"/>
                    <a:pt x="8600" y="21454"/>
                    <a:pt x="11300" y="21416"/>
                  </a:cubicBezTo>
                  <a:cubicBezTo>
                    <a:pt x="14000" y="21378"/>
                    <a:pt x="17600" y="20769"/>
                    <a:pt x="21200" y="20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1428750" y="607872"/>
              <a:ext cx="190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600"/>
                    <a:pt x="4800" y="11200"/>
                    <a:pt x="8400" y="14800"/>
                  </a:cubicBezTo>
                  <a:cubicBezTo>
                    <a:pt x="12000" y="18400"/>
                    <a:pt x="1680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1435100" y="558813"/>
              <a:ext cx="128739" cy="300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296" fill="norm" stroke="1" extrusionOk="0">
                  <a:moveTo>
                    <a:pt x="0" y="6627"/>
                  </a:moveTo>
                  <a:cubicBezTo>
                    <a:pt x="0" y="4977"/>
                    <a:pt x="0" y="3327"/>
                    <a:pt x="171" y="2127"/>
                  </a:cubicBezTo>
                  <a:cubicBezTo>
                    <a:pt x="343" y="927"/>
                    <a:pt x="686" y="177"/>
                    <a:pt x="2571" y="27"/>
                  </a:cubicBezTo>
                  <a:cubicBezTo>
                    <a:pt x="4457" y="-123"/>
                    <a:pt x="7886" y="327"/>
                    <a:pt x="11486" y="2277"/>
                  </a:cubicBezTo>
                  <a:cubicBezTo>
                    <a:pt x="15086" y="4227"/>
                    <a:pt x="18857" y="7677"/>
                    <a:pt x="20229" y="10602"/>
                  </a:cubicBezTo>
                  <a:cubicBezTo>
                    <a:pt x="21600" y="13527"/>
                    <a:pt x="20571" y="15927"/>
                    <a:pt x="18514" y="17652"/>
                  </a:cubicBezTo>
                  <a:cubicBezTo>
                    <a:pt x="16457" y="19377"/>
                    <a:pt x="13371" y="20427"/>
                    <a:pt x="10457" y="20952"/>
                  </a:cubicBezTo>
                  <a:cubicBezTo>
                    <a:pt x="7543" y="21477"/>
                    <a:pt x="4800" y="21477"/>
                    <a:pt x="3429" y="20427"/>
                  </a:cubicBezTo>
                  <a:cubicBezTo>
                    <a:pt x="2057" y="19377"/>
                    <a:pt x="2057" y="17277"/>
                    <a:pt x="2057" y="15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1638300" y="423722"/>
              <a:ext cx="115788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600" fill="norm" stroke="1" extrusionOk="0">
                  <a:moveTo>
                    <a:pt x="2314" y="0"/>
                  </a:moveTo>
                  <a:cubicBezTo>
                    <a:pt x="6943" y="2215"/>
                    <a:pt x="11571" y="4431"/>
                    <a:pt x="15236" y="6923"/>
                  </a:cubicBezTo>
                  <a:cubicBezTo>
                    <a:pt x="18900" y="9415"/>
                    <a:pt x="21600" y="12185"/>
                    <a:pt x="21021" y="14585"/>
                  </a:cubicBezTo>
                  <a:cubicBezTo>
                    <a:pt x="20443" y="16985"/>
                    <a:pt x="16586" y="19015"/>
                    <a:pt x="12536" y="20123"/>
                  </a:cubicBezTo>
                  <a:cubicBezTo>
                    <a:pt x="8486" y="21231"/>
                    <a:pt x="4243" y="214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2171808" y="528407"/>
              <a:ext cx="368193" cy="276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25" fill="norm" stroke="1" extrusionOk="0">
                  <a:moveTo>
                    <a:pt x="17027" y="3717"/>
                  </a:moveTo>
                  <a:cubicBezTo>
                    <a:pt x="17273" y="2893"/>
                    <a:pt x="17520" y="2069"/>
                    <a:pt x="17829" y="1327"/>
                  </a:cubicBezTo>
                  <a:cubicBezTo>
                    <a:pt x="18137" y="585"/>
                    <a:pt x="18508" y="-75"/>
                    <a:pt x="18755" y="7"/>
                  </a:cubicBezTo>
                  <a:cubicBezTo>
                    <a:pt x="19001" y="90"/>
                    <a:pt x="19125" y="914"/>
                    <a:pt x="18446" y="2975"/>
                  </a:cubicBezTo>
                  <a:cubicBezTo>
                    <a:pt x="17767" y="5036"/>
                    <a:pt x="16286" y="8334"/>
                    <a:pt x="14064" y="11220"/>
                  </a:cubicBezTo>
                  <a:cubicBezTo>
                    <a:pt x="11843" y="14105"/>
                    <a:pt x="8880" y="16578"/>
                    <a:pt x="6659" y="17815"/>
                  </a:cubicBezTo>
                  <a:cubicBezTo>
                    <a:pt x="4437" y="19052"/>
                    <a:pt x="2956" y="19052"/>
                    <a:pt x="1907" y="18557"/>
                  </a:cubicBezTo>
                  <a:cubicBezTo>
                    <a:pt x="857" y="18062"/>
                    <a:pt x="240" y="17073"/>
                    <a:pt x="55" y="16084"/>
                  </a:cubicBezTo>
                  <a:cubicBezTo>
                    <a:pt x="-130" y="15094"/>
                    <a:pt x="117" y="14105"/>
                    <a:pt x="1289" y="13116"/>
                  </a:cubicBezTo>
                  <a:cubicBezTo>
                    <a:pt x="2462" y="12127"/>
                    <a:pt x="4560" y="11137"/>
                    <a:pt x="6720" y="11302"/>
                  </a:cubicBezTo>
                  <a:cubicBezTo>
                    <a:pt x="8880" y="11467"/>
                    <a:pt x="11102" y="12786"/>
                    <a:pt x="13139" y="14600"/>
                  </a:cubicBezTo>
                  <a:cubicBezTo>
                    <a:pt x="15175" y="16414"/>
                    <a:pt x="17027" y="18722"/>
                    <a:pt x="18384" y="19959"/>
                  </a:cubicBezTo>
                  <a:cubicBezTo>
                    <a:pt x="19742" y="21195"/>
                    <a:pt x="20606" y="21360"/>
                    <a:pt x="21470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3263900" y="307305"/>
              <a:ext cx="57151" cy="33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76"/>
                  </a:moveTo>
                  <a:cubicBezTo>
                    <a:pt x="0" y="688"/>
                    <a:pt x="0" y="0"/>
                    <a:pt x="0" y="0"/>
                  </a:cubicBezTo>
                  <a:cubicBezTo>
                    <a:pt x="0" y="0"/>
                    <a:pt x="0" y="688"/>
                    <a:pt x="2000" y="3164"/>
                  </a:cubicBezTo>
                  <a:cubicBezTo>
                    <a:pt x="4000" y="5641"/>
                    <a:pt x="8000" y="9906"/>
                    <a:pt x="11600" y="13276"/>
                  </a:cubicBezTo>
                  <a:cubicBezTo>
                    <a:pt x="15200" y="16647"/>
                    <a:pt x="18400" y="191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3092450" y="671372"/>
              <a:ext cx="546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81" y="16000"/>
                    <a:pt x="6363" y="10400"/>
                    <a:pt x="9753" y="6800"/>
                  </a:cubicBezTo>
                  <a:cubicBezTo>
                    <a:pt x="13144" y="3200"/>
                    <a:pt x="16744" y="1600"/>
                    <a:pt x="18753" y="800"/>
                  </a:cubicBezTo>
                  <a:cubicBezTo>
                    <a:pt x="20763" y="0"/>
                    <a:pt x="2118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3171991" y="991911"/>
              <a:ext cx="218909" cy="403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245" fill="norm" stroke="1" extrusionOk="0">
                  <a:moveTo>
                    <a:pt x="16338" y="4183"/>
                  </a:moveTo>
                  <a:cubicBezTo>
                    <a:pt x="16132" y="3515"/>
                    <a:pt x="15926" y="2847"/>
                    <a:pt x="15412" y="2345"/>
                  </a:cubicBezTo>
                  <a:cubicBezTo>
                    <a:pt x="14898" y="1844"/>
                    <a:pt x="14075" y="1510"/>
                    <a:pt x="13149" y="1399"/>
                  </a:cubicBezTo>
                  <a:cubicBezTo>
                    <a:pt x="12224" y="1288"/>
                    <a:pt x="11195" y="1399"/>
                    <a:pt x="9446" y="2513"/>
                  </a:cubicBezTo>
                  <a:cubicBezTo>
                    <a:pt x="7698" y="3626"/>
                    <a:pt x="5229" y="5741"/>
                    <a:pt x="3686" y="8358"/>
                  </a:cubicBezTo>
                  <a:cubicBezTo>
                    <a:pt x="2144" y="10974"/>
                    <a:pt x="1526" y="14092"/>
                    <a:pt x="1732" y="16263"/>
                  </a:cubicBezTo>
                  <a:cubicBezTo>
                    <a:pt x="1938" y="18434"/>
                    <a:pt x="2966" y="19659"/>
                    <a:pt x="3995" y="20383"/>
                  </a:cubicBezTo>
                  <a:cubicBezTo>
                    <a:pt x="5024" y="21106"/>
                    <a:pt x="6052" y="21329"/>
                    <a:pt x="7595" y="21218"/>
                  </a:cubicBezTo>
                  <a:cubicBezTo>
                    <a:pt x="9138" y="21106"/>
                    <a:pt x="11195" y="20661"/>
                    <a:pt x="13458" y="18657"/>
                  </a:cubicBezTo>
                  <a:cubicBezTo>
                    <a:pt x="15721" y="16653"/>
                    <a:pt x="18189" y="13090"/>
                    <a:pt x="18806" y="9861"/>
                  </a:cubicBezTo>
                  <a:cubicBezTo>
                    <a:pt x="19424" y="6632"/>
                    <a:pt x="18189" y="3737"/>
                    <a:pt x="15618" y="2011"/>
                  </a:cubicBezTo>
                  <a:cubicBezTo>
                    <a:pt x="13046" y="286"/>
                    <a:pt x="9138" y="-271"/>
                    <a:pt x="6258" y="119"/>
                  </a:cubicBezTo>
                  <a:cubicBezTo>
                    <a:pt x="3378" y="508"/>
                    <a:pt x="1526" y="1844"/>
                    <a:pt x="601" y="2791"/>
                  </a:cubicBezTo>
                  <a:cubicBezTo>
                    <a:pt x="-325" y="3737"/>
                    <a:pt x="-325" y="4294"/>
                    <a:pt x="1629" y="4795"/>
                  </a:cubicBezTo>
                  <a:cubicBezTo>
                    <a:pt x="3584" y="5296"/>
                    <a:pt x="7492" y="5741"/>
                    <a:pt x="11092" y="5741"/>
                  </a:cubicBezTo>
                  <a:cubicBezTo>
                    <a:pt x="14692" y="5741"/>
                    <a:pt x="17984" y="5296"/>
                    <a:pt x="21275" y="4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3435775" y="880922"/>
              <a:ext cx="82126" cy="14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3212" y="0"/>
                  </a:moveTo>
                  <a:cubicBezTo>
                    <a:pt x="2658" y="6171"/>
                    <a:pt x="2104" y="12343"/>
                    <a:pt x="1827" y="16200"/>
                  </a:cubicBezTo>
                  <a:cubicBezTo>
                    <a:pt x="1551" y="20057"/>
                    <a:pt x="1551" y="21600"/>
                    <a:pt x="1274" y="21600"/>
                  </a:cubicBezTo>
                  <a:cubicBezTo>
                    <a:pt x="997" y="21600"/>
                    <a:pt x="443" y="20057"/>
                    <a:pt x="166" y="17743"/>
                  </a:cubicBezTo>
                  <a:cubicBezTo>
                    <a:pt x="-111" y="15429"/>
                    <a:pt x="-111" y="12343"/>
                    <a:pt x="720" y="9720"/>
                  </a:cubicBezTo>
                  <a:cubicBezTo>
                    <a:pt x="1551" y="7097"/>
                    <a:pt x="3212" y="4937"/>
                    <a:pt x="5151" y="4320"/>
                  </a:cubicBezTo>
                  <a:cubicBezTo>
                    <a:pt x="7089" y="3703"/>
                    <a:pt x="9304" y="4629"/>
                    <a:pt x="11243" y="6789"/>
                  </a:cubicBezTo>
                  <a:cubicBezTo>
                    <a:pt x="13181" y="8949"/>
                    <a:pt x="14843" y="12343"/>
                    <a:pt x="16504" y="14811"/>
                  </a:cubicBezTo>
                  <a:cubicBezTo>
                    <a:pt x="18166" y="17280"/>
                    <a:pt x="19827" y="18823"/>
                    <a:pt x="21489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3575050" y="944422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3629206" y="880922"/>
              <a:ext cx="1569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592"/>
                    <a:pt x="3818" y="5184"/>
                    <a:pt x="1118" y="8784"/>
                  </a:cubicBezTo>
                  <a:cubicBezTo>
                    <a:pt x="-1582" y="12384"/>
                    <a:pt x="1118" y="16992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3721100" y="849172"/>
              <a:ext cx="381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5283199" y="668378"/>
              <a:ext cx="3302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708" y="11918"/>
                    <a:pt x="9415" y="3818"/>
                    <a:pt x="13015" y="1118"/>
                  </a:cubicBezTo>
                  <a:cubicBezTo>
                    <a:pt x="16615" y="-1582"/>
                    <a:pt x="19108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5321299" y="734872"/>
              <a:ext cx="323851" cy="62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6353" y="6480"/>
                  </a:moveTo>
                  <a:cubicBezTo>
                    <a:pt x="4800" y="9360"/>
                    <a:pt x="3247" y="12240"/>
                    <a:pt x="2047" y="14760"/>
                  </a:cubicBezTo>
                  <a:cubicBezTo>
                    <a:pt x="847" y="17280"/>
                    <a:pt x="0" y="19440"/>
                    <a:pt x="0" y="20520"/>
                  </a:cubicBezTo>
                  <a:cubicBezTo>
                    <a:pt x="0" y="21600"/>
                    <a:pt x="847" y="21600"/>
                    <a:pt x="3388" y="19440"/>
                  </a:cubicBezTo>
                  <a:cubicBezTo>
                    <a:pt x="5929" y="17280"/>
                    <a:pt x="10165" y="12960"/>
                    <a:pt x="13482" y="9360"/>
                  </a:cubicBezTo>
                  <a:cubicBezTo>
                    <a:pt x="16800" y="5760"/>
                    <a:pt x="192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5655405" y="550831"/>
              <a:ext cx="167545" cy="291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9" h="21437" fill="norm" stroke="1" extrusionOk="0">
                  <a:moveTo>
                    <a:pt x="300" y="1857"/>
                  </a:moveTo>
                  <a:cubicBezTo>
                    <a:pt x="40" y="1080"/>
                    <a:pt x="-220" y="303"/>
                    <a:pt x="300" y="70"/>
                  </a:cubicBezTo>
                  <a:cubicBezTo>
                    <a:pt x="821" y="-163"/>
                    <a:pt x="2122" y="148"/>
                    <a:pt x="5505" y="1624"/>
                  </a:cubicBezTo>
                  <a:cubicBezTo>
                    <a:pt x="8888" y="3100"/>
                    <a:pt x="14353" y="5742"/>
                    <a:pt x="17476" y="8073"/>
                  </a:cubicBezTo>
                  <a:cubicBezTo>
                    <a:pt x="20599" y="10404"/>
                    <a:pt x="21380" y="12424"/>
                    <a:pt x="19819" y="14600"/>
                  </a:cubicBezTo>
                  <a:cubicBezTo>
                    <a:pt x="18257" y="16775"/>
                    <a:pt x="14353" y="19106"/>
                    <a:pt x="10450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6673849" y="270806"/>
              <a:ext cx="203201" cy="885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21600" y="1859"/>
                  </a:moveTo>
                  <a:cubicBezTo>
                    <a:pt x="20250" y="1295"/>
                    <a:pt x="18900" y="731"/>
                    <a:pt x="17662" y="397"/>
                  </a:cubicBezTo>
                  <a:cubicBezTo>
                    <a:pt x="16425" y="64"/>
                    <a:pt x="15300" y="-39"/>
                    <a:pt x="13612" y="12"/>
                  </a:cubicBezTo>
                  <a:cubicBezTo>
                    <a:pt x="11925" y="64"/>
                    <a:pt x="9675" y="269"/>
                    <a:pt x="8100" y="1090"/>
                  </a:cubicBezTo>
                  <a:cubicBezTo>
                    <a:pt x="6525" y="1911"/>
                    <a:pt x="5625" y="3347"/>
                    <a:pt x="5962" y="4912"/>
                  </a:cubicBezTo>
                  <a:cubicBezTo>
                    <a:pt x="6300" y="6477"/>
                    <a:pt x="7875" y="8170"/>
                    <a:pt x="9337" y="9914"/>
                  </a:cubicBezTo>
                  <a:cubicBezTo>
                    <a:pt x="10800" y="11659"/>
                    <a:pt x="12150" y="13455"/>
                    <a:pt x="13162" y="15148"/>
                  </a:cubicBezTo>
                  <a:cubicBezTo>
                    <a:pt x="14175" y="16841"/>
                    <a:pt x="14850" y="18431"/>
                    <a:pt x="15075" y="19432"/>
                  </a:cubicBezTo>
                  <a:cubicBezTo>
                    <a:pt x="15300" y="20432"/>
                    <a:pt x="15075" y="20843"/>
                    <a:pt x="13838" y="21125"/>
                  </a:cubicBezTo>
                  <a:cubicBezTo>
                    <a:pt x="12600" y="21407"/>
                    <a:pt x="10350" y="21561"/>
                    <a:pt x="7987" y="21381"/>
                  </a:cubicBezTo>
                  <a:cubicBezTo>
                    <a:pt x="5625" y="21202"/>
                    <a:pt x="3150" y="20689"/>
                    <a:pt x="1800" y="20304"/>
                  </a:cubicBezTo>
                  <a:cubicBezTo>
                    <a:pt x="450" y="19919"/>
                    <a:pt x="225" y="19663"/>
                    <a:pt x="0" y="19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7241937" y="385104"/>
              <a:ext cx="301864" cy="330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60" fill="norm" stroke="1" extrusionOk="0">
                  <a:moveTo>
                    <a:pt x="17010" y="2084"/>
                  </a:moveTo>
                  <a:cubicBezTo>
                    <a:pt x="17010" y="1401"/>
                    <a:pt x="17010" y="717"/>
                    <a:pt x="16632" y="307"/>
                  </a:cubicBezTo>
                  <a:cubicBezTo>
                    <a:pt x="16254" y="-103"/>
                    <a:pt x="15499" y="-240"/>
                    <a:pt x="13535" y="785"/>
                  </a:cubicBezTo>
                  <a:cubicBezTo>
                    <a:pt x="11572" y="1811"/>
                    <a:pt x="8400" y="3998"/>
                    <a:pt x="5983" y="6459"/>
                  </a:cubicBezTo>
                  <a:cubicBezTo>
                    <a:pt x="3566" y="8919"/>
                    <a:pt x="1905" y="11654"/>
                    <a:pt x="998" y="13636"/>
                  </a:cubicBezTo>
                  <a:cubicBezTo>
                    <a:pt x="92" y="15618"/>
                    <a:pt x="-59" y="16849"/>
                    <a:pt x="17" y="17806"/>
                  </a:cubicBezTo>
                  <a:cubicBezTo>
                    <a:pt x="92" y="18763"/>
                    <a:pt x="394" y="19446"/>
                    <a:pt x="2056" y="19925"/>
                  </a:cubicBezTo>
                  <a:cubicBezTo>
                    <a:pt x="3717" y="20403"/>
                    <a:pt x="6738" y="20676"/>
                    <a:pt x="10212" y="20882"/>
                  </a:cubicBezTo>
                  <a:cubicBezTo>
                    <a:pt x="13686" y="21087"/>
                    <a:pt x="17614" y="21223"/>
                    <a:pt x="21541" y="21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7169149" y="874572"/>
              <a:ext cx="463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53" y="16800"/>
                    <a:pt x="6707" y="12000"/>
                    <a:pt x="10011" y="8400"/>
                  </a:cubicBezTo>
                  <a:cubicBezTo>
                    <a:pt x="13315" y="4800"/>
                    <a:pt x="16570" y="2400"/>
                    <a:pt x="18493" y="1200"/>
                  </a:cubicBezTo>
                  <a:cubicBezTo>
                    <a:pt x="20416" y="0"/>
                    <a:pt x="2100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7229739" y="1201319"/>
              <a:ext cx="231512" cy="351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21" fill="norm" stroke="1" extrusionOk="0">
                  <a:moveTo>
                    <a:pt x="13230" y="3295"/>
                  </a:moveTo>
                  <a:cubicBezTo>
                    <a:pt x="12052" y="3038"/>
                    <a:pt x="10873" y="2781"/>
                    <a:pt x="9793" y="2910"/>
                  </a:cubicBezTo>
                  <a:cubicBezTo>
                    <a:pt x="8713" y="3038"/>
                    <a:pt x="7732" y="3553"/>
                    <a:pt x="6553" y="4967"/>
                  </a:cubicBezTo>
                  <a:cubicBezTo>
                    <a:pt x="5375" y="6381"/>
                    <a:pt x="4001" y="8695"/>
                    <a:pt x="3019" y="10881"/>
                  </a:cubicBezTo>
                  <a:cubicBezTo>
                    <a:pt x="2037" y="13067"/>
                    <a:pt x="1448" y="15124"/>
                    <a:pt x="1153" y="16603"/>
                  </a:cubicBezTo>
                  <a:cubicBezTo>
                    <a:pt x="859" y="18081"/>
                    <a:pt x="859" y="18981"/>
                    <a:pt x="1153" y="19688"/>
                  </a:cubicBezTo>
                  <a:cubicBezTo>
                    <a:pt x="1448" y="20395"/>
                    <a:pt x="2037" y="20910"/>
                    <a:pt x="3019" y="21167"/>
                  </a:cubicBezTo>
                  <a:cubicBezTo>
                    <a:pt x="4001" y="21424"/>
                    <a:pt x="5375" y="21424"/>
                    <a:pt x="7535" y="20653"/>
                  </a:cubicBezTo>
                  <a:cubicBezTo>
                    <a:pt x="9695" y="19881"/>
                    <a:pt x="12641" y="18338"/>
                    <a:pt x="14899" y="15831"/>
                  </a:cubicBezTo>
                  <a:cubicBezTo>
                    <a:pt x="17157" y="13324"/>
                    <a:pt x="18728" y="9853"/>
                    <a:pt x="19219" y="7410"/>
                  </a:cubicBezTo>
                  <a:cubicBezTo>
                    <a:pt x="19710" y="4967"/>
                    <a:pt x="19121" y="3553"/>
                    <a:pt x="17550" y="2395"/>
                  </a:cubicBezTo>
                  <a:cubicBezTo>
                    <a:pt x="15979" y="1238"/>
                    <a:pt x="13426" y="338"/>
                    <a:pt x="10873" y="81"/>
                  </a:cubicBezTo>
                  <a:cubicBezTo>
                    <a:pt x="8321" y="-176"/>
                    <a:pt x="5768" y="210"/>
                    <a:pt x="4001" y="788"/>
                  </a:cubicBezTo>
                  <a:cubicBezTo>
                    <a:pt x="2233" y="1367"/>
                    <a:pt x="1252" y="2138"/>
                    <a:pt x="662" y="2974"/>
                  </a:cubicBezTo>
                  <a:cubicBezTo>
                    <a:pt x="73" y="3810"/>
                    <a:pt x="-123" y="4710"/>
                    <a:pt x="73" y="5417"/>
                  </a:cubicBezTo>
                  <a:cubicBezTo>
                    <a:pt x="270" y="6124"/>
                    <a:pt x="859" y="6638"/>
                    <a:pt x="3019" y="6960"/>
                  </a:cubicBezTo>
                  <a:cubicBezTo>
                    <a:pt x="5179" y="7281"/>
                    <a:pt x="8910" y="7410"/>
                    <a:pt x="12248" y="7024"/>
                  </a:cubicBezTo>
                  <a:cubicBezTo>
                    <a:pt x="15586" y="6638"/>
                    <a:pt x="18532" y="5738"/>
                    <a:pt x="21477" y="4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7487075" y="1109522"/>
              <a:ext cx="88476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6068" y="0"/>
                  </a:moveTo>
                  <a:cubicBezTo>
                    <a:pt x="4526" y="6048"/>
                    <a:pt x="2983" y="12096"/>
                    <a:pt x="1954" y="15984"/>
                  </a:cubicBezTo>
                  <a:cubicBezTo>
                    <a:pt x="926" y="19872"/>
                    <a:pt x="411" y="21600"/>
                    <a:pt x="154" y="21600"/>
                  </a:cubicBezTo>
                  <a:cubicBezTo>
                    <a:pt x="-103" y="21600"/>
                    <a:pt x="-103" y="19872"/>
                    <a:pt x="668" y="16704"/>
                  </a:cubicBezTo>
                  <a:cubicBezTo>
                    <a:pt x="1440" y="13536"/>
                    <a:pt x="2983" y="8928"/>
                    <a:pt x="4783" y="6048"/>
                  </a:cubicBezTo>
                  <a:cubicBezTo>
                    <a:pt x="6583" y="3168"/>
                    <a:pt x="8640" y="2016"/>
                    <a:pt x="10440" y="2016"/>
                  </a:cubicBezTo>
                  <a:cubicBezTo>
                    <a:pt x="12240" y="2016"/>
                    <a:pt x="13783" y="3168"/>
                    <a:pt x="15583" y="6048"/>
                  </a:cubicBezTo>
                  <a:cubicBezTo>
                    <a:pt x="17383" y="8928"/>
                    <a:pt x="19440" y="13536"/>
                    <a:pt x="21497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7600949" y="1166672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7655983" y="1115872"/>
              <a:ext cx="846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564"/>
                    <a:pt x="0" y="11127"/>
                    <a:pt x="0" y="14727"/>
                  </a:cubicBezTo>
                  <a:cubicBezTo>
                    <a:pt x="0" y="18327"/>
                    <a:pt x="10800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7766049" y="1084122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8013699" y="874572"/>
              <a:ext cx="31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8321235" y="506707"/>
              <a:ext cx="228398" cy="439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174" fill="norm" stroke="1" extrusionOk="0">
                  <a:moveTo>
                    <a:pt x="13884" y="15262"/>
                  </a:moveTo>
                  <a:cubicBezTo>
                    <a:pt x="13884" y="14752"/>
                    <a:pt x="13884" y="14243"/>
                    <a:pt x="13197" y="13632"/>
                  </a:cubicBezTo>
                  <a:cubicBezTo>
                    <a:pt x="12510" y="13020"/>
                    <a:pt x="11135" y="12307"/>
                    <a:pt x="9957" y="11951"/>
                  </a:cubicBezTo>
                  <a:cubicBezTo>
                    <a:pt x="8779" y="11594"/>
                    <a:pt x="7797" y="11594"/>
                    <a:pt x="6128" y="12766"/>
                  </a:cubicBezTo>
                  <a:cubicBezTo>
                    <a:pt x="4459" y="13937"/>
                    <a:pt x="2102" y="16281"/>
                    <a:pt x="924" y="17860"/>
                  </a:cubicBezTo>
                  <a:cubicBezTo>
                    <a:pt x="-254" y="19439"/>
                    <a:pt x="-254" y="20254"/>
                    <a:pt x="630" y="20764"/>
                  </a:cubicBezTo>
                  <a:cubicBezTo>
                    <a:pt x="1513" y="21273"/>
                    <a:pt x="3281" y="21477"/>
                    <a:pt x="5735" y="20356"/>
                  </a:cubicBezTo>
                  <a:cubicBezTo>
                    <a:pt x="8190" y="19235"/>
                    <a:pt x="11331" y="16790"/>
                    <a:pt x="13982" y="13734"/>
                  </a:cubicBezTo>
                  <a:cubicBezTo>
                    <a:pt x="16633" y="10677"/>
                    <a:pt x="18793" y="7009"/>
                    <a:pt x="19873" y="4920"/>
                  </a:cubicBezTo>
                  <a:cubicBezTo>
                    <a:pt x="20953" y="2832"/>
                    <a:pt x="20953" y="2322"/>
                    <a:pt x="21051" y="1813"/>
                  </a:cubicBezTo>
                  <a:cubicBezTo>
                    <a:pt x="21150" y="1303"/>
                    <a:pt x="21346" y="794"/>
                    <a:pt x="20953" y="437"/>
                  </a:cubicBezTo>
                  <a:cubicBezTo>
                    <a:pt x="20561" y="81"/>
                    <a:pt x="19579" y="-123"/>
                    <a:pt x="18793" y="81"/>
                  </a:cubicBezTo>
                  <a:cubicBezTo>
                    <a:pt x="18008" y="285"/>
                    <a:pt x="17419" y="896"/>
                    <a:pt x="16437" y="2781"/>
                  </a:cubicBezTo>
                  <a:cubicBezTo>
                    <a:pt x="15455" y="4666"/>
                    <a:pt x="14081" y="7824"/>
                    <a:pt x="13393" y="10524"/>
                  </a:cubicBezTo>
                  <a:cubicBezTo>
                    <a:pt x="12706" y="13224"/>
                    <a:pt x="12706" y="15466"/>
                    <a:pt x="13393" y="16994"/>
                  </a:cubicBezTo>
                  <a:cubicBezTo>
                    <a:pt x="14081" y="18522"/>
                    <a:pt x="15455" y="19337"/>
                    <a:pt x="16830" y="20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8586177" y="649059"/>
              <a:ext cx="291123" cy="309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14" fill="norm" stroke="1" extrusionOk="0">
                  <a:moveTo>
                    <a:pt x="13076" y="2414"/>
                  </a:moveTo>
                  <a:cubicBezTo>
                    <a:pt x="12450" y="1684"/>
                    <a:pt x="11824" y="955"/>
                    <a:pt x="11119" y="590"/>
                  </a:cubicBezTo>
                  <a:cubicBezTo>
                    <a:pt x="10415" y="225"/>
                    <a:pt x="9632" y="225"/>
                    <a:pt x="8458" y="1101"/>
                  </a:cubicBezTo>
                  <a:cubicBezTo>
                    <a:pt x="7285" y="1976"/>
                    <a:pt x="5719" y="3728"/>
                    <a:pt x="4232" y="6355"/>
                  </a:cubicBezTo>
                  <a:cubicBezTo>
                    <a:pt x="2745" y="8982"/>
                    <a:pt x="1337" y="12484"/>
                    <a:pt x="632" y="14747"/>
                  </a:cubicBezTo>
                  <a:cubicBezTo>
                    <a:pt x="-72" y="17009"/>
                    <a:pt x="-72" y="18030"/>
                    <a:pt x="85" y="18906"/>
                  </a:cubicBezTo>
                  <a:cubicBezTo>
                    <a:pt x="241" y="19782"/>
                    <a:pt x="554" y="20511"/>
                    <a:pt x="1258" y="20949"/>
                  </a:cubicBezTo>
                  <a:cubicBezTo>
                    <a:pt x="1963" y="21387"/>
                    <a:pt x="3058" y="21533"/>
                    <a:pt x="5015" y="20803"/>
                  </a:cubicBezTo>
                  <a:cubicBezTo>
                    <a:pt x="6971" y="20074"/>
                    <a:pt x="9789" y="18468"/>
                    <a:pt x="11745" y="16206"/>
                  </a:cubicBezTo>
                  <a:cubicBezTo>
                    <a:pt x="13702" y="13944"/>
                    <a:pt x="14798" y="11025"/>
                    <a:pt x="15111" y="8398"/>
                  </a:cubicBezTo>
                  <a:cubicBezTo>
                    <a:pt x="15424" y="5771"/>
                    <a:pt x="14954" y="3436"/>
                    <a:pt x="13858" y="1976"/>
                  </a:cubicBezTo>
                  <a:cubicBezTo>
                    <a:pt x="12763" y="517"/>
                    <a:pt x="11041" y="-67"/>
                    <a:pt x="9867" y="6"/>
                  </a:cubicBezTo>
                  <a:cubicBezTo>
                    <a:pt x="8693" y="79"/>
                    <a:pt x="8067" y="809"/>
                    <a:pt x="7754" y="1611"/>
                  </a:cubicBezTo>
                  <a:cubicBezTo>
                    <a:pt x="7441" y="2414"/>
                    <a:pt x="7441" y="3290"/>
                    <a:pt x="9006" y="4238"/>
                  </a:cubicBezTo>
                  <a:cubicBezTo>
                    <a:pt x="10571" y="5187"/>
                    <a:pt x="13702" y="6209"/>
                    <a:pt x="16050" y="6792"/>
                  </a:cubicBezTo>
                  <a:cubicBezTo>
                    <a:pt x="18398" y="7376"/>
                    <a:pt x="19963" y="7522"/>
                    <a:pt x="21528" y="7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9410699" y="859428"/>
              <a:ext cx="2032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6075" y="12582"/>
                    <a:pt x="12150" y="4867"/>
                    <a:pt x="15750" y="1782"/>
                  </a:cubicBezTo>
                  <a:cubicBezTo>
                    <a:pt x="19350" y="-1304"/>
                    <a:pt x="20475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9436099" y="988872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4" y="21600"/>
                    <a:pt x="8727" y="21600"/>
                    <a:pt x="12327" y="18000"/>
                  </a:cubicBezTo>
                  <a:cubicBezTo>
                    <a:pt x="15927" y="14400"/>
                    <a:pt x="18764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9880599" y="741222"/>
              <a:ext cx="317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541"/>
                    <a:pt x="10080" y="7082"/>
                    <a:pt x="6480" y="10682"/>
                  </a:cubicBezTo>
                  <a:cubicBezTo>
                    <a:pt x="2880" y="14282"/>
                    <a:pt x="1440" y="179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6635749" y="1311590"/>
              <a:ext cx="27518" cy="286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1514"/>
                  </a:moveTo>
                  <a:cubicBezTo>
                    <a:pt x="0" y="720"/>
                    <a:pt x="0" y="-74"/>
                    <a:pt x="2492" y="5"/>
                  </a:cubicBezTo>
                  <a:cubicBezTo>
                    <a:pt x="4985" y="85"/>
                    <a:pt x="9969" y="1038"/>
                    <a:pt x="14123" y="3658"/>
                  </a:cubicBezTo>
                  <a:cubicBezTo>
                    <a:pt x="18277" y="6279"/>
                    <a:pt x="21600" y="10567"/>
                    <a:pt x="21600" y="13823"/>
                  </a:cubicBezTo>
                  <a:cubicBezTo>
                    <a:pt x="21600" y="17079"/>
                    <a:pt x="18277" y="19302"/>
                    <a:pt x="14954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6654232" y="1344472"/>
              <a:ext cx="15931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600" fill="norm" stroke="1" extrusionOk="0">
                  <a:moveTo>
                    <a:pt x="17748" y="0"/>
                  </a:moveTo>
                  <a:cubicBezTo>
                    <a:pt x="12979" y="2700"/>
                    <a:pt x="8210" y="5400"/>
                    <a:pt x="5265" y="7110"/>
                  </a:cubicBezTo>
                  <a:cubicBezTo>
                    <a:pt x="2319" y="8820"/>
                    <a:pt x="1197" y="9540"/>
                    <a:pt x="496" y="10350"/>
                  </a:cubicBezTo>
                  <a:cubicBezTo>
                    <a:pt x="-205" y="11160"/>
                    <a:pt x="-486" y="12060"/>
                    <a:pt x="1898" y="13230"/>
                  </a:cubicBezTo>
                  <a:cubicBezTo>
                    <a:pt x="4283" y="14400"/>
                    <a:pt x="9332" y="15840"/>
                    <a:pt x="12979" y="17280"/>
                  </a:cubicBezTo>
                  <a:cubicBezTo>
                    <a:pt x="16626" y="18720"/>
                    <a:pt x="18870" y="20160"/>
                    <a:pt x="211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6603964" y="-1"/>
              <a:ext cx="201911" cy="17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0694" fill="norm" stroke="1" extrusionOk="0">
                  <a:moveTo>
                    <a:pt x="11360" y="561"/>
                  </a:moveTo>
                  <a:cubicBezTo>
                    <a:pt x="10247" y="5704"/>
                    <a:pt x="9134" y="10847"/>
                    <a:pt x="8243" y="14061"/>
                  </a:cubicBezTo>
                  <a:cubicBezTo>
                    <a:pt x="7352" y="17276"/>
                    <a:pt x="6684" y="18561"/>
                    <a:pt x="5793" y="19590"/>
                  </a:cubicBezTo>
                  <a:cubicBezTo>
                    <a:pt x="4903" y="20619"/>
                    <a:pt x="3789" y="21390"/>
                    <a:pt x="2676" y="19719"/>
                  </a:cubicBezTo>
                  <a:cubicBezTo>
                    <a:pt x="1562" y="18047"/>
                    <a:pt x="449" y="13933"/>
                    <a:pt x="115" y="11233"/>
                  </a:cubicBezTo>
                  <a:cubicBezTo>
                    <a:pt x="-219" y="8533"/>
                    <a:pt x="226" y="7247"/>
                    <a:pt x="783" y="6090"/>
                  </a:cubicBezTo>
                  <a:cubicBezTo>
                    <a:pt x="1340" y="4933"/>
                    <a:pt x="2008" y="3904"/>
                    <a:pt x="2899" y="3647"/>
                  </a:cubicBezTo>
                  <a:cubicBezTo>
                    <a:pt x="3789" y="3390"/>
                    <a:pt x="4903" y="3904"/>
                    <a:pt x="6573" y="5833"/>
                  </a:cubicBezTo>
                  <a:cubicBezTo>
                    <a:pt x="8243" y="7761"/>
                    <a:pt x="10470" y="11104"/>
                    <a:pt x="12696" y="13290"/>
                  </a:cubicBezTo>
                  <a:cubicBezTo>
                    <a:pt x="14923" y="15476"/>
                    <a:pt x="17150" y="16504"/>
                    <a:pt x="18597" y="16247"/>
                  </a:cubicBezTo>
                  <a:cubicBezTo>
                    <a:pt x="20045" y="15990"/>
                    <a:pt x="20713" y="14447"/>
                    <a:pt x="21047" y="11747"/>
                  </a:cubicBezTo>
                  <a:cubicBezTo>
                    <a:pt x="21381" y="9047"/>
                    <a:pt x="21381" y="5190"/>
                    <a:pt x="20268" y="2876"/>
                  </a:cubicBezTo>
                  <a:cubicBezTo>
                    <a:pt x="19154" y="561"/>
                    <a:pt x="16927" y="-210"/>
                    <a:pt x="14701" y="47"/>
                  </a:cubicBezTo>
                  <a:cubicBezTo>
                    <a:pt x="12474" y="304"/>
                    <a:pt x="10247" y="1590"/>
                    <a:pt x="8020" y="2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1821743" y="2502502"/>
              <a:ext cx="292807" cy="362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05" fill="norm" stroke="1" extrusionOk="0">
                  <a:moveTo>
                    <a:pt x="21343" y="612"/>
                  </a:moveTo>
                  <a:cubicBezTo>
                    <a:pt x="20726" y="238"/>
                    <a:pt x="20109" y="-137"/>
                    <a:pt x="18720" y="50"/>
                  </a:cubicBezTo>
                  <a:cubicBezTo>
                    <a:pt x="17332" y="238"/>
                    <a:pt x="15172" y="987"/>
                    <a:pt x="12626" y="2423"/>
                  </a:cubicBezTo>
                  <a:cubicBezTo>
                    <a:pt x="10080" y="3858"/>
                    <a:pt x="7149" y="5981"/>
                    <a:pt x="4912" y="8353"/>
                  </a:cubicBezTo>
                  <a:cubicBezTo>
                    <a:pt x="2674" y="10725"/>
                    <a:pt x="1132" y="13347"/>
                    <a:pt x="437" y="15345"/>
                  </a:cubicBezTo>
                  <a:cubicBezTo>
                    <a:pt x="-257" y="17343"/>
                    <a:pt x="-103" y="18716"/>
                    <a:pt x="746" y="19715"/>
                  </a:cubicBezTo>
                  <a:cubicBezTo>
                    <a:pt x="1594" y="20714"/>
                    <a:pt x="3137" y="21338"/>
                    <a:pt x="6454" y="21401"/>
                  </a:cubicBezTo>
                  <a:cubicBezTo>
                    <a:pt x="9772" y="21463"/>
                    <a:pt x="14863" y="20964"/>
                    <a:pt x="19954" y="20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2222500" y="281132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2686050" y="2292977"/>
              <a:ext cx="177801" cy="82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21600" y="1419"/>
                  </a:moveTo>
                  <a:cubicBezTo>
                    <a:pt x="20829" y="1035"/>
                    <a:pt x="20057" y="652"/>
                    <a:pt x="19029" y="378"/>
                  </a:cubicBezTo>
                  <a:cubicBezTo>
                    <a:pt x="18000" y="103"/>
                    <a:pt x="16714" y="-61"/>
                    <a:pt x="14271" y="21"/>
                  </a:cubicBezTo>
                  <a:cubicBezTo>
                    <a:pt x="11829" y="103"/>
                    <a:pt x="8229" y="432"/>
                    <a:pt x="5657" y="1392"/>
                  </a:cubicBezTo>
                  <a:cubicBezTo>
                    <a:pt x="3086" y="2351"/>
                    <a:pt x="1543" y="3941"/>
                    <a:pt x="1414" y="5531"/>
                  </a:cubicBezTo>
                  <a:cubicBezTo>
                    <a:pt x="1286" y="7121"/>
                    <a:pt x="2571" y="8711"/>
                    <a:pt x="4500" y="10355"/>
                  </a:cubicBezTo>
                  <a:cubicBezTo>
                    <a:pt x="6429" y="12000"/>
                    <a:pt x="9000" y="13699"/>
                    <a:pt x="11443" y="15234"/>
                  </a:cubicBezTo>
                  <a:cubicBezTo>
                    <a:pt x="13886" y="16769"/>
                    <a:pt x="16200" y="18140"/>
                    <a:pt x="16586" y="19127"/>
                  </a:cubicBezTo>
                  <a:cubicBezTo>
                    <a:pt x="16971" y="20114"/>
                    <a:pt x="15429" y="20717"/>
                    <a:pt x="13243" y="21073"/>
                  </a:cubicBezTo>
                  <a:cubicBezTo>
                    <a:pt x="11057" y="21429"/>
                    <a:pt x="8229" y="21539"/>
                    <a:pt x="5914" y="21429"/>
                  </a:cubicBezTo>
                  <a:cubicBezTo>
                    <a:pt x="3600" y="21320"/>
                    <a:pt x="1800" y="20991"/>
                    <a:pt x="0" y="20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2647950" y="3319322"/>
              <a:ext cx="508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600"/>
                    <a:pt x="10800" y="7200"/>
                    <a:pt x="14400" y="10800"/>
                  </a:cubicBezTo>
                  <a:cubicBezTo>
                    <a:pt x="18000" y="14400"/>
                    <a:pt x="19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2691917" y="3344722"/>
              <a:ext cx="13383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600" fill="norm" stroke="1" extrusionOk="0">
                  <a:moveTo>
                    <a:pt x="14033" y="0"/>
                  </a:moveTo>
                  <a:cubicBezTo>
                    <a:pt x="12371" y="0"/>
                    <a:pt x="10709" y="0"/>
                    <a:pt x="8217" y="1543"/>
                  </a:cubicBezTo>
                  <a:cubicBezTo>
                    <a:pt x="5725" y="3086"/>
                    <a:pt x="2402" y="6171"/>
                    <a:pt x="906" y="8743"/>
                  </a:cubicBezTo>
                  <a:cubicBezTo>
                    <a:pt x="-589" y="11314"/>
                    <a:pt x="-257" y="13371"/>
                    <a:pt x="2069" y="15257"/>
                  </a:cubicBezTo>
                  <a:cubicBezTo>
                    <a:pt x="4396" y="17143"/>
                    <a:pt x="8716" y="18857"/>
                    <a:pt x="12205" y="19886"/>
                  </a:cubicBezTo>
                  <a:cubicBezTo>
                    <a:pt x="15694" y="20914"/>
                    <a:pt x="18353" y="21257"/>
                    <a:pt x="210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2611071" y="2046396"/>
              <a:ext cx="176580" cy="131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0599" fill="norm" stroke="1" extrusionOk="0">
                  <a:moveTo>
                    <a:pt x="11423" y="8434"/>
                  </a:moveTo>
                  <a:cubicBezTo>
                    <a:pt x="9623" y="11425"/>
                    <a:pt x="7823" y="14416"/>
                    <a:pt x="6281" y="16077"/>
                  </a:cubicBezTo>
                  <a:cubicBezTo>
                    <a:pt x="4738" y="17739"/>
                    <a:pt x="3452" y="18071"/>
                    <a:pt x="2423" y="17573"/>
                  </a:cubicBezTo>
                  <a:cubicBezTo>
                    <a:pt x="1395" y="17074"/>
                    <a:pt x="623" y="15745"/>
                    <a:pt x="238" y="14084"/>
                  </a:cubicBezTo>
                  <a:cubicBezTo>
                    <a:pt x="-148" y="12422"/>
                    <a:pt x="-148" y="10428"/>
                    <a:pt x="881" y="8767"/>
                  </a:cubicBezTo>
                  <a:cubicBezTo>
                    <a:pt x="1909" y="7105"/>
                    <a:pt x="3966" y="5776"/>
                    <a:pt x="5766" y="6440"/>
                  </a:cubicBezTo>
                  <a:cubicBezTo>
                    <a:pt x="7566" y="7105"/>
                    <a:pt x="9109" y="9764"/>
                    <a:pt x="10781" y="12422"/>
                  </a:cubicBezTo>
                  <a:cubicBezTo>
                    <a:pt x="12452" y="15080"/>
                    <a:pt x="14252" y="17739"/>
                    <a:pt x="15795" y="19234"/>
                  </a:cubicBezTo>
                  <a:cubicBezTo>
                    <a:pt x="17338" y="20730"/>
                    <a:pt x="18623" y="21062"/>
                    <a:pt x="19652" y="19899"/>
                  </a:cubicBezTo>
                  <a:cubicBezTo>
                    <a:pt x="20681" y="18736"/>
                    <a:pt x="21452" y="16077"/>
                    <a:pt x="21452" y="12422"/>
                  </a:cubicBezTo>
                  <a:cubicBezTo>
                    <a:pt x="21452" y="8767"/>
                    <a:pt x="20681" y="4114"/>
                    <a:pt x="19523" y="1788"/>
                  </a:cubicBezTo>
                  <a:cubicBezTo>
                    <a:pt x="18366" y="-538"/>
                    <a:pt x="16823" y="-538"/>
                    <a:pt x="14766" y="1456"/>
                  </a:cubicBezTo>
                  <a:cubicBezTo>
                    <a:pt x="12709" y="3450"/>
                    <a:pt x="10138" y="7437"/>
                    <a:pt x="8981" y="10262"/>
                  </a:cubicBezTo>
                  <a:cubicBezTo>
                    <a:pt x="7823" y="13087"/>
                    <a:pt x="8081" y="14748"/>
                    <a:pt x="8338" y="16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3215482" y="2482301"/>
              <a:ext cx="296069" cy="468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66" fill="norm" stroke="1" extrusionOk="0">
                  <a:moveTo>
                    <a:pt x="11317" y="2839"/>
                  </a:moveTo>
                  <a:cubicBezTo>
                    <a:pt x="10705" y="2260"/>
                    <a:pt x="10092" y="1682"/>
                    <a:pt x="9326" y="1585"/>
                  </a:cubicBezTo>
                  <a:cubicBezTo>
                    <a:pt x="8560" y="1489"/>
                    <a:pt x="7641" y="1875"/>
                    <a:pt x="6032" y="3610"/>
                  </a:cubicBezTo>
                  <a:cubicBezTo>
                    <a:pt x="4424" y="5346"/>
                    <a:pt x="2126" y="8432"/>
                    <a:pt x="977" y="11228"/>
                  </a:cubicBezTo>
                  <a:cubicBezTo>
                    <a:pt x="-172" y="14025"/>
                    <a:pt x="-172" y="16532"/>
                    <a:pt x="288" y="18219"/>
                  </a:cubicBezTo>
                  <a:cubicBezTo>
                    <a:pt x="747" y="19907"/>
                    <a:pt x="1666" y="20775"/>
                    <a:pt x="3045" y="21160"/>
                  </a:cubicBezTo>
                  <a:cubicBezTo>
                    <a:pt x="4424" y="21546"/>
                    <a:pt x="6262" y="21450"/>
                    <a:pt x="8560" y="20341"/>
                  </a:cubicBezTo>
                  <a:cubicBezTo>
                    <a:pt x="10858" y="19232"/>
                    <a:pt x="13615" y="17110"/>
                    <a:pt x="15224" y="14603"/>
                  </a:cubicBezTo>
                  <a:cubicBezTo>
                    <a:pt x="16832" y="12096"/>
                    <a:pt x="17292" y="9203"/>
                    <a:pt x="16602" y="6937"/>
                  </a:cubicBezTo>
                  <a:cubicBezTo>
                    <a:pt x="15913" y="4671"/>
                    <a:pt x="14075" y="3032"/>
                    <a:pt x="12390" y="1971"/>
                  </a:cubicBezTo>
                  <a:cubicBezTo>
                    <a:pt x="10705" y="910"/>
                    <a:pt x="9173" y="428"/>
                    <a:pt x="8024" y="187"/>
                  </a:cubicBezTo>
                  <a:cubicBezTo>
                    <a:pt x="6875" y="-54"/>
                    <a:pt x="6109" y="-54"/>
                    <a:pt x="5496" y="139"/>
                  </a:cubicBezTo>
                  <a:cubicBezTo>
                    <a:pt x="4883" y="332"/>
                    <a:pt x="4424" y="717"/>
                    <a:pt x="4117" y="1296"/>
                  </a:cubicBezTo>
                  <a:cubicBezTo>
                    <a:pt x="3811" y="1875"/>
                    <a:pt x="3658" y="2646"/>
                    <a:pt x="4194" y="3369"/>
                  </a:cubicBezTo>
                  <a:cubicBezTo>
                    <a:pt x="4730" y="4092"/>
                    <a:pt x="5956" y="4767"/>
                    <a:pt x="8483" y="4960"/>
                  </a:cubicBezTo>
                  <a:cubicBezTo>
                    <a:pt x="11011" y="5153"/>
                    <a:pt x="14841" y="4864"/>
                    <a:pt x="17215" y="4575"/>
                  </a:cubicBezTo>
                  <a:cubicBezTo>
                    <a:pt x="19590" y="4285"/>
                    <a:pt x="20509" y="3996"/>
                    <a:pt x="21428" y="3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3327400" y="2287628"/>
              <a:ext cx="1397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600" y="11918"/>
                    <a:pt x="7200" y="3818"/>
                    <a:pt x="10800" y="1118"/>
                  </a:cubicBezTo>
                  <a:cubicBezTo>
                    <a:pt x="14400" y="-1582"/>
                    <a:pt x="180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3580998" y="2142718"/>
              <a:ext cx="95652" cy="262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406" fill="norm" stroke="1" extrusionOk="0">
                  <a:moveTo>
                    <a:pt x="20768" y="2225"/>
                  </a:moveTo>
                  <a:cubicBezTo>
                    <a:pt x="19849" y="1361"/>
                    <a:pt x="18930" y="497"/>
                    <a:pt x="17321" y="152"/>
                  </a:cubicBezTo>
                  <a:cubicBezTo>
                    <a:pt x="15713" y="-194"/>
                    <a:pt x="13415" y="-21"/>
                    <a:pt x="10428" y="1448"/>
                  </a:cubicBezTo>
                  <a:cubicBezTo>
                    <a:pt x="7440" y="2916"/>
                    <a:pt x="3764" y="5681"/>
                    <a:pt x="1696" y="8446"/>
                  </a:cubicBezTo>
                  <a:cubicBezTo>
                    <a:pt x="-372" y="11211"/>
                    <a:pt x="-832" y="13976"/>
                    <a:pt x="1925" y="16136"/>
                  </a:cubicBezTo>
                  <a:cubicBezTo>
                    <a:pt x="4683" y="18296"/>
                    <a:pt x="10657" y="19851"/>
                    <a:pt x="16632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3733800" y="2217510"/>
              <a:ext cx="101601" cy="155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2700" y="3952"/>
                  </a:moveTo>
                  <a:cubicBezTo>
                    <a:pt x="1800" y="7455"/>
                    <a:pt x="900" y="10958"/>
                    <a:pt x="450" y="14169"/>
                  </a:cubicBezTo>
                  <a:cubicBezTo>
                    <a:pt x="0" y="17380"/>
                    <a:pt x="0" y="20298"/>
                    <a:pt x="0" y="20882"/>
                  </a:cubicBezTo>
                  <a:cubicBezTo>
                    <a:pt x="0" y="21466"/>
                    <a:pt x="0" y="19715"/>
                    <a:pt x="450" y="16358"/>
                  </a:cubicBezTo>
                  <a:cubicBezTo>
                    <a:pt x="900" y="13001"/>
                    <a:pt x="1800" y="8039"/>
                    <a:pt x="3375" y="4828"/>
                  </a:cubicBezTo>
                  <a:cubicBezTo>
                    <a:pt x="4950" y="1617"/>
                    <a:pt x="7200" y="158"/>
                    <a:pt x="9225" y="12"/>
                  </a:cubicBezTo>
                  <a:cubicBezTo>
                    <a:pt x="11250" y="-134"/>
                    <a:pt x="13050" y="1034"/>
                    <a:pt x="15075" y="4828"/>
                  </a:cubicBezTo>
                  <a:cubicBezTo>
                    <a:pt x="17100" y="8623"/>
                    <a:pt x="19350" y="15044"/>
                    <a:pt x="2160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3892549" y="2303322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3953056" y="2227122"/>
              <a:ext cx="1569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635"/>
                    <a:pt x="-1582" y="11270"/>
                    <a:pt x="1118" y="14870"/>
                  </a:cubicBezTo>
                  <a:cubicBezTo>
                    <a:pt x="3818" y="18470"/>
                    <a:pt x="11918" y="20035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4019549" y="2246172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4121149" y="2163622"/>
              <a:ext cx="61529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4" h="21600" fill="norm" stroke="1" extrusionOk="0">
                  <a:moveTo>
                    <a:pt x="0" y="0"/>
                  </a:moveTo>
                  <a:cubicBezTo>
                    <a:pt x="7665" y="3181"/>
                    <a:pt x="15329" y="6363"/>
                    <a:pt x="18465" y="9293"/>
                  </a:cubicBezTo>
                  <a:cubicBezTo>
                    <a:pt x="21600" y="12223"/>
                    <a:pt x="20206" y="14902"/>
                    <a:pt x="17419" y="16912"/>
                  </a:cubicBezTo>
                  <a:cubicBezTo>
                    <a:pt x="14632" y="18921"/>
                    <a:pt x="10452" y="20260"/>
                    <a:pt x="62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4292599" y="2792272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4603230" y="2467424"/>
              <a:ext cx="165620" cy="498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72" fill="norm" stroke="1" extrusionOk="0">
                  <a:moveTo>
                    <a:pt x="17293" y="14473"/>
                  </a:moveTo>
                  <a:cubicBezTo>
                    <a:pt x="16746" y="13837"/>
                    <a:pt x="16199" y="13202"/>
                    <a:pt x="14832" y="12658"/>
                  </a:cubicBezTo>
                  <a:cubicBezTo>
                    <a:pt x="13465" y="12113"/>
                    <a:pt x="11278" y="11659"/>
                    <a:pt x="8817" y="12113"/>
                  </a:cubicBezTo>
                  <a:cubicBezTo>
                    <a:pt x="6356" y="12567"/>
                    <a:pt x="3622" y="13928"/>
                    <a:pt x="1981" y="15471"/>
                  </a:cubicBezTo>
                  <a:cubicBezTo>
                    <a:pt x="341" y="17014"/>
                    <a:pt x="-206" y="18738"/>
                    <a:pt x="67" y="19782"/>
                  </a:cubicBezTo>
                  <a:cubicBezTo>
                    <a:pt x="341" y="20826"/>
                    <a:pt x="1435" y="21189"/>
                    <a:pt x="2665" y="21325"/>
                  </a:cubicBezTo>
                  <a:cubicBezTo>
                    <a:pt x="3895" y="21461"/>
                    <a:pt x="5262" y="21370"/>
                    <a:pt x="7586" y="20054"/>
                  </a:cubicBezTo>
                  <a:cubicBezTo>
                    <a:pt x="9910" y="18738"/>
                    <a:pt x="13191" y="16197"/>
                    <a:pt x="15242" y="13520"/>
                  </a:cubicBezTo>
                  <a:cubicBezTo>
                    <a:pt x="17293" y="10843"/>
                    <a:pt x="18113" y="8029"/>
                    <a:pt x="18523" y="6032"/>
                  </a:cubicBezTo>
                  <a:cubicBezTo>
                    <a:pt x="18933" y="4036"/>
                    <a:pt x="18933" y="2856"/>
                    <a:pt x="18660" y="1903"/>
                  </a:cubicBezTo>
                  <a:cubicBezTo>
                    <a:pt x="18386" y="950"/>
                    <a:pt x="17840" y="224"/>
                    <a:pt x="17156" y="43"/>
                  </a:cubicBezTo>
                  <a:cubicBezTo>
                    <a:pt x="16472" y="-139"/>
                    <a:pt x="15652" y="224"/>
                    <a:pt x="14832" y="1767"/>
                  </a:cubicBezTo>
                  <a:cubicBezTo>
                    <a:pt x="14012" y="3310"/>
                    <a:pt x="13191" y="6032"/>
                    <a:pt x="13055" y="8846"/>
                  </a:cubicBezTo>
                  <a:cubicBezTo>
                    <a:pt x="12918" y="11659"/>
                    <a:pt x="13465" y="14564"/>
                    <a:pt x="14969" y="16651"/>
                  </a:cubicBezTo>
                  <a:cubicBezTo>
                    <a:pt x="16472" y="18738"/>
                    <a:pt x="18933" y="20009"/>
                    <a:pt x="21394" y="21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4864594" y="2601429"/>
              <a:ext cx="247156" cy="371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159" fill="norm" stroke="1" extrusionOk="0">
                  <a:moveTo>
                    <a:pt x="10940" y="5087"/>
                  </a:moveTo>
                  <a:cubicBezTo>
                    <a:pt x="8927" y="5087"/>
                    <a:pt x="6913" y="5087"/>
                    <a:pt x="5174" y="5932"/>
                  </a:cubicBezTo>
                  <a:cubicBezTo>
                    <a:pt x="3435" y="6777"/>
                    <a:pt x="1971" y="8466"/>
                    <a:pt x="1055" y="10518"/>
                  </a:cubicBezTo>
                  <a:cubicBezTo>
                    <a:pt x="140" y="12569"/>
                    <a:pt x="-226" y="14982"/>
                    <a:pt x="140" y="16853"/>
                  </a:cubicBezTo>
                  <a:cubicBezTo>
                    <a:pt x="506" y="18723"/>
                    <a:pt x="1605" y="20051"/>
                    <a:pt x="2794" y="20714"/>
                  </a:cubicBezTo>
                  <a:cubicBezTo>
                    <a:pt x="3984" y="21378"/>
                    <a:pt x="5266" y="21378"/>
                    <a:pt x="7279" y="20171"/>
                  </a:cubicBezTo>
                  <a:cubicBezTo>
                    <a:pt x="9293" y="18965"/>
                    <a:pt x="12038" y="16551"/>
                    <a:pt x="13777" y="13595"/>
                  </a:cubicBezTo>
                  <a:cubicBezTo>
                    <a:pt x="15516" y="10638"/>
                    <a:pt x="16249" y="7139"/>
                    <a:pt x="16249" y="4725"/>
                  </a:cubicBezTo>
                  <a:cubicBezTo>
                    <a:pt x="16249" y="2312"/>
                    <a:pt x="15516" y="985"/>
                    <a:pt x="14052" y="381"/>
                  </a:cubicBezTo>
                  <a:cubicBezTo>
                    <a:pt x="12588" y="-222"/>
                    <a:pt x="10391" y="-101"/>
                    <a:pt x="8652" y="683"/>
                  </a:cubicBezTo>
                  <a:cubicBezTo>
                    <a:pt x="6913" y="1467"/>
                    <a:pt x="5632" y="2915"/>
                    <a:pt x="5266" y="4303"/>
                  </a:cubicBezTo>
                  <a:cubicBezTo>
                    <a:pt x="4899" y="5691"/>
                    <a:pt x="5449" y="7018"/>
                    <a:pt x="8286" y="8165"/>
                  </a:cubicBezTo>
                  <a:cubicBezTo>
                    <a:pt x="11123" y="9311"/>
                    <a:pt x="16249" y="10276"/>
                    <a:pt x="21374" y="11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0" y="2717785"/>
              <a:ext cx="82550" cy="417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3185"/>
                  </a:moveTo>
                  <a:cubicBezTo>
                    <a:pt x="0" y="2312"/>
                    <a:pt x="0" y="1439"/>
                    <a:pt x="1108" y="839"/>
                  </a:cubicBezTo>
                  <a:cubicBezTo>
                    <a:pt x="2215" y="239"/>
                    <a:pt x="4431" y="-88"/>
                    <a:pt x="6092" y="21"/>
                  </a:cubicBezTo>
                  <a:cubicBezTo>
                    <a:pt x="7754" y="130"/>
                    <a:pt x="8862" y="676"/>
                    <a:pt x="10246" y="2912"/>
                  </a:cubicBezTo>
                  <a:cubicBezTo>
                    <a:pt x="11631" y="5148"/>
                    <a:pt x="13292" y="9076"/>
                    <a:pt x="15231" y="12457"/>
                  </a:cubicBezTo>
                  <a:cubicBezTo>
                    <a:pt x="17169" y="15839"/>
                    <a:pt x="19385" y="18676"/>
                    <a:pt x="21600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342900" y="2874822"/>
              <a:ext cx="152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355600" y="3033572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6038849" y="2874822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6057899" y="3008172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6735660" y="2772726"/>
              <a:ext cx="223941" cy="332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360" fill="norm" stroke="1" extrusionOk="0">
                  <a:moveTo>
                    <a:pt x="20751" y="1254"/>
                  </a:moveTo>
                  <a:cubicBezTo>
                    <a:pt x="20146" y="711"/>
                    <a:pt x="19540" y="168"/>
                    <a:pt x="18632" y="32"/>
                  </a:cubicBezTo>
                  <a:cubicBezTo>
                    <a:pt x="17723" y="-104"/>
                    <a:pt x="16512" y="168"/>
                    <a:pt x="13888" y="1390"/>
                  </a:cubicBezTo>
                  <a:cubicBezTo>
                    <a:pt x="11264" y="2613"/>
                    <a:pt x="7226" y="4787"/>
                    <a:pt x="4501" y="7028"/>
                  </a:cubicBezTo>
                  <a:cubicBezTo>
                    <a:pt x="1776" y="9270"/>
                    <a:pt x="363" y="11579"/>
                    <a:pt x="60" y="13549"/>
                  </a:cubicBezTo>
                  <a:cubicBezTo>
                    <a:pt x="-243" y="15519"/>
                    <a:pt x="564" y="17149"/>
                    <a:pt x="3189" y="18439"/>
                  </a:cubicBezTo>
                  <a:cubicBezTo>
                    <a:pt x="5813" y="19730"/>
                    <a:pt x="10254" y="20681"/>
                    <a:pt x="13585" y="21088"/>
                  </a:cubicBezTo>
                  <a:cubicBezTo>
                    <a:pt x="16916" y="21496"/>
                    <a:pt x="19136" y="21360"/>
                    <a:pt x="21357" y="21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7118349" y="305897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6680199" y="3414572"/>
              <a:ext cx="476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9800"/>
                    <a:pt x="7680" y="18000"/>
                    <a:pt x="11280" y="14400"/>
                  </a:cubicBezTo>
                  <a:cubicBezTo>
                    <a:pt x="14880" y="10800"/>
                    <a:pt x="1824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6730999" y="3681272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6978649" y="3574990"/>
              <a:ext cx="196851" cy="163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1" fill="norm" stroke="1" extrusionOk="0">
                  <a:moveTo>
                    <a:pt x="0" y="3886"/>
                  </a:moveTo>
                  <a:cubicBezTo>
                    <a:pt x="697" y="9627"/>
                    <a:pt x="1394" y="15369"/>
                    <a:pt x="2323" y="15643"/>
                  </a:cubicBezTo>
                  <a:cubicBezTo>
                    <a:pt x="3252" y="15916"/>
                    <a:pt x="4413" y="10721"/>
                    <a:pt x="6039" y="7030"/>
                  </a:cubicBezTo>
                  <a:cubicBezTo>
                    <a:pt x="7665" y="3339"/>
                    <a:pt x="9755" y="1152"/>
                    <a:pt x="12077" y="331"/>
                  </a:cubicBezTo>
                  <a:cubicBezTo>
                    <a:pt x="14400" y="-489"/>
                    <a:pt x="16955" y="58"/>
                    <a:pt x="18581" y="3749"/>
                  </a:cubicBezTo>
                  <a:cubicBezTo>
                    <a:pt x="20206" y="7440"/>
                    <a:pt x="20903" y="14276"/>
                    <a:pt x="21600" y="21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7550149" y="3427272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8462597" y="2884034"/>
              <a:ext cx="294054" cy="420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31" fill="norm" stroke="1" extrusionOk="0">
                  <a:moveTo>
                    <a:pt x="9400" y="500"/>
                  </a:moveTo>
                  <a:cubicBezTo>
                    <a:pt x="8783" y="177"/>
                    <a:pt x="8165" y="-145"/>
                    <a:pt x="7548" y="70"/>
                  </a:cubicBezTo>
                  <a:cubicBezTo>
                    <a:pt x="6931" y="285"/>
                    <a:pt x="6314" y="1037"/>
                    <a:pt x="5080" y="3240"/>
                  </a:cubicBezTo>
                  <a:cubicBezTo>
                    <a:pt x="3845" y="5443"/>
                    <a:pt x="1994" y="9097"/>
                    <a:pt x="991" y="12106"/>
                  </a:cubicBezTo>
                  <a:cubicBezTo>
                    <a:pt x="-12" y="15115"/>
                    <a:pt x="-166" y="17479"/>
                    <a:pt x="143" y="18983"/>
                  </a:cubicBezTo>
                  <a:cubicBezTo>
                    <a:pt x="451" y="20488"/>
                    <a:pt x="1223" y="21133"/>
                    <a:pt x="2611" y="21294"/>
                  </a:cubicBezTo>
                  <a:cubicBezTo>
                    <a:pt x="4000" y="21455"/>
                    <a:pt x="6005" y="21133"/>
                    <a:pt x="8628" y="19736"/>
                  </a:cubicBezTo>
                  <a:cubicBezTo>
                    <a:pt x="11251" y="18339"/>
                    <a:pt x="14491" y="15867"/>
                    <a:pt x="16265" y="13449"/>
                  </a:cubicBezTo>
                  <a:cubicBezTo>
                    <a:pt x="18040" y="11031"/>
                    <a:pt x="18348" y="8667"/>
                    <a:pt x="17423" y="6571"/>
                  </a:cubicBezTo>
                  <a:cubicBezTo>
                    <a:pt x="16497" y="4476"/>
                    <a:pt x="14337" y="2649"/>
                    <a:pt x="12100" y="1628"/>
                  </a:cubicBezTo>
                  <a:cubicBezTo>
                    <a:pt x="9863" y="607"/>
                    <a:pt x="7548" y="392"/>
                    <a:pt x="5697" y="661"/>
                  </a:cubicBezTo>
                  <a:cubicBezTo>
                    <a:pt x="3845" y="930"/>
                    <a:pt x="2457" y="1682"/>
                    <a:pt x="1608" y="2649"/>
                  </a:cubicBezTo>
                  <a:cubicBezTo>
                    <a:pt x="760" y="3616"/>
                    <a:pt x="451" y="4798"/>
                    <a:pt x="683" y="5604"/>
                  </a:cubicBezTo>
                  <a:cubicBezTo>
                    <a:pt x="914" y="6410"/>
                    <a:pt x="1685" y="6840"/>
                    <a:pt x="4771" y="6948"/>
                  </a:cubicBezTo>
                  <a:cubicBezTo>
                    <a:pt x="7857" y="7055"/>
                    <a:pt x="13257" y="6840"/>
                    <a:pt x="16420" y="6625"/>
                  </a:cubicBezTo>
                  <a:cubicBezTo>
                    <a:pt x="19583" y="6410"/>
                    <a:pt x="20508" y="6195"/>
                    <a:pt x="21434" y="5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8635999" y="2754172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8857023" y="2658922"/>
              <a:ext cx="134578" cy="122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0802" fill="norm" stroke="1" extrusionOk="0">
                  <a:moveTo>
                    <a:pt x="196" y="0"/>
                  </a:moveTo>
                  <a:cubicBezTo>
                    <a:pt x="196" y="3600"/>
                    <a:pt x="196" y="7200"/>
                    <a:pt x="364" y="11160"/>
                  </a:cubicBezTo>
                  <a:cubicBezTo>
                    <a:pt x="533" y="15120"/>
                    <a:pt x="871" y="19440"/>
                    <a:pt x="702" y="20520"/>
                  </a:cubicBezTo>
                  <a:cubicBezTo>
                    <a:pt x="533" y="21600"/>
                    <a:pt x="-142" y="19440"/>
                    <a:pt x="27" y="16380"/>
                  </a:cubicBezTo>
                  <a:cubicBezTo>
                    <a:pt x="196" y="13320"/>
                    <a:pt x="1208" y="9360"/>
                    <a:pt x="4077" y="6480"/>
                  </a:cubicBezTo>
                  <a:cubicBezTo>
                    <a:pt x="6946" y="3600"/>
                    <a:pt x="11670" y="1800"/>
                    <a:pt x="14877" y="2880"/>
                  </a:cubicBezTo>
                  <a:cubicBezTo>
                    <a:pt x="18083" y="3960"/>
                    <a:pt x="19771" y="7920"/>
                    <a:pt x="20614" y="11340"/>
                  </a:cubicBezTo>
                  <a:cubicBezTo>
                    <a:pt x="21458" y="14760"/>
                    <a:pt x="21458" y="17640"/>
                    <a:pt x="21458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9309099" y="2608122"/>
              <a:ext cx="38101" cy="910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0" y="0"/>
                  </a:moveTo>
                  <a:cubicBezTo>
                    <a:pt x="4800" y="1854"/>
                    <a:pt x="9600" y="3709"/>
                    <a:pt x="12600" y="5588"/>
                  </a:cubicBezTo>
                  <a:cubicBezTo>
                    <a:pt x="15600" y="7467"/>
                    <a:pt x="16800" y="9372"/>
                    <a:pt x="18000" y="11301"/>
                  </a:cubicBezTo>
                  <a:cubicBezTo>
                    <a:pt x="19200" y="13231"/>
                    <a:pt x="20400" y="15185"/>
                    <a:pt x="19800" y="16789"/>
                  </a:cubicBezTo>
                  <a:cubicBezTo>
                    <a:pt x="19200" y="18393"/>
                    <a:pt x="16800" y="19645"/>
                    <a:pt x="15600" y="20397"/>
                  </a:cubicBezTo>
                  <a:cubicBezTo>
                    <a:pt x="14400" y="21149"/>
                    <a:pt x="14400" y="21400"/>
                    <a:pt x="15600" y="21500"/>
                  </a:cubicBezTo>
                  <a:cubicBezTo>
                    <a:pt x="16800" y="21600"/>
                    <a:pt x="19200" y="21550"/>
                    <a:pt x="2160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9474199" y="3351072"/>
              <a:ext cx="31751" cy="266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0"/>
                  </a:moveTo>
                  <a:cubicBezTo>
                    <a:pt x="5760" y="5272"/>
                    <a:pt x="11520" y="10545"/>
                    <a:pt x="14400" y="13606"/>
                  </a:cubicBezTo>
                  <a:cubicBezTo>
                    <a:pt x="17280" y="16668"/>
                    <a:pt x="17280" y="17518"/>
                    <a:pt x="17280" y="18624"/>
                  </a:cubicBezTo>
                  <a:cubicBezTo>
                    <a:pt x="17280" y="19729"/>
                    <a:pt x="17280" y="21090"/>
                    <a:pt x="18000" y="21345"/>
                  </a:cubicBezTo>
                  <a:cubicBezTo>
                    <a:pt x="18720" y="21600"/>
                    <a:pt x="20160" y="20750"/>
                    <a:pt x="21600" y="19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9539816" y="3401872"/>
              <a:ext cx="9948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464" y="0"/>
                  </a:moveTo>
                  <a:cubicBezTo>
                    <a:pt x="12868" y="1800"/>
                    <a:pt x="8272" y="3600"/>
                    <a:pt x="5055" y="5580"/>
                  </a:cubicBezTo>
                  <a:cubicBezTo>
                    <a:pt x="1838" y="7560"/>
                    <a:pt x="0" y="9720"/>
                    <a:pt x="0" y="12240"/>
                  </a:cubicBezTo>
                  <a:cubicBezTo>
                    <a:pt x="0" y="14760"/>
                    <a:pt x="1838" y="17640"/>
                    <a:pt x="5745" y="19260"/>
                  </a:cubicBezTo>
                  <a:cubicBezTo>
                    <a:pt x="9651" y="20880"/>
                    <a:pt x="15626" y="21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9487477" y="2463518"/>
              <a:ext cx="209044" cy="135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0999" fill="norm" stroke="1" extrusionOk="0">
                  <a:moveTo>
                    <a:pt x="10849" y="2721"/>
                  </a:moveTo>
                  <a:cubicBezTo>
                    <a:pt x="9566" y="5667"/>
                    <a:pt x="8283" y="8612"/>
                    <a:pt x="7106" y="10903"/>
                  </a:cubicBezTo>
                  <a:cubicBezTo>
                    <a:pt x="5930" y="13194"/>
                    <a:pt x="4861" y="14831"/>
                    <a:pt x="3792" y="15976"/>
                  </a:cubicBezTo>
                  <a:cubicBezTo>
                    <a:pt x="2722" y="17121"/>
                    <a:pt x="1653" y="17776"/>
                    <a:pt x="1011" y="17285"/>
                  </a:cubicBezTo>
                  <a:cubicBezTo>
                    <a:pt x="370" y="16794"/>
                    <a:pt x="156" y="15158"/>
                    <a:pt x="49" y="13521"/>
                  </a:cubicBezTo>
                  <a:cubicBezTo>
                    <a:pt x="-58" y="11885"/>
                    <a:pt x="-58" y="10249"/>
                    <a:pt x="797" y="8612"/>
                  </a:cubicBezTo>
                  <a:cubicBezTo>
                    <a:pt x="1653" y="6976"/>
                    <a:pt x="3364" y="5340"/>
                    <a:pt x="5289" y="6485"/>
                  </a:cubicBezTo>
                  <a:cubicBezTo>
                    <a:pt x="7213" y="7631"/>
                    <a:pt x="9352" y="11558"/>
                    <a:pt x="11170" y="14503"/>
                  </a:cubicBezTo>
                  <a:cubicBezTo>
                    <a:pt x="12988" y="17449"/>
                    <a:pt x="14485" y="19412"/>
                    <a:pt x="15875" y="20394"/>
                  </a:cubicBezTo>
                  <a:cubicBezTo>
                    <a:pt x="17265" y="21376"/>
                    <a:pt x="18548" y="21376"/>
                    <a:pt x="19617" y="18758"/>
                  </a:cubicBezTo>
                  <a:cubicBezTo>
                    <a:pt x="20687" y="16140"/>
                    <a:pt x="21542" y="10903"/>
                    <a:pt x="20900" y="7303"/>
                  </a:cubicBezTo>
                  <a:cubicBezTo>
                    <a:pt x="20259" y="3703"/>
                    <a:pt x="18120" y="1740"/>
                    <a:pt x="16516" y="758"/>
                  </a:cubicBezTo>
                  <a:cubicBezTo>
                    <a:pt x="14912" y="-224"/>
                    <a:pt x="13843" y="-224"/>
                    <a:pt x="12881" y="594"/>
                  </a:cubicBezTo>
                  <a:cubicBezTo>
                    <a:pt x="11918" y="1412"/>
                    <a:pt x="11063" y="3049"/>
                    <a:pt x="10207" y="4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10255249" y="3125365"/>
              <a:ext cx="1841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710" y="11375"/>
                    <a:pt x="11421" y="2735"/>
                    <a:pt x="15021" y="575"/>
                  </a:cubicBezTo>
                  <a:cubicBezTo>
                    <a:pt x="18621" y="-1585"/>
                    <a:pt x="2011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10255249" y="3230422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800"/>
                    <a:pt x="9600" y="12000"/>
                    <a:pt x="13200" y="8400"/>
                  </a:cubicBezTo>
                  <a:cubicBezTo>
                    <a:pt x="16800" y="4800"/>
                    <a:pt x="192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10758488" y="2922177"/>
              <a:ext cx="265113" cy="250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98" fill="norm" stroke="1" extrusionOk="0">
                  <a:moveTo>
                    <a:pt x="16328" y="4073"/>
                  </a:moveTo>
                  <a:cubicBezTo>
                    <a:pt x="16842" y="2633"/>
                    <a:pt x="17357" y="1193"/>
                    <a:pt x="17014" y="473"/>
                  </a:cubicBezTo>
                  <a:cubicBezTo>
                    <a:pt x="16671" y="-247"/>
                    <a:pt x="15471" y="-247"/>
                    <a:pt x="13328" y="1193"/>
                  </a:cubicBezTo>
                  <a:cubicBezTo>
                    <a:pt x="11185" y="2633"/>
                    <a:pt x="8100" y="5513"/>
                    <a:pt x="5700" y="8303"/>
                  </a:cubicBezTo>
                  <a:cubicBezTo>
                    <a:pt x="3300" y="11093"/>
                    <a:pt x="1585" y="13793"/>
                    <a:pt x="728" y="15683"/>
                  </a:cubicBezTo>
                  <a:cubicBezTo>
                    <a:pt x="-129" y="17573"/>
                    <a:pt x="-129" y="18653"/>
                    <a:pt x="214" y="19463"/>
                  </a:cubicBezTo>
                  <a:cubicBezTo>
                    <a:pt x="557" y="20273"/>
                    <a:pt x="1242" y="20813"/>
                    <a:pt x="3128" y="21083"/>
                  </a:cubicBezTo>
                  <a:cubicBezTo>
                    <a:pt x="5014" y="21353"/>
                    <a:pt x="8100" y="21353"/>
                    <a:pt x="11357" y="21173"/>
                  </a:cubicBezTo>
                  <a:cubicBezTo>
                    <a:pt x="14614" y="20993"/>
                    <a:pt x="18042" y="20633"/>
                    <a:pt x="21471" y="20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10731499" y="3319322"/>
              <a:ext cx="273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19" y="16200"/>
                    <a:pt x="8037" y="10800"/>
                    <a:pt x="11637" y="7200"/>
                  </a:cubicBezTo>
                  <a:cubicBezTo>
                    <a:pt x="15237" y="3600"/>
                    <a:pt x="1841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10693399" y="3516172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8514"/>
                    <a:pt x="10080" y="15429"/>
                    <a:pt x="13680" y="11829"/>
                  </a:cubicBezTo>
                  <a:cubicBezTo>
                    <a:pt x="17280" y="8229"/>
                    <a:pt x="19440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10896599" y="3459022"/>
              <a:ext cx="120651" cy="14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58" y="6125"/>
                    <a:pt x="1516" y="12251"/>
                    <a:pt x="1516" y="16119"/>
                  </a:cubicBezTo>
                  <a:cubicBezTo>
                    <a:pt x="1516" y="19988"/>
                    <a:pt x="758" y="21600"/>
                    <a:pt x="379" y="21600"/>
                  </a:cubicBezTo>
                  <a:cubicBezTo>
                    <a:pt x="0" y="21600"/>
                    <a:pt x="0" y="19988"/>
                    <a:pt x="1326" y="16764"/>
                  </a:cubicBezTo>
                  <a:cubicBezTo>
                    <a:pt x="2653" y="13540"/>
                    <a:pt x="5305" y="8704"/>
                    <a:pt x="7579" y="5803"/>
                  </a:cubicBezTo>
                  <a:cubicBezTo>
                    <a:pt x="9853" y="2901"/>
                    <a:pt x="11747" y="1934"/>
                    <a:pt x="13642" y="1934"/>
                  </a:cubicBezTo>
                  <a:cubicBezTo>
                    <a:pt x="15537" y="1934"/>
                    <a:pt x="17432" y="2901"/>
                    <a:pt x="18758" y="5642"/>
                  </a:cubicBezTo>
                  <a:cubicBezTo>
                    <a:pt x="20084" y="8382"/>
                    <a:pt x="20842" y="12896"/>
                    <a:pt x="21600" y="17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11207749" y="3268522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11404599" y="3141522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11791949" y="2912922"/>
              <a:ext cx="76201" cy="315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0"/>
                  </a:moveTo>
                  <a:cubicBezTo>
                    <a:pt x="3000" y="3600"/>
                    <a:pt x="6000" y="7200"/>
                    <a:pt x="7800" y="10512"/>
                  </a:cubicBezTo>
                  <a:cubicBezTo>
                    <a:pt x="9600" y="13824"/>
                    <a:pt x="10200" y="16848"/>
                    <a:pt x="11100" y="18792"/>
                  </a:cubicBezTo>
                  <a:cubicBezTo>
                    <a:pt x="12000" y="20736"/>
                    <a:pt x="13200" y="21600"/>
                    <a:pt x="14400" y="21456"/>
                  </a:cubicBezTo>
                  <a:cubicBezTo>
                    <a:pt x="15600" y="21312"/>
                    <a:pt x="16800" y="20160"/>
                    <a:pt x="18000" y="19080"/>
                  </a:cubicBezTo>
                  <a:cubicBezTo>
                    <a:pt x="19200" y="18000"/>
                    <a:pt x="20400" y="16992"/>
                    <a:pt x="21600" y="15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11793667" y="2967661"/>
              <a:ext cx="169733" cy="19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398" fill="norm" stroke="1" extrusionOk="0">
                  <a:moveTo>
                    <a:pt x="17384" y="2381"/>
                  </a:moveTo>
                  <a:cubicBezTo>
                    <a:pt x="18184" y="1441"/>
                    <a:pt x="18984" y="502"/>
                    <a:pt x="18717" y="150"/>
                  </a:cubicBezTo>
                  <a:cubicBezTo>
                    <a:pt x="18451" y="-202"/>
                    <a:pt x="17117" y="33"/>
                    <a:pt x="14317" y="1207"/>
                  </a:cubicBezTo>
                  <a:cubicBezTo>
                    <a:pt x="11517" y="2381"/>
                    <a:pt x="7251" y="4494"/>
                    <a:pt x="4451" y="5902"/>
                  </a:cubicBezTo>
                  <a:cubicBezTo>
                    <a:pt x="1651" y="7311"/>
                    <a:pt x="317" y="8015"/>
                    <a:pt x="51" y="8837"/>
                  </a:cubicBezTo>
                  <a:cubicBezTo>
                    <a:pt x="-216" y="9659"/>
                    <a:pt x="584" y="10598"/>
                    <a:pt x="2317" y="11889"/>
                  </a:cubicBezTo>
                  <a:cubicBezTo>
                    <a:pt x="4051" y="13181"/>
                    <a:pt x="6717" y="14824"/>
                    <a:pt x="10051" y="16468"/>
                  </a:cubicBezTo>
                  <a:cubicBezTo>
                    <a:pt x="13384" y="18111"/>
                    <a:pt x="17384" y="19755"/>
                    <a:pt x="21384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11841491" y="2703372"/>
              <a:ext cx="8381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600" fill="norm" stroke="1" extrusionOk="0">
                  <a:moveTo>
                    <a:pt x="17699" y="0"/>
                  </a:moveTo>
                  <a:cubicBezTo>
                    <a:pt x="15065" y="0"/>
                    <a:pt x="12431" y="0"/>
                    <a:pt x="9270" y="2304"/>
                  </a:cubicBezTo>
                  <a:cubicBezTo>
                    <a:pt x="6109" y="4608"/>
                    <a:pt x="2421" y="9216"/>
                    <a:pt x="840" y="12240"/>
                  </a:cubicBezTo>
                  <a:cubicBezTo>
                    <a:pt x="-740" y="15264"/>
                    <a:pt x="-213" y="16704"/>
                    <a:pt x="3475" y="18000"/>
                  </a:cubicBezTo>
                  <a:cubicBezTo>
                    <a:pt x="7162" y="19296"/>
                    <a:pt x="14011" y="20448"/>
                    <a:pt x="208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11931649" y="2785922"/>
              <a:ext cx="101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7280"/>
                    <a:pt x="9900" y="12960"/>
                    <a:pt x="13500" y="9360"/>
                  </a:cubicBezTo>
                  <a:cubicBezTo>
                    <a:pt x="17100" y="5760"/>
                    <a:pt x="1935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12019323" y="2737417"/>
              <a:ext cx="102828" cy="105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0734" fill="norm" stroke="1" extrusionOk="0">
                  <a:moveTo>
                    <a:pt x="1578" y="796"/>
                  </a:moveTo>
                  <a:cubicBezTo>
                    <a:pt x="1137" y="2872"/>
                    <a:pt x="697" y="4949"/>
                    <a:pt x="697" y="7026"/>
                  </a:cubicBezTo>
                  <a:cubicBezTo>
                    <a:pt x="697" y="9103"/>
                    <a:pt x="1137" y="11180"/>
                    <a:pt x="917" y="11180"/>
                  </a:cubicBezTo>
                  <a:cubicBezTo>
                    <a:pt x="697" y="11180"/>
                    <a:pt x="-185" y="9103"/>
                    <a:pt x="35" y="7026"/>
                  </a:cubicBezTo>
                  <a:cubicBezTo>
                    <a:pt x="256" y="4949"/>
                    <a:pt x="1578" y="2872"/>
                    <a:pt x="3562" y="1419"/>
                  </a:cubicBezTo>
                  <a:cubicBezTo>
                    <a:pt x="5546" y="-35"/>
                    <a:pt x="8191" y="-866"/>
                    <a:pt x="11276" y="1419"/>
                  </a:cubicBezTo>
                  <a:cubicBezTo>
                    <a:pt x="14362" y="3703"/>
                    <a:pt x="17888" y="9103"/>
                    <a:pt x="19652" y="12842"/>
                  </a:cubicBezTo>
                  <a:cubicBezTo>
                    <a:pt x="21415" y="16580"/>
                    <a:pt x="21415" y="18657"/>
                    <a:pt x="21415" y="20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12134849" y="2676723"/>
              <a:ext cx="81535" cy="24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337" fill="norm" stroke="1" extrusionOk="0">
                  <a:moveTo>
                    <a:pt x="0" y="109"/>
                  </a:moveTo>
                  <a:cubicBezTo>
                    <a:pt x="3877" y="-77"/>
                    <a:pt x="7754" y="-263"/>
                    <a:pt x="12185" y="1692"/>
                  </a:cubicBezTo>
                  <a:cubicBezTo>
                    <a:pt x="16615" y="3647"/>
                    <a:pt x="21600" y="7744"/>
                    <a:pt x="21323" y="11375"/>
                  </a:cubicBezTo>
                  <a:cubicBezTo>
                    <a:pt x="21046" y="15006"/>
                    <a:pt x="15508" y="18171"/>
                    <a:pt x="9969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1530350" y="4563922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1466850" y="4709972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11487149" y="3058972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10744199" y="3484422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2408297" y="4334125"/>
              <a:ext cx="315854" cy="325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00" fill="norm" stroke="1" extrusionOk="0">
                  <a:moveTo>
                    <a:pt x="15440" y="2169"/>
                  </a:moveTo>
                  <a:cubicBezTo>
                    <a:pt x="15584" y="1472"/>
                    <a:pt x="15728" y="775"/>
                    <a:pt x="15440" y="357"/>
                  </a:cubicBezTo>
                  <a:cubicBezTo>
                    <a:pt x="15152" y="-61"/>
                    <a:pt x="14432" y="-200"/>
                    <a:pt x="12848" y="427"/>
                  </a:cubicBezTo>
                  <a:cubicBezTo>
                    <a:pt x="11264" y="1054"/>
                    <a:pt x="8816" y="2448"/>
                    <a:pt x="6800" y="4190"/>
                  </a:cubicBezTo>
                  <a:cubicBezTo>
                    <a:pt x="4784" y="5932"/>
                    <a:pt x="3200" y="8022"/>
                    <a:pt x="2120" y="9973"/>
                  </a:cubicBezTo>
                  <a:cubicBezTo>
                    <a:pt x="1040" y="11924"/>
                    <a:pt x="464" y="13735"/>
                    <a:pt x="176" y="14990"/>
                  </a:cubicBezTo>
                  <a:cubicBezTo>
                    <a:pt x="-112" y="16244"/>
                    <a:pt x="-112" y="16941"/>
                    <a:pt x="680" y="17707"/>
                  </a:cubicBezTo>
                  <a:cubicBezTo>
                    <a:pt x="1472" y="18474"/>
                    <a:pt x="3056" y="19310"/>
                    <a:pt x="5936" y="19658"/>
                  </a:cubicBezTo>
                  <a:cubicBezTo>
                    <a:pt x="8816" y="20006"/>
                    <a:pt x="12992" y="19867"/>
                    <a:pt x="15512" y="19797"/>
                  </a:cubicBezTo>
                  <a:cubicBezTo>
                    <a:pt x="18032" y="19728"/>
                    <a:pt x="18896" y="19728"/>
                    <a:pt x="19616" y="19937"/>
                  </a:cubicBezTo>
                  <a:cubicBezTo>
                    <a:pt x="20336" y="20146"/>
                    <a:pt x="20912" y="20564"/>
                    <a:pt x="21200" y="20843"/>
                  </a:cubicBezTo>
                  <a:cubicBezTo>
                    <a:pt x="21488" y="21121"/>
                    <a:pt x="21488" y="21261"/>
                    <a:pt x="21488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2336800" y="4805222"/>
              <a:ext cx="495301" cy="2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0" y="17673"/>
                  </a:moveTo>
                  <a:cubicBezTo>
                    <a:pt x="2492" y="19636"/>
                    <a:pt x="4985" y="21600"/>
                    <a:pt x="7892" y="20618"/>
                  </a:cubicBezTo>
                  <a:cubicBezTo>
                    <a:pt x="10800" y="19636"/>
                    <a:pt x="14123" y="15709"/>
                    <a:pt x="16477" y="11782"/>
                  </a:cubicBezTo>
                  <a:cubicBezTo>
                    <a:pt x="18831" y="7855"/>
                    <a:pt x="20215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2438400" y="5065572"/>
              <a:ext cx="44451" cy="320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0"/>
                  </a:moveTo>
                  <a:cubicBezTo>
                    <a:pt x="5143" y="4376"/>
                    <a:pt x="10286" y="8753"/>
                    <a:pt x="12857" y="12071"/>
                  </a:cubicBezTo>
                  <a:cubicBezTo>
                    <a:pt x="15429" y="15388"/>
                    <a:pt x="15429" y="17647"/>
                    <a:pt x="14914" y="19200"/>
                  </a:cubicBezTo>
                  <a:cubicBezTo>
                    <a:pt x="14400" y="20753"/>
                    <a:pt x="13371" y="21600"/>
                    <a:pt x="14400" y="21318"/>
                  </a:cubicBezTo>
                  <a:cubicBezTo>
                    <a:pt x="15429" y="21035"/>
                    <a:pt x="18514" y="19624"/>
                    <a:pt x="21600" y="18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2452279" y="5160822"/>
              <a:ext cx="151222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fill="norm" stroke="1" extrusionOk="0">
                  <a:moveTo>
                    <a:pt x="17833" y="0"/>
                  </a:moveTo>
                  <a:cubicBezTo>
                    <a:pt x="13033" y="3032"/>
                    <a:pt x="8233" y="6063"/>
                    <a:pt x="5233" y="7863"/>
                  </a:cubicBezTo>
                  <a:cubicBezTo>
                    <a:pt x="2233" y="9663"/>
                    <a:pt x="1033" y="10232"/>
                    <a:pt x="433" y="10989"/>
                  </a:cubicBezTo>
                  <a:cubicBezTo>
                    <a:pt x="-167" y="11747"/>
                    <a:pt x="-167" y="12695"/>
                    <a:pt x="583" y="13358"/>
                  </a:cubicBezTo>
                  <a:cubicBezTo>
                    <a:pt x="1333" y="14021"/>
                    <a:pt x="2833" y="14400"/>
                    <a:pt x="6433" y="15726"/>
                  </a:cubicBezTo>
                  <a:cubicBezTo>
                    <a:pt x="10033" y="17053"/>
                    <a:pt x="15733" y="19326"/>
                    <a:pt x="214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2643716" y="4965797"/>
              <a:ext cx="131234" cy="137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0" fill="norm" stroke="1" extrusionOk="0">
                  <a:moveTo>
                    <a:pt x="697" y="6493"/>
                  </a:moveTo>
                  <a:cubicBezTo>
                    <a:pt x="348" y="10039"/>
                    <a:pt x="0" y="13585"/>
                    <a:pt x="0" y="16325"/>
                  </a:cubicBezTo>
                  <a:cubicBezTo>
                    <a:pt x="0" y="19066"/>
                    <a:pt x="348" y="21000"/>
                    <a:pt x="523" y="21000"/>
                  </a:cubicBezTo>
                  <a:cubicBezTo>
                    <a:pt x="697" y="21000"/>
                    <a:pt x="697" y="19066"/>
                    <a:pt x="1219" y="16003"/>
                  </a:cubicBezTo>
                  <a:cubicBezTo>
                    <a:pt x="1742" y="12940"/>
                    <a:pt x="2787" y="8749"/>
                    <a:pt x="3832" y="6009"/>
                  </a:cubicBezTo>
                  <a:cubicBezTo>
                    <a:pt x="4877" y="3269"/>
                    <a:pt x="5923" y="1979"/>
                    <a:pt x="7316" y="1012"/>
                  </a:cubicBezTo>
                  <a:cubicBezTo>
                    <a:pt x="8710" y="45"/>
                    <a:pt x="10452" y="-600"/>
                    <a:pt x="12194" y="851"/>
                  </a:cubicBezTo>
                  <a:cubicBezTo>
                    <a:pt x="13935" y="2301"/>
                    <a:pt x="15677" y="5848"/>
                    <a:pt x="17245" y="9072"/>
                  </a:cubicBezTo>
                  <a:cubicBezTo>
                    <a:pt x="18813" y="12296"/>
                    <a:pt x="20206" y="15197"/>
                    <a:pt x="21600" y="18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3397250" y="4767122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3409950" y="4849672"/>
              <a:ext cx="228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0" y="20571"/>
                    <a:pt x="10000" y="19543"/>
                    <a:pt x="13600" y="15943"/>
                  </a:cubicBezTo>
                  <a:cubicBezTo>
                    <a:pt x="17200" y="12343"/>
                    <a:pt x="19400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3904027" y="4665522"/>
              <a:ext cx="13923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926"/>
                    <a:pt x="1783" y="9853"/>
                    <a:pt x="240" y="13453"/>
                  </a:cubicBezTo>
                  <a:cubicBezTo>
                    <a:pt x="-1303" y="17053"/>
                    <a:pt x="4868" y="19326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4456568" y="4582972"/>
              <a:ext cx="363083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600" fill="norm" stroke="1" extrusionOk="0">
                  <a:moveTo>
                    <a:pt x="1198" y="0"/>
                  </a:moveTo>
                  <a:cubicBezTo>
                    <a:pt x="570" y="5400"/>
                    <a:pt x="-58" y="10800"/>
                    <a:pt x="5" y="14850"/>
                  </a:cubicBezTo>
                  <a:cubicBezTo>
                    <a:pt x="68" y="18900"/>
                    <a:pt x="821" y="21600"/>
                    <a:pt x="3019" y="21600"/>
                  </a:cubicBezTo>
                  <a:cubicBezTo>
                    <a:pt x="5216" y="21600"/>
                    <a:pt x="8858" y="18900"/>
                    <a:pt x="12186" y="17550"/>
                  </a:cubicBezTo>
                  <a:cubicBezTo>
                    <a:pt x="15514" y="16200"/>
                    <a:pt x="18528" y="16200"/>
                    <a:pt x="21542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4464049" y="4709972"/>
              <a:ext cx="311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90" y="17486"/>
                    <a:pt x="10580" y="13371"/>
                    <a:pt x="14180" y="9771"/>
                  </a:cubicBezTo>
                  <a:cubicBezTo>
                    <a:pt x="17780" y="6171"/>
                    <a:pt x="1969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4721093" y="4513122"/>
              <a:ext cx="252856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600" fill="norm" stroke="1" extrusionOk="0">
                  <a:moveTo>
                    <a:pt x="2908" y="0"/>
                  </a:moveTo>
                  <a:cubicBezTo>
                    <a:pt x="1679" y="0"/>
                    <a:pt x="449" y="0"/>
                    <a:pt x="98" y="327"/>
                  </a:cubicBezTo>
                  <a:cubicBezTo>
                    <a:pt x="-253" y="655"/>
                    <a:pt x="274" y="1309"/>
                    <a:pt x="2645" y="2455"/>
                  </a:cubicBezTo>
                  <a:cubicBezTo>
                    <a:pt x="5015" y="3600"/>
                    <a:pt x="9230" y="5236"/>
                    <a:pt x="12654" y="6955"/>
                  </a:cubicBezTo>
                  <a:cubicBezTo>
                    <a:pt x="16079" y="8673"/>
                    <a:pt x="18713" y="10473"/>
                    <a:pt x="20030" y="11864"/>
                  </a:cubicBezTo>
                  <a:cubicBezTo>
                    <a:pt x="21347" y="13255"/>
                    <a:pt x="21347" y="14236"/>
                    <a:pt x="19679" y="15791"/>
                  </a:cubicBezTo>
                  <a:cubicBezTo>
                    <a:pt x="18010" y="17345"/>
                    <a:pt x="14674" y="19473"/>
                    <a:pt x="113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5533046" y="4514946"/>
              <a:ext cx="258155" cy="251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034" fill="norm" stroke="1" extrusionOk="0">
                  <a:moveTo>
                    <a:pt x="17730" y="378"/>
                  </a:moveTo>
                  <a:cubicBezTo>
                    <a:pt x="15798" y="24"/>
                    <a:pt x="13867" y="-330"/>
                    <a:pt x="11496" y="555"/>
                  </a:cubicBezTo>
                  <a:cubicBezTo>
                    <a:pt x="9125" y="1440"/>
                    <a:pt x="6316" y="3565"/>
                    <a:pt x="4296" y="5955"/>
                  </a:cubicBezTo>
                  <a:cubicBezTo>
                    <a:pt x="2277" y="8345"/>
                    <a:pt x="1047" y="11001"/>
                    <a:pt x="433" y="13037"/>
                  </a:cubicBezTo>
                  <a:cubicBezTo>
                    <a:pt x="-182" y="15073"/>
                    <a:pt x="-182" y="16490"/>
                    <a:pt x="696" y="17818"/>
                  </a:cubicBezTo>
                  <a:cubicBezTo>
                    <a:pt x="1574" y="19145"/>
                    <a:pt x="3330" y="20385"/>
                    <a:pt x="6930" y="20827"/>
                  </a:cubicBezTo>
                  <a:cubicBezTo>
                    <a:pt x="10530" y="21270"/>
                    <a:pt x="15974" y="20916"/>
                    <a:pt x="21418" y="20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5839883" y="4627422"/>
              <a:ext cx="186267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455" y="0"/>
                  </a:moveTo>
                  <a:cubicBezTo>
                    <a:pt x="1227" y="0"/>
                    <a:pt x="0" y="0"/>
                    <a:pt x="0" y="0"/>
                  </a:cubicBezTo>
                  <a:cubicBezTo>
                    <a:pt x="0" y="0"/>
                    <a:pt x="1227" y="0"/>
                    <a:pt x="5032" y="3600"/>
                  </a:cubicBezTo>
                  <a:cubicBezTo>
                    <a:pt x="8836" y="7200"/>
                    <a:pt x="15218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5861049" y="4741722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6496049" y="4468672"/>
              <a:ext cx="127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905"/>
                    <a:pt x="0" y="7810"/>
                    <a:pt x="3600" y="11410"/>
                  </a:cubicBezTo>
                  <a:cubicBezTo>
                    <a:pt x="7200" y="15010"/>
                    <a:pt x="14400" y="183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6506689" y="4568775"/>
              <a:ext cx="179862" cy="223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339" fill="norm" stroke="1" extrusionOk="0">
                  <a:moveTo>
                    <a:pt x="16439" y="143"/>
                  </a:moveTo>
                  <a:cubicBezTo>
                    <a:pt x="15212" y="-59"/>
                    <a:pt x="13984" y="-261"/>
                    <a:pt x="11284" y="1152"/>
                  </a:cubicBezTo>
                  <a:cubicBezTo>
                    <a:pt x="8584" y="2565"/>
                    <a:pt x="4412" y="5593"/>
                    <a:pt x="2080" y="8117"/>
                  </a:cubicBezTo>
                  <a:cubicBezTo>
                    <a:pt x="-252" y="10640"/>
                    <a:pt x="-743" y="12659"/>
                    <a:pt x="1221" y="14778"/>
                  </a:cubicBezTo>
                  <a:cubicBezTo>
                    <a:pt x="3184" y="16898"/>
                    <a:pt x="7602" y="19118"/>
                    <a:pt x="11284" y="20229"/>
                  </a:cubicBezTo>
                  <a:cubicBezTo>
                    <a:pt x="14966" y="21339"/>
                    <a:pt x="17912" y="21339"/>
                    <a:pt x="20857" y="21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6760305" y="4405172"/>
              <a:ext cx="12944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935" fill="norm" stroke="1" extrusionOk="0">
                  <a:moveTo>
                    <a:pt x="403" y="0"/>
                  </a:moveTo>
                  <a:cubicBezTo>
                    <a:pt x="54" y="2990"/>
                    <a:pt x="-294" y="5981"/>
                    <a:pt x="403" y="5981"/>
                  </a:cubicBezTo>
                  <a:cubicBezTo>
                    <a:pt x="1100" y="5981"/>
                    <a:pt x="2841" y="2990"/>
                    <a:pt x="4758" y="1329"/>
                  </a:cubicBezTo>
                  <a:cubicBezTo>
                    <a:pt x="6674" y="-333"/>
                    <a:pt x="8764" y="-665"/>
                    <a:pt x="11551" y="2824"/>
                  </a:cubicBezTo>
                  <a:cubicBezTo>
                    <a:pt x="14338" y="6313"/>
                    <a:pt x="17822" y="13624"/>
                    <a:pt x="21306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6762749" y="4424707"/>
              <a:ext cx="6351" cy="88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4405"/>
                  </a:moveTo>
                  <a:cubicBezTo>
                    <a:pt x="7200" y="1894"/>
                    <a:pt x="14400" y="-618"/>
                    <a:pt x="18000" y="135"/>
                  </a:cubicBezTo>
                  <a:cubicBezTo>
                    <a:pt x="21600" y="889"/>
                    <a:pt x="21600" y="4908"/>
                    <a:pt x="21600" y="8926"/>
                  </a:cubicBezTo>
                  <a:cubicBezTo>
                    <a:pt x="21600" y="12945"/>
                    <a:pt x="21600" y="16963"/>
                    <a:pt x="21600" y="20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1223543" y="6026172"/>
              <a:ext cx="63391" cy="50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526" fill="norm" stroke="1" extrusionOk="0">
                  <a:moveTo>
                    <a:pt x="19473" y="4516"/>
                  </a:moveTo>
                  <a:cubicBezTo>
                    <a:pt x="20170" y="3346"/>
                    <a:pt x="20867" y="2176"/>
                    <a:pt x="20867" y="1366"/>
                  </a:cubicBezTo>
                  <a:cubicBezTo>
                    <a:pt x="20867" y="556"/>
                    <a:pt x="20170" y="106"/>
                    <a:pt x="18428" y="16"/>
                  </a:cubicBezTo>
                  <a:cubicBezTo>
                    <a:pt x="16686" y="-74"/>
                    <a:pt x="13899" y="196"/>
                    <a:pt x="10415" y="1636"/>
                  </a:cubicBezTo>
                  <a:cubicBezTo>
                    <a:pt x="6932" y="3076"/>
                    <a:pt x="2751" y="5686"/>
                    <a:pt x="1009" y="8476"/>
                  </a:cubicBezTo>
                  <a:cubicBezTo>
                    <a:pt x="-733" y="11266"/>
                    <a:pt x="-36" y="14236"/>
                    <a:pt x="1706" y="16441"/>
                  </a:cubicBezTo>
                  <a:cubicBezTo>
                    <a:pt x="3448" y="18646"/>
                    <a:pt x="6235" y="20086"/>
                    <a:pt x="9022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1168349" y="6367322"/>
              <a:ext cx="171502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797" y="21600"/>
                  </a:moveTo>
                  <a:cubicBezTo>
                    <a:pt x="270" y="19350"/>
                    <a:pt x="-257" y="17100"/>
                    <a:pt x="138" y="15300"/>
                  </a:cubicBezTo>
                  <a:cubicBezTo>
                    <a:pt x="533" y="13500"/>
                    <a:pt x="1850" y="12150"/>
                    <a:pt x="5538" y="9675"/>
                  </a:cubicBezTo>
                  <a:cubicBezTo>
                    <a:pt x="9226" y="7200"/>
                    <a:pt x="15284" y="3600"/>
                    <a:pt x="213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1432663" y="6051573"/>
              <a:ext cx="154838" cy="44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16" fill="norm" stroke="1" extrusionOk="0">
                  <a:moveTo>
                    <a:pt x="21352" y="1133"/>
                  </a:moveTo>
                  <a:cubicBezTo>
                    <a:pt x="20476" y="727"/>
                    <a:pt x="19601" y="322"/>
                    <a:pt x="18141" y="119"/>
                  </a:cubicBezTo>
                  <a:cubicBezTo>
                    <a:pt x="16682" y="-84"/>
                    <a:pt x="14638" y="-84"/>
                    <a:pt x="11866" y="575"/>
                  </a:cubicBezTo>
                  <a:cubicBezTo>
                    <a:pt x="9093" y="1234"/>
                    <a:pt x="5590" y="2553"/>
                    <a:pt x="3255" y="4834"/>
                  </a:cubicBezTo>
                  <a:cubicBezTo>
                    <a:pt x="920" y="7116"/>
                    <a:pt x="-248" y="10361"/>
                    <a:pt x="44" y="13099"/>
                  </a:cubicBezTo>
                  <a:cubicBezTo>
                    <a:pt x="336" y="15837"/>
                    <a:pt x="2087" y="18068"/>
                    <a:pt x="4130" y="19386"/>
                  </a:cubicBezTo>
                  <a:cubicBezTo>
                    <a:pt x="6174" y="20705"/>
                    <a:pt x="8509" y="21110"/>
                    <a:pt x="10844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1607276" y="6118559"/>
              <a:ext cx="179306" cy="354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267" fill="norm" stroke="1" extrusionOk="0">
                  <a:moveTo>
                    <a:pt x="11698" y="3498"/>
                  </a:moveTo>
                  <a:cubicBezTo>
                    <a:pt x="9489" y="3371"/>
                    <a:pt x="7280" y="3244"/>
                    <a:pt x="5807" y="3434"/>
                  </a:cubicBezTo>
                  <a:cubicBezTo>
                    <a:pt x="4334" y="3625"/>
                    <a:pt x="3598" y="4133"/>
                    <a:pt x="2739" y="5975"/>
                  </a:cubicBezTo>
                  <a:cubicBezTo>
                    <a:pt x="1880" y="7818"/>
                    <a:pt x="898" y="10994"/>
                    <a:pt x="407" y="13472"/>
                  </a:cubicBezTo>
                  <a:cubicBezTo>
                    <a:pt x="-84" y="15949"/>
                    <a:pt x="-84" y="17728"/>
                    <a:pt x="161" y="18935"/>
                  </a:cubicBezTo>
                  <a:cubicBezTo>
                    <a:pt x="407" y="20142"/>
                    <a:pt x="898" y="20778"/>
                    <a:pt x="1757" y="21095"/>
                  </a:cubicBezTo>
                  <a:cubicBezTo>
                    <a:pt x="2616" y="21413"/>
                    <a:pt x="3843" y="21413"/>
                    <a:pt x="7034" y="20015"/>
                  </a:cubicBezTo>
                  <a:cubicBezTo>
                    <a:pt x="10225" y="18618"/>
                    <a:pt x="15380" y="15822"/>
                    <a:pt x="18202" y="12646"/>
                  </a:cubicBezTo>
                  <a:cubicBezTo>
                    <a:pt x="21025" y="9469"/>
                    <a:pt x="21516" y="5912"/>
                    <a:pt x="19798" y="3625"/>
                  </a:cubicBezTo>
                  <a:cubicBezTo>
                    <a:pt x="18080" y="1338"/>
                    <a:pt x="14152" y="321"/>
                    <a:pt x="10961" y="67"/>
                  </a:cubicBezTo>
                  <a:cubicBezTo>
                    <a:pt x="7771" y="-187"/>
                    <a:pt x="5316" y="321"/>
                    <a:pt x="3966" y="957"/>
                  </a:cubicBezTo>
                  <a:cubicBezTo>
                    <a:pt x="2616" y="1592"/>
                    <a:pt x="2371" y="2354"/>
                    <a:pt x="3721" y="3307"/>
                  </a:cubicBezTo>
                  <a:cubicBezTo>
                    <a:pt x="5071" y="4260"/>
                    <a:pt x="8016" y="5404"/>
                    <a:pt x="11084" y="5912"/>
                  </a:cubicBezTo>
                  <a:cubicBezTo>
                    <a:pt x="14152" y="6420"/>
                    <a:pt x="17343" y="6293"/>
                    <a:pt x="20534" y="6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1971856" y="5967272"/>
              <a:ext cx="53795" cy="619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519" fill="norm" stroke="1" extrusionOk="0">
                  <a:moveTo>
                    <a:pt x="18621" y="0"/>
                  </a:moveTo>
                  <a:cubicBezTo>
                    <a:pt x="14467" y="147"/>
                    <a:pt x="10313" y="294"/>
                    <a:pt x="6990" y="1176"/>
                  </a:cubicBezTo>
                  <a:cubicBezTo>
                    <a:pt x="3667" y="2057"/>
                    <a:pt x="1175" y="3673"/>
                    <a:pt x="344" y="5951"/>
                  </a:cubicBezTo>
                  <a:cubicBezTo>
                    <a:pt x="-487" y="8229"/>
                    <a:pt x="344" y="11167"/>
                    <a:pt x="1175" y="13702"/>
                  </a:cubicBezTo>
                  <a:cubicBezTo>
                    <a:pt x="2005" y="16237"/>
                    <a:pt x="2836" y="18367"/>
                    <a:pt x="4082" y="19653"/>
                  </a:cubicBezTo>
                  <a:cubicBezTo>
                    <a:pt x="5328" y="20939"/>
                    <a:pt x="6990" y="21380"/>
                    <a:pt x="9898" y="21490"/>
                  </a:cubicBezTo>
                  <a:cubicBezTo>
                    <a:pt x="12805" y="21600"/>
                    <a:pt x="16959" y="21380"/>
                    <a:pt x="21113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2117443" y="6170472"/>
              <a:ext cx="9807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123"/>
                    <a:pt x="-1585" y="10246"/>
                    <a:pt x="575" y="13846"/>
                  </a:cubicBezTo>
                  <a:cubicBezTo>
                    <a:pt x="2735" y="17446"/>
                    <a:pt x="11375" y="19523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2108200" y="6146960"/>
              <a:ext cx="193729" cy="339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74" fill="norm" stroke="1" extrusionOk="0">
                  <a:moveTo>
                    <a:pt x="0" y="5448"/>
                  </a:moveTo>
                  <a:cubicBezTo>
                    <a:pt x="0" y="4255"/>
                    <a:pt x="0" y="3062"/>
                    <a:pt x="235" y="2135"/>
                  </a:cubicBezTo>
                  <a:cubicBezTo>
                    <a:pt x="470" y="1207"/>
                    <a:pt x="939" y="545"/>
                    <a:pt x="2113" y="213"/>
                  </a:cubicBezTo>
                  <a:cubicBezTo>
                    <a:pt x="3287" y="-118"/>
                    <a:pt x="5165" y="-118"/>
                    <a:pt x="7865" y="611"/>
                  </a:cubicBezTo>
                  <a:cubicBezTo>
                    <a:pt x="10565" y="1340"/>
                    <a:pt x="14087" y="2797"/>
                    <a:pt x="16787" y="5183"/>
                  </a:cubicBezTo>
                  <a:cubicBezTo>
                    <a:pt x="19487" y="7568"/>
                    <a:pt x="21365" y="10881"/>
                    <a:pt x="21483" y="13531"/>
                  </a:cubicBezTo>
                  <a:cubicBezTo>
                    <a:pt x="21600" y="16181"/>
                    <a:pt x="19957" y="18169"/>
                    <a:pt x="17491" y="19494"/>
                  </a:cubicBezTo>
                  <a:cubicBezTo>
                    <a:pt x="15026" y="20819"/>
                    <a:pt x="11739" y="21482"/>
                    <a:pt x="9391" y="21217"/>
                  </a:cubicBezTo>
                  <a:cubicBezTo>
                    <a:pt x="7043" y="20952"/>
                    <a:pt x="5635" y="19759"/>
                    <a:pt x="4226" y="18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2381250" y="6024422"/>
              <a:ext cx="93134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09" y="2215"/>
                    <a:pt x="9818" y="4431"/>
                    <a:pt x="13991" y="6804"/>
                  </a:cubicBezTo>
                  <a:cubicBezTo>
                    <a:pt x="18164" y="9178"/>
                    <a:pt x="21600" y="11710"/>
                    <a:pt x="21600" y="14004"/>
                  </a:cubicBezTo>
                  <a:cubicBezTo>
                    <a:pt x="21600" y="16299"/>
                    <a:pt x="18164" y="18356"/>
                    <a:pt x="15218" y="19582"/>
                  </a:cubicBezTo>
                  <a:cubicBezTo>
                    <a:pt x="12273" y="20809"/>
                    <a:pt x="9818" y="21204"/>
                    <a:pt x="73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2730500" y="6341922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7200"/>
                    <a:pt x="11520" y="14400"/>
                    <a:pt x="15120" y="18000"/>
                  </a:cubicBezTo>
                  <a:cubicBezTo>
                    <a:pt x="18720" y="21600"/>
                    <a:pt x="2016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2755900" y="6468922"/>
              <a:ext cx="1651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3435350" y="6170472"/>
              <a:ext cx="317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480"/>
                    <a:pt x="8640" y="6960"/>
                    <a:pt x="12240" y="10560"/>
                  </a:cubicBezTo>
                  <a:cubicBezTo>
                    <a:pt x="15840" y="14160"/>
                    <a:pt x="18720" y="17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3465968" y="6253022"/>
              <a:ext cx="147183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20530" y="0"/>
                  </a:moveTo>
                  <a:cubicBezTo>
                    <a:pt x="16519" y="3443"/>
                    <a:pt x="12507" y="6887"/>
                    <a:pt x="9576" y="8922"/>
                  </a:cubicBezTo>
                  <a:cubicBezTo>
                    <a:pt x="6645" y="10957"/>
                    <a:pt x="4793" y="11583"/>
                    <a:pt x="3096" y="11974"/>
                  </a:cubicBezTo>
                  <a:cubicBezTo>
                    <a:pt x="1399" y="12365"/>
                    <a:pt x="-144" y="12522"/>
                    <a:pt x="10" y="12600"/>
                  </a:cubicBezTo>
                  <a:cubicBezTo>
                    <a:pt x="165" y="12678"/>
                    <a:pt x="2016" y="12678"/>
                    <a:pt x="5873" y="14165"/>
                  </a:cubicBezTo>
                  <a:cubicBezTo>
                    <a:pt x="9730" y="15652"/>
                    <a:pt x="15593" y="18626"/>
                    <a:pt x="214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3653366" y="5957658"/>
              <a:ext cx="99484" cy="142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919" y="3348"/>
                  </a:moveTo>
                  <a:cubicBezTo>
                    <a:pt x="460" y="6525"/>
                    <a:pt x="0" y="9701"/>
                    <a:pt x="0" y="9542"/>
                  </a:cubicBezTo>
                  <a:cubicBezTo>
                    <a:pt x="0" y="9383"/>
                    <a:pt x="460" y="5889"/>
                    <a:pt x="1609" y="3507"/>
                  </a:cubicBezTo>
                  <a:cubicBezTo>
                    <a:pt x="2757" y="1125"/>
                    <a:pt x="4596" y="-146"/>
                    <a:pt x="7583" y="13"/>
                  </a:cubicBezTo>
                  <a:cubicBezTo>
                    <a:pt x="10570" y="172"/>
                    <a:pt x="14706" y="1760"/>
                    <a:pt x="17234" y="5572"/>
                  </a:cubicBezTo>
                  <a:cubicBezTo>
                    <a:pt x="19762" y="9383"/>
                    <a:pt x="20681" y="15419"/>
                    <a:pt x="2160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3638550" y="5979972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3175000" y="6799122"/>
              <a:ext cx="781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32" y="16457"/>
                    <a:pt x="3863" y="11314"/>
                    <a:pt x="5912" y="8229"/>
                  </a:cubicBezTo>
                  <a:cubicBezTo>
                    <a:pt x="7961" y="5143"/>
                    <a:pt x="10127" y="4114"/>
                    <a:pt x="12585" y="3600"/>
                  </a:cubicBezTo>
                  <a:cubicBezTo>
                    <a:pt x="15044" y="3086"/>
                    <a:pt x="17795" y="3086"/>
                    <a:pt x="19346" y="2571"/>
                  </a:cubicBezTo>
                  <a:cubicBezTo>
                    <a:pt x="20898" y="2057"/>
                    <a:pt x="21249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3285576" y="7121772"/>
              <a:ext cx="302175" cy="417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180" fill="norm" stroke="1" extrusionOk="0">
                  <a:moveTo>
                    <a:pt x="14214" y="1673"/>
                  </a:moveTo>
                  <a:cubicBezTo>
                    <a:pt x="13614" y="1350"/>
                    <a:pt x="13014" y="1028"/>
                    <a:pt x="12339" y="867"/>
                  </a:cubicBezTo>
                  <a:cubicBezTo>
                    <a:pt x="11664" y="706"/>
                    <a:pt x="10914" y="706"/>
                    <a:pt x="9714" y="1189"/>
                  </a:cubicBezTo>
                  <a:cubicBezTo>
                    <a:pt x="8514" y="1673"/>
                    <a:pt x="6864" y="2640"/>
                    <a:pt x="5214" y="4789"/>
                  </a:cubicBezTo>
                  <a:cubicBezTo>
                    <a:pt x="3564" y="6938"/>
                    <a:pt x="1914" y="10270"/>
                    <a:pt x="1089" y="12903"/>
                  </a:cubicBezTo>
                  <a:cubicBezTo>
                    <a:pt x="264" y="15535"/>
                    <a:pt x="264" y="17470"/>
                    <a:pt x="864" y="18867"/>
                  </a:cubicBezTo>
                  <a:cubicBezTo>
                    <a:pt x="1464" y="20264"/>
                    <a:pt x="2664" y="21124"/>
                    <a:pt x="4539" y="21177"/>
                  </a:cubicBezTo>
                  <a:cubicBezTo>
                    <a:pt x="6414" y="21231"/>
                    <a:pt x="8964" y="20479"/>
                    <a:pt x="11514" y="18759"/>
                  </a:cubicBezTo>
                  <a:cubicBezTo>
                    <a:pt x="14064" y="17040"/>
                    <a:pt x="16614" y="14353"/>
                    <a:pt x="18114" y="11828"/>
                  </a:cubicBezTo>
                  <a:cubicBezTo>
                    <a:pt x="19614" y="9303"/>
                    <a:pt x="20064" y="6938"/>
                    <a:pt x="19164" y="4843"/>
                  </a:cubicBezTo>
                  <a:cubicBezTo>
                    <a:pt x="18264" y="2747"/>
                    <a:pt x="16014" y="921"/>
                    <a:pt x="13389" y="276"/>
                  </a:cubicBezTo>
                  <a:cubicBezTo>
                    <a:pt x="10764" y="-369"/>
                    <a:pt x="7764" y="168"/>
                    <a:pt x="5439" y="1350"/>
                  </a:cubicBezTo>
                  <a:cubicBezTo>
                    <a:pt x="3114" y="2532"/>
                    <a:pt x="1464" y="4359"/>
                    <a:pt x="639" y="5595"/>
                  </a:cubicBezTo>
                  <a:cubicBezTo>
                    <a:pt x="-186" y="6831"/>
                    <a:pt x="-186" y="7476"/>
                    <a:pt x="489" y="8067"/>
                  </a:cubicBezTo>
                  <a:cubicBezTo>
                    <a:pt x="1164" y="8658"/>
                    <a:pt x="2514" y="9195"/>
                    <a:pt x="6114" y="9141"/>
                  </a:cubicBezTo>
                  <a:cubicBezTo>
                    <a:pt x="9714" y="9088"/>
                    <a:pt x="15564" y="8443"/>
                    <a:pt x="21414" y="7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3664420" y="7027722"/>
              <a:ext cx="82080" cy="17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77" fill="norm" stroke="1" extrusionOk="0">
                  <a:moveTo>
                    <a:pt x="4862" y="0"/>
                  </a:moveTo>
                  <a:cubicBezTo>
                    <a:pt x="3754" y="6322"/>
                    <a:pt x="2646" y="12644"/>
                    <a:pt x="1815" y="16463"/>
                  </a:cubicBezTo>
                  <a:cubicBezTo>
                    <a:pt x="985" y="20283"/>
                    <a:pt x="431" y="21600"/>
                    <a:pt x="154" y="21468"/>
                  </a:cubicBezTo>
                  <a:cubicBezTo>
                    <a:pt x="-123" y="21337"/>
                    <a:pt x="-123" y="19756"/>
                    <a:pt x="985" y="16859"/>
                  </a:cubicBezTo>
                  <a:cubicBezTo>
                    <a:pt x="2092" y="13961"/>
                    <a:pt x="4308" y="9746"/>
                    <a:pt x="5969" y="6980"/>
                  </a:cubicBezTo>
                  <a:cubicBezTo>
                    <a:pt x="7631" y="4215"/>
                    <a:pt x="8739" y="2898"/>
                    <a:pt x="10123" y="2766"/>
                  </a:cubicBezTo>
                  <a:cubicBezTo>
                    <a:pt x="11508" y="2634"/>
                    <a:pt x="13169" y="3688"/>
                    <a:pt x="15108" y="6717"/>
                  </a:cubicBezTo>
                  <a:cubicBezTo>
                    <a:pt x="17046" y="9746"/>
                    <a:pt x="19262" y="14751"/>
                    <a:pt x="21477" y="19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3816350" y="7103922"/>
              <a:ext cx="1079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3886200" y="7046772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4044949" y="7008672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2035979" y="5127426"/>
              <a:ext cx="148422" cy="270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231" fill="norm" stroke="1" extrusionOk="0">
                  <a:moveTo>
                    <a:pt x="340" y="5114"/>
                  </a:moveTo>
                  <a:cubicBezTo>
                    <a:pt x="1253" y="9933"/>
                    <a:pt x="2166" y="14751"/>
                    <a:pt x="2470" y="17576"/>
                  </a:cubicBezTo>
                  <a:cubicBezTo>
                    <a:pt x="2774" y="20400"/>
                    <a:pt x="2470" y="21231"/>
                    <a:pt x="2014" y="21231"/>
                  </a:cubicBezTo>
                  <a:cubicBezTo>
                    <a:pt x="1557" y="21231"/>
                    <a:pt x="949" y="20400"/>
                    <a:pt x="493" y="17825"/>
                  </a:cubicBezTo>
                  <a:cubicBezTo>
                    <a:pt x="36" y="15249"/>
                    <a:pt x="-268" y="10929"/>
                    <a:pt x="340" y="7773"/>
                  </a:cubicBezTo>
                  <a:cubicBezTo>
                    <a:pt x="949" y="4616"/>
                    <a:pt x="2470" y="2622"/>
                    <a:pt x="4752" y="1376"/>
                  </a:cubicBezTo>
                  <a:cubicBezTo>
                    <a:pt x="7033" y="129"/>
                    <a:pt x="10076" y="-369"/>
                    <a:pt x="12814" y="296"/>
                  </a:cubicBezTo>
                  <a:cubicBezTo>
                    <a:pt x="15552" y="960"/>
                    <a:pt x="17986" y="2788"/>
                    <a:pt x="19355" y="5613"/>
                  </a:cubicBezTo>
                  <a:cubicBezTo>
                    <a:pt x="20724" y="8437"/>
                    <a:pt x="21028" y="12259"/>
                    <a:pt x="21332" y="16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2273300" y="5313222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6197599" y="4639703"/>
              <a:ext cx="101601" cy="194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7" fill="norm" stroke="1" extrusionOk="0">
                  <a:moveTo>
                    <a:pt x="2700" y="735"/>
                  </a:moveTo>
                  <a:cubicBezTo>
                    <a:pt x="2700" y="6480"/>
                    <a:pt x="2700" y="12224"/>
                    <a:pt x="2250" y="15901"/>
                  </a:cubicBezTo>
                  <a:cubicBezTo>
                    <a:pt x="1800" y="19577"/>
                    <a:pt x="900" y="21186"/>
                    <a:pt x="450" y="21071"/>
                  </a:cubicBezTo>
                  <a:cubicBezTo>
                    <a:pt x="0" y="20956"/>
                    <a:pt x="0" y="19118"/>
                    <a:pt x="0" y="16131"/>
                  </a:cubicBezTo>
                  <a:cubicBezTo>
                    <a:pt x="0" y="13143"/>
                    <a:pt x="0" y="9007"/>
                    <a:pt x="675" y="5905"/>
                  </a:cubicBezTo>
                  <a:cubicBezTo>
                    <a:pt x="1350" y="2803"/>
                    <a:pt x="2700" y="735"/>
                    <a:pt x="5850" y="160"/>
                  </a:cubicBezTo>
                  <a:cubicBezTo>
                    <a:pt x="9000" y="-414"/>
                    <a:pt x="13950" y="505"/>
                    <a:pt x="16875" y="3722"/>
                  </a:cubicBezTo>
                  <a:cubicBezTo>
                    <a:pt x="19800" y="6939"/>
                    <a:pt x="20700" y="12454"/>
                    <a:pt x="21600" y="17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6337299" y="4786172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3136900" y="6319268"/>
              <a:ext cx="133351" cy="202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3719"/>
                  </a:moveTo>
                  <a:cubicBezTo>
                    <a:pt x="0" y="8841"/>
                    <a:pt x="0" y="13963"/>
                    <a:pt x="0" y="17080"/>
                  </a:cubicBezTo>
                  <a:cubicBezTo>
                    <a:pt x="0" y="20198"/>
                    <a:pt x="0" y="21311"/>
                    <a:pt x="0" y="21311"/>
                  </a:cubicBezTo>
                  <a:cubicBezTo>
                    <a:pt x="0" y="21311"/>
                    <a:pt x="0" y="20198"/>
                    <a:pt x="0" y="17303"/>
                  </a:cubicBezTo>
                  <a:cubicBezTo>
                    <a:pt x="0" y="14408"/>
                    <a:pt x="0" y="9732"/>
                    <a:pt x="1029" y="6503"/>
                  </a:cubicBezTo>
                  <a:cubicBezTo>
                    <a:pt x="2057" y="3274"/>
                    <a:pt x="4114" y="1492"/>
                    <a:pt x="6000" y="602"/>
                  </a:cubicBezTo>
                  <a:cubicBezTo>
                    <a:pt x="7886" y="-289"/>
                    <a:pt x="9600" y="-289"/>
                    <a:pt x="11657" y="1270"/>
                  </a:cubicBezTo>
                  <a:cubicBezTo>
                    <a:pt x="13714" y="2829"/>
                    <a:pt x="16114" y="5946"/>
                    <a:pt x="17829" y="9175"/>
                  </a:cubicBezTo>
                  <a:cubicBezTo>
                    <a:pt x="19543" y="12404"/>
                    <a:pt x="20571" y="15744"/>
                    <a:pt x="21600" y="19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3352165" y="6507022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