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Drawing"/>
          <p:cNvGrpSpPr/>
          <p:nvPr/>
        </p:nvGrpSpPr>
        <p:grpSpPr>
          <a:xfrm>
            <a:off x="1352550" y="1898649"/>
            <a:ext cx="2755900" cy="2246683"/>
            <a:chOff x="0" y="0"/>
            <a:chExt cx="2755900" cy="2246681"/>
          </a:xfrm>
        </p:grpSpPr>
        <p:sp>
          <p:nvSpPr>
            <p:cNvPr id="119" name="Line"/>
            <p:cNvSpPr/>
            <p:nvPr/>
          </p:nvSpPr>
          <p:spPr>
            <a:xfrm>
              <a:off x="267789" y="34646"/>
              <a:ext cx="208461" cy="50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36" fill="norm" stroke="1" extrusionOk="0">
                  <a:moveTo>
                    <a:pt x="7743" y="10632"/>
                  </a:moveTo>
                  <a:cubicBezTo>
                    <a:pt x="6652" y="12245"/>
                    <a:pt x="5561" y="13859"/>
                    <a:pt x="4579" y="15472"/>
                  </a:cubicBezTo>
                  <a:cubicBezTo>
                    <a:pt x="3597" y="17085"/>
                    <a:pt x="2724" y="18699"/>
                    <a:pt x="1961" y="19774"/>
                  </a:cubicBezTo>
                  <a:cubicBezTo>
                    <a:pt x="1197" y="20850"/>
                    <a:pt x="543" y="21387"/>
                    <a:pt x="215" y="21432"/>
                  </a:cubicBezTo>
                  <a:cubicBezTo>
                    <a:pt x="-112" y="21477"/>
                    <a:pt x="-112" y="21029"/>
                    <a:pt x="543" y="19236"/>
                  </a:cubicBezTo>
                  <a:cubicBezTo>
                    <a:pt x="1197" y="17444"/>
                    <a:pt x="2506" y="14307"/>
                    <a:pt x="4470" y="11215"/>
                  </a:cubicBezTo>
                  <a:cubicBezTo>
                    <a:pt x="6433" y="8123"/>
                    <a:pt x="9052" y="5075"/>
                    <a:pt x="10688" y="3283"/>
                  </a:cubicBezTo>
                  <a:cubicBezTo>
                    <a:pt x="12324" y="1490"/>
                    <a:pt x="12979" y="953"/>
                    <a:pt x="13743" y="549"/>
                  </a:cubicBezTo>
                  <a:cubicBezTo>
                    <a:pt x="14506" y="146"/>
                    <a:pt x="15379" y="-123"/>
                    <a:pt x="16143" y="56"/>
                  </a:cubicBezTo>
                  <a:cubicBezTo>
                    <a:pt x="16906" y="236"/>
                    <a:pt x="17561" y="863"/>
                    <a:pt x="18215" y="2476"/>
                  </a:cubicBezTo>
                  <a:cubicBezTo>
                    <a:pt x="18870" y="4089"/>
                    <a:pt x="19524" y="6689"/>
                    <a:pt x="19961" y="9646"/>
                  </a:cubicBezTo>
                  <a:cubicBezTo>
                    <a:pt x="20397" y="12604"/>
                    <a:pt x="20615" y="15920"/>
                    <a:pt x="20833" y="17757"/>
                  </a:cubicBezTo>
                  <a:cubicBezTo>
                    <a:pt x="21052" y="19595"/>
                    <a:pt x="21270" y="19953"/>
                    <a:pt x="21488" y="20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323850" y="279400"/>
              <a:ext cx="1841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660400" y="0"/>
              <a:ext cx="3175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224"/>
                    <a:pt x="11520" y="6448"/>
                    <a:pt x="15120" y="10048"/>
                  </a:cubicBezTo>
                  <a:cubicBezTo>
                    <a:pt x="18720" y="13648"/>
                    <a:pt x="20160" y="176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838200" y="120650"/>
              <a:ext cx="1" cy="254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838200" y="330200"/>
              <a:ext cx="38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493429" y="92486"/>
              <a:ext cx="213911" cy="35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62" fill="norm" stroke="1" extrusionOk="0">
                  <a:moveTo>
                    <a:pt x="14982" y="2453"/>
                  </a:moveTo>
                  <a:cubicBezTo>
                    <a:pt x="14143" y="2072"/>
                    <a:pt x="13304" y="1691"/>
                    <a:pt x="12256" y="1500"/>
                  </a:cubicBezTo>
                  <a:cubicBezTo>
                    <a:pt x="11207" y="1310"/>
                    <a:pt x="9949" y="1310"/>
                    <a:pt x="8271" y="2326"/>
                  </a:cubicBezTo>
                  <a:cubicBezTo>
                    <a:pt x="6594" y="3343"/>
                    <a:pt x="4497" y="5376"/>
                    <a:pt x="3029" y="7790"/>
                  </a:cubicBezTo>
                  <a:cubicBezTo>
                    <a:pt x="1561" y="10204"/>
                    <a:pt x="722" y="12999"/>
                    <a:pt x="302" y="14968"/>
                  </a:cubicBezTo>
                  <a:cubicBezTo>
                    <a:pt x="-117" y="16938"/>
                    <a:pt x="-117" y="18081"/>
                    <a:pt x="407" y="19034"/>
                  </a:cubicBezTo>
                  <a:cubicBezTo>
                    <a:pt x="932" y="19987"/>
                    <a:pt x="1980" y="20750"/>
                    <a:pt x="3238" y="21131"/>
                  </a:cubicBezTo>
                  <a:cubicBezTo>
                    <a:pt x="4497" y="21512"/>
                    <a:pt x="5965" y="21512"/>
                    <a:pt x="8376" y="20432"/>
                  </a:cubicBezTo>
                  <a:cubicBezTo>
                    <a:pt x="10788" y="19352"/>
                    <a:pt x="14143" y="17192"/>
                    <a:pt x="16555" y="14651"/>
                  </a:cubicBezTo>
                  <a:cubicBezTo>
                    <a:pt x="18966" y="12110"/>
                    <a:pt x="20434" y="9187"/>
                    <a:pt x="20959" y="6837"/>
                  </a:cubicBezTo>
                  <a:cubicBezTo>
                    <a:pt x="21483" y="4486"/>
                    <a:pt x="21064" y="2707"/>
                    <a:pt x="20330" y="1627"/>
                  </a:cubicBezTo>
                  <a:cubicBezTo>
                    <a:pt x="19596" y="547"/>
                    <a:pt x="18547" y="166"/>
                    <a:pt x="17499" y="39"/>
                  </a:cubicBezTo>
                  <a:cubicBezTo>
                    <a:pt x="16450" y="-88"/>
                    <a:pt x="15401" y="39"/>
                    <a:pt x="13724" y="1310"/>
                  </a:cubicBezTo>
                  <a:cubicBezTo>
                    <a:pt x="12046" y="2580"/>
                    <a:pt x="9739" y="4994"/>
                    <a:pt x="9110" y="6964"/>
                  </a:cubicBezTo>
                  <a:cubicBezTo>
                    <a:pt x="8481" y="8933"/>
                    <a:pt x="9530" y="10458"/>
                    <a:pt x="11627" y="12427"/>
                  </a:cubicBezTo>
                  <a:cubicBezTo>
                    <a:pt x="13724" y="14397"/>
                    <a:pt x="16869" y="16811"/>
                    <a:pt x="18547" y="18336"/>
                  </a:cubicBezTo>
                  <a:cubicBezTo>
                    <a:pt x="20225" y="19860"/>
                    <a:pt x="20434" y="20496"/>
                    <a:pt x="20644" y="21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855925" y="77952"/>
              <a:ext cx="143380" cy="38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97" fill="norm" stroke="1" extrusionOk="0">
                  <a:moveTo>
                    <a:pt x="20406" y="1318"/>
                  </a:moveTo>
                  <a:cubicBezTo>
                    <a:pt x="19780" y="728"/>
                    <a:pt x="19154" y="138"/>
                    <a:pt x="18215" y="20"/>
                  </a:cubicBezTo>
                  <a:cubicBezTo>
                    <a:pt x="17275" y="-98"/>
                    <a:pt x="16023" y="256"/>
                    <a:pt x="13206" y="2204"/>
                  </a:cubicBezTo>
                  <a:cubicBezTo>
                    <a:pt x="10388" y="4151"/>
                    <a:pt x="6006" y="7692"/>
                    <a:pt x="3345" y="10879"/>
                  </a:cubicBezTo>
                  <a:cubicBezTo>
                    <a:pt x="684" y="14066"/>
                    <a:pt x="-255" y="16899"/>
                    <a:pt x="58" y="18610"/>
                  </a:cubicBezTo>
                  <a:cubicBezTo>
                    <a:pt x="371" y="20322"/>
                    <a:pt x="1936" y="20912"/>
                    <a:pt x="3502" y="21207"/>
                  </a:cubicBezTo>
                  <a:cubicBezTo>
                    <a:pt x="5067" y="21502"/>
                    <a:pt x="6632" y="21502"/>
                    <a:pt x="9293" y="20853"/>
                  </a:cubicBezTo>
                  <a:cubicBezTo>
                    <a:pt x="11954" y="20204"/>
                    <a:pt x="15710" y="18905"/>
                    <a:pt x="18058" y="17843"/>
                  </a:cubicBezTo>
                  <a:cubicBezTo>
                    <a:pt x="20406" y="16781"/>
                    <a:pt x="21345" y="15954"/>
                    <a:pt x="21188" y="15069"/>
                  </a:cubicBezTo>
                  <a:cubicBezTo>
                    <a:pt x="21032" y="14184"/>
                    <a:pt x="19780" y="13240"/>
                    <a:pt x="17275" y="12768"/>
                  </a:cubicBezTo>
                  <a:cubicBezTo>
                    <a:pt x="14771" y="12295"/>
                    <a:pt x="11015" y="12295"/>
                    <a:pt x="7258" y="12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0" y="1981200"/>
              <a:ext cx="393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9" y="21600"/>
                    <a:pt x="9058" y="21600"/>
                    <a:pt x="12658" y="18000"/>
                  </a:cubicBezTo>
                  <a:cubicBezTo>
                    <a:pt x="16258" y="14400"/>
                    <a:pt x="1892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30200" y="1911350"/>
              <a:ext cx="119653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0" y="0"/>
                  </a:moveTo>
                  <a:cubicBezTo>
                    <a:pt x="5684" y="847"/>
                    <a:pt x="11368" y="1694"/>
                    <a:pt x="15347" y="2435"/>
                  </a:cubicBezTo>
                  <a:cubicBezTo>
                    <a:pt x="19326" y="3176"/>
                    <a:pt x="21600" y="3812"/>
                    <a:pt x="21411" y="5718"/>
                  </a:cubicBezTo>
                  <a:cubicBezTo>
                    <a:pt x="21221" y="7624"/>
                    <a:pt x="18568" y="10800"/>
                    <a:pt x="15726" y="13659"/>
                  </a:cubicBezTo>
                  <a:cubicBezTo>
                    <a:pt x="12884" y="16518"/>
                    <a:pt x="9853" y="19059"/>
                    <a:pt x="68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876300" y="1653466"/>
              <a:ext cx="143485" cy="449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35" fill="norm" stroke="1" extrusionOk="0">
                  <a:moveTo>
                    <a:pt x="0" y="6241"/>
                  </a:moveTo>
                  <a:cubicBezTo>
                    <a:pt x="626" y="8865"/>
                    <a:pt x="1252" y="11489"/>
                    <a:pt x="1565" y="13811"/>
                  </a:cubicBezTo>
                  <a:cubicBezTo>
                    <a:pt x="1878" y="16132"/>
                    <a:pt x="1878" y="18151"/>
                    <a:pt x="1878" y="19463"/>
                  </a:cubicBezTo>
                  <a:cubicBezTo>
                    <a:pt x="1878" y="20775"/>
                    <a:pt x="1878" y="21381"/>
                    <a:pt x="1722" y="21432"/>
                  </a:cubicBezTo>
                  <a:cubicBezTo>
                    <a:pt x="1565" y="21482"/>
                    <a:pt x="1252" y="20977"/>
                    <a:pt x="939" y="19060"/>
                  </a:cubicBezTo>
                  <a:cubicBezTo>
                    <a:pt x="626" y="17142"/>
                    <a:pt x="313" y="13811"/>
                    <a:pt x="470" y="10783"/>
                  </a:cubicBezTo>
                  <a:cubicBezTo>
                    <a:pt x="626" y="7755"/>
                    <a:pt x="1252" y="5030"/>
                    <a:pt x="2817" y="3263"/>
                  </a:cubicBezTo>
                  <a:cubicBezTo>
                    <a:pt x="4383" y="1497"/>
                    <a:pt x="6887" y="689"/>
                    <a:pt x="8922" y="286"/>
                  </a:cubicBezTo>
                  <a:cubicBezTo>
                    <a:pt x="10957" y="-118"/>
                    <a:pt x="12522" y="-118"/>
                    <a:pt x="14557" y="437"/>
                  </a:cubicBezTo>
                  <a:cubicBezTo>
                    <a:pt x="16591" y="992"/>
                    <a:pt x="19096" y="2103"/>
                    <a:pt x="20348" y="3011"/>
                  </a:cubicBezTo>
                  <a:cubicBezTo>
                    <a:pt x="21600" y="3919"/>
                    <a:pt x="21600" y="4626"/>
                    <a:pt x="19722" y="5484"/>
                  </a:cubicBezTo>
                  <a:cubicBezTo>
                    <a:pt x="17843" y="6342"/>
                    <a:pt x="14087" y="7351"/>
                    <a:pt x="10487" y="8159"/>
                  </a:cubicBezTo>
                  <a:cubicBezTo>
                    <a:pt x="6887" y="8966"/>
                    <a:pt x="3443" y="9572"/>
                    <a:pt x="0" y="10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997744" y="1924050"/>
              <a:ext cx="175634" cy="31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40" fill="norm" stroke="1" extrusionOk="0">
                  <a:moveTo>
                    <a:pt x="3761" y="0"/>
                  </a:moveTo>
                  <a:cubicBezTo>
                    <a:pt x="2475" y="290"/>
                    <a:pt x="1190" y="580"/>
                    <a:pt x="547" y="1087"/>
                  </a:cubicBezTo>
                  <a:cubicBezTo>
                    <a:pt x="-96" y="1595"/>
                    <a:pt x="-96" y="2319"/>
                    <a:pt x="161" y="3044"/>
                  </a:cubicBezTo>
                  <a:cubicBezTo>
                    <a:pt x="418" y="3769"/>
                    <a:pt x="933" y="4494"/>
                    <a:pt x="2475" y="5001"/>
                  </a:cubicBezTo>
                  <a:cubicBezTo>
                    <a:pt x="4018" y="5509"/>
                    <a:pt x="6590" y="5799"/>
                    <a:pt x="8518" y="5219"/>
                  </a:cubicBezTo>
                  <a:cubicBezTo>
                    <a:pt x="10447" y="4639"/>
                    <a:pt x="11733" y="3189"/>
                    <a:pt x="12504" y="2102"/>
                  </a:cubicBezTo>
                  <a:cubicBezTo>
                    <a:pt x="13275" y="1015"/>
                    <a:pt x="13533" y="290"/>
                    <a:pt x="13661" y="507"/>
                  </a:cubicBezTo>
                  <a:cubicBezTo>
                    <a:pt x="13790" y="725"/>
                    <a:pt x="13790" y="1885"/>
                    <a:pt x="14561" y="4132"/>
                  </a:cubicBezTo>
                  <a:cubicBezTo>
                    <a:pt x="15333" y="6379"/>
                    <a:pt x="16875" y="9713"/>
                    <a:pt x="18161" y="12322"/>
                  </a:cubicBezTo>
                  <a:cubicBezTo>
                    <a:pt x="19447" y="14932"/>
                    <a:pt x="20475" y="16816"/>
                    <a:pt x="20990" y="18193"/>
                  </a:cubicBezTo>
                  <a:cubicBezTo>
                    <a:pt x="21504" y="19570"/>
                    <a:pt x="21504" y="20440"/>
                    <a:pt x="20604" y="20948"/>
                  </a:cubicBezTo>
                  <a:cubicBezTo>
                    <a:pt x="19704" y="21455"/>
                    <a:pt x="17904" y="21600"/>
                    <a:pt x="15847" y="20585"/>
                  </a:cubicBezTo>
                  <a:cubicBezTo>
                    <a:pt x="13790" y="19570"/>
                    <a:pt x="11475" y="17396"/>
                    <a:pt x="9161" y="15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617254" y="1871899"/>
              <a:ext cx="90897" cy="22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194" fill="norm" stroke="1" extrusionOk="0">
                  <a:moveTo>
                    <a:pt x="21081" y="3187"/>
                  </a:moveTo>
                  <a:cubicBezTo>
                    <a:pt x="20099" y="2168"/>
                    <a:pt x="19117" y="1149"/>
                    <a:pt x="17154" y="538"/>
                  </a:cubicBezTo>
                  <a:cubicBezTo>
                    <a:pt x="15190" y="-73"/>
                    <a:pt x="12245" y="-277"/>
                    <a:pt x="9545" y="538"/>
                  </a:cubicBezTo>
                  <a:cubicBezTo>
                    <a:pt x="6845" y="1353"/>
                    <a:pt x="4390" y="3187"/>
                    <a:pt x="4390" y="5531"/>
                  </a:cubicBezTo>
                  <a:cubicBezTo>
                    <a:pt x="4390" y="7874"/>
                    <a:pt x="6845" y="10727"/>
                    <a:pt x="9054" y="12561"/>
                  </a:cubicBezTo>
                  <a:cubicBezTo>
                    <a:pt x="11263" y="14395"/>
                    <a:pt x="13226" y="15210"/>
                    <a:pt x="14454" y="16229"/>
                  </a:cubicBezTo>
                  <a:cubicBezTo>
                    <a:pt x="15681" y="17248"/>
                    <a:pt x="16172" y="18470"/>
                    <a:pt x="15436" y="19387"/>
                  </a:cubicBezTo>
                  <a:cubicBezTo>
                    <a:pt x="14699" y="20304"/>
                    <a:pt x="12736" y="20915"/>
                    <a:pt x="9790" y="21119"/>
                  </a:cubicBezTo>
                  <a:cubicBezTo>
                    <a:pt x="6845" y="21323"/>
                    <a:pt x="2917" y="21119"/>
                    <a:pt x="1199" y="20406"/>
                  </a:cubicBezTo>
                  <a:cubicBezTo>
                    <a:pt x="-519" y="19693"/>
                    <a:pt x="-28" y="18470"/>
                    <a:pt x="463" y="17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1790816" y="1893242"/>
              <a:ext cx="120535" cy="157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96" fill="norm" stroke="1" extrusionOk="0">
                  <a:moveTo>
                    <a:pt x="20090" y="1579"/>
                  </a:moveTo>
                  <a:cubicBezTo>
                    <a:pt x="18600" y="727"/>
                    <a:pt x="17110" y="-126"/>
                    <a:pt x="14504" y="16"/>
                  </a:cubicBezTo>
                  <a:cubicBezTo>
                    <a:pt x="11897" y="158"/>
                    <a:pt x="8173" y="1295"/>
                    <a:pt x="5379" y="4421"/>
                  </a:cubicBezTo>
                  <a:cubicBezTo>
                    <a:pt x="2586" y="7548"/>
                    <a:pt x="724" y="12663"/>
                    <a:pt x="166" y="15932"/>
                  </a:cubicBezTo>
                  <a:cubicBezTo>
                    <a:pt x="-393" y="19200"/>
                    <a:pt x="352" y="20621"/>
                    <a:pt x="4076" y="21048"/>
                  </a:cubicBezTo>
                  <a:cubicBezTo>
                    <a:pt x="7800" y="21474"/>
                    <a:pt x="14504" y="20906"/>
                    <a:pt x="21207" y="20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1987550" y="1885950"/>
              <a:ext cx="139700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4438"/>
                    <a:pt x="6545" y="8877"/>
                    <a:pt x="8509" y="11984"/>
                  </a:cubicBezTo>
                  <a:cubicBezTo>
                    <a:pt x="10473" y="15090"/>
                    <a:pt x="11127" y="16866"/>
                    <a:pt x="11127" y="18493"/>
                  </a:cubicBezTo>
                  <a:cubicBezTo>
                    <a:pt x="11127" y="20121"/>
                    <a:pt x="10473" y="21600"/>
                    <a:pt x="9818" y="21600"/>
                  </a:cubicBezTo>
                  <a:cubicBezTo>
                    <a:pt x="9164" y="21600"/>
                    <a:pt x="8509" y="20121"/>
                    <a:pt x="8345" y="17458"/>
                  </a:cubicBezTo>
                  <a:cubicBezTo>
                    <a:pt x="8182" y="14795"/>
                    <a:pt x="8509" y="10948"/>
                    <a:pt x="10800" y="7989"/>
                  </a:cubicBezTo>
                  <a:cubicBezTo>
                    <a:pt x="13091" y="5030"/>
                    <a:pt x="17345" y="2959"/>
                    <a:pt x="21600" y="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2200456" y="1841500"/>
              <a:ext cx="34745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76" fill="norm" stroke="1" extrusionOk="0">
                  <a:moveTo>
                    <a:pt x="1797" y="5670"/>
                  </a:moveTo>
                  <a:cubicBezTo>
                    <a:pt x="527" y="10260"/>
                    <a:pt x="-744" y="14850"/>
                    <a:pt x="527" y="17685"/>
                  </a:cubicBezTo>
                  <a:cubicBezTo>
                    <a:pt x="1797" y="20520"/>
                    <a:pt x="5609" y="21600"/>
                    <a:pt x="8785" y="21465"/>
                  </a:cubicBezTo>
                  <a:cubicBezTo>
                    <a:pt x="11962" y="21330"/>
                    <a:pt x="14503" y="19980"/>
                    <a:pt x="16409" y="16200"/>
                  </a:cubicBezTo>
                  <a:cubicBezTo>
                    <a:pt x="18315" y="12420"/>
                    <a:pt x="19585" y="6210"/>
                    <a:pt x="208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2312041" y="1860549"/>
              <a:ext cx="143688" cy="38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15" fill="norm" stroke="1" extrusionOk="0">
                  <a:moveTo>
                    <a:pt x="1783" y="0"/>
                  </a:moveTo>
                  <a:cubicBezTo>
                    <a:pt x="1783" y="4226"/>
                    <a:pt x="1783" y="8452"/>
                    <a:pt x="1783" y="11857"/>
                  </a:cubicBezTo>
                  <a:cubicBezTo>
                    <a:pt x="1783" y="15261"/>
                    <a:pt x="1783" y="17843"/>
                    <a:pt x="1470" y="19428"/>
                  </a:cubicBezTo>
                  <a:cubicBezTo>
                    <a:pt x="1157" y="21013"/>
                    <a:pt x="531" y="21600"/>
                    <a:pt x="218" y="21365"/>
                  </a:cubicBezTo>
                  <a:cubicBezTo>
                    <a:pt x="-95" y="21130"/>
                    <a:pt x="-95" y="20074"/>
                    <a:pt x="375" y="17550"/>
                  </a:cubicBezTo>
                  <a:cubicBezTo>
                    <a:pt x="844" y="15026"/>
                    <a:pt x="1783" y="11035"/>
                    <a:pt x="3348" y="8100"/>
                  </a:cubicBezTo>
                  <a:cubicBezTo>
                    <a:pt x="4914" y="5165"/>
                    <a:pt x="7105" y="3287"/>
                    <a:pt x="8827" y="2172"/>
                  </a:cubicBezTo>
                  <a:cubicBezTo>
                    <a:pt x="10548" y="1057"/>
                    <a:pt x="11801" y="704"/>
                    <a:pt x="13209" y="528"/>
                  </a:cubicBezTo>
                  <a:cubicBezTo>
                    <a:pt x="14618" y="352"/>
                    <a:pt x="16183" y="352"/>
                    <a:pt x="17748" y="1115"/>
                  </a:cubicBezTo>
                  <a:cubicBezTo>
                    <a:pt x="19314" y="1878"/>
                    <a:pt x="20879" y="3404"/>
                    <a:pt x="21192" y="4461"/>
                  </a:cubicBezTo>
                  <a:cubicBezTo>
                    <a:pt x="21505" y="5517"/>
                    <a:pt x="20566" y="6104"/>
                    <a:pt x="18218" y="6574"/>
                  </a:cubicBezTo>
                  <a:cubicBezTo>
                    <a:pt x="15870" y="7043"/>
                    <a:pt x="12114" y="7396"/>
                    <a:pt x="8357" y="7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2555615" y="1615985"/>
              <a:ext cx="66936" cy="40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08" fill="norm" stroke="1" extrusionOk="0">
                  <a:moveTo>
                    <a:pt x="17295" y="849"/>
                  </a:moveTo>
                  <a:cubicBezTo>
                    <a:pt x="19320" y="399"/>
                    <a:pt x="21345" y="-51"/>
                    <a:pt x="21345" y="5"/>
                  </a:cubicBezTo>
                  <a:cubicBezTo>
                    <a:pt x="21345" y="61"/>
                    <a:pt x="19320" y="624"/>
                    <a:pt x="15945" y="2480"/>
                  </a:cubicBezTo>
                  <a:cubicBezTo>
                    <a:pt x="12570" y="4336"/>
                    <a:pt x="7845" y="7486"/>
                    <a:pt x="4807" y="10580"/>
                  </a:cubicBezTo>
                  <a:cubicBezTo>
                    <a:pt x="1770" y="13674"/>
                    <a:pt x="420" y="16711"/>
                    <a:pt x="82" y="18568"/>
                  </a:cubicBezTo>
                  <a:cubicBezTo>
                    <a:pt x="-255" y="20424"/>
                    <a:pt x="420" y="21099"/>
                    <a:pt x="2445" y="21324"/>
                  </a:cubicBezTo>
                  <a:cubicBezTo>
                    <a:pt x="4470" y="21549"/>
                    <a:pt x="7845" y="21324"/>
                    <a:pt x="11220" y="20649"/>
                  </a:cubicBezTo>
                  <a:cubicBezTo>
                    <a:pt x="14595" y="19974"/>
                    <a:pt x="17970" y="18849"/>
                    <a:pt x="21345" y="17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2508250" y="1841500"/>
              <a:ext cx="1905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80" y="21600"/>
                  </a:moveTo>
                  <a:cubicBezTo>
                    <a:pt x="1440" y="21600"/>
                    <a:pt x="0" y="21600"/>
                    <a:pt x="0" y="21600"/>
                  </a:cubicBezTo>
                  <a:cubicBezTo>
                    <a:pt x="0" y="21600"/>
                    <a:pt x="1440" y="21600"/>
                    <a:pt x="5280" y="18000"/>
                  </a:cubicBezTo>
                  <a:cubicBezTo>
                    <a:pt x="9120" y="14400"/>
                    <a:pt x="1536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647950" y="1828800"/>
              <a:ext cx="1079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335"/>
                    <a:pt x="11435" y="670"/>
                    <a:pt x="8259" y="1172"/>
                  </a:cubicBezTo>
                  <a:cubicBezTo>
                    <a:pt x="5082" y="1674"/>
                    <a:pt x="3812" y="2344"/>
                    <a:pt x="4024" y="3767"/>
                  </a:cubicBezTo>
                  <a:cubicBezTo>
                    <a:pt x="4235" y="5191"/>
                    <a:pt x="5929" y="7367"/>
                    <a:pt x="8682" y="9209"/>
                  </a:cubicBezTo>
                  <a:cubicBezTo>
                    <a:pt x="11435" y="11051"/>
                    <a:pt x="15247" y="12558"/>
                    <a:pt x="16306" y="14233"/>
                  </a:cubicBezTo>
                  <a:cubicBezTo>
                    <a:pt x="17365" y="15907"/>
                    <a:pt x="15671" y="17749"/>
                    <a:pt x="12494" y="19005"/>
                  </a:cubicBezTo>
                  <a:cubicBezTo>
                    <a:pt x="9318" y="20260"/>
                    <a:pt x="4659" y="209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8" name="Drawing"/>
          <p:cNvGrpSpPr/>
          <p:nvPr/>
        </p:nvGrpSpPr>
        <p:grpSpPr>
          <a:xfrm>
            <a:off x="842234" y="1549399"/>
            <a:ext cx="11933966" cy="6512021"/>
            <a:chOff x="0" y="0"/>
            <a:chExt cx="11933965" cy="6512019"/>
          </a:xfrm>
        </p:grpSpPr>
        <p:sp>
          <p:nvSpPr>
            <p:cNvPr id="1432" name="Line"/>
            <p:cNvSpPr/>
            <p:nvPr/>
          </p:nvSpPr>
          <p:spPr>
            <a:xfrm>
              <a:off x="1002350" y="142712"/>
              <a:ext cx="163562" cy="62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24" fill="norm" stroke="1" extrusionOk="0">
                  <a:moveTo>
                    <a:pt x="20928" y="4245"/>
                  </a:moveTo>
                  <a:cubicBezTo>
                    <a:pt x="21202" y="3521"/>
                    <a:pt x="21475" y="2796"/>
                    <a:pt x="19698" y="1998"/>
                  </a:cubicBezTo>
                  <a:cubicBezTo>
                    <a:pt x="17921" y="1201"/>
                    <a:pt x="14093" y="331"/>
                    <a:pt x="10948" y="78"/>
                  </a:cubicBezTo>
                  <a:cubicBezTo>
                    <a:pt x="7804" y="-176"/>
                    <a:pt x="5343" y="186"/>
                    <a:pt x="3429" y="1201"/>
                  </a:cubicBezTo>
                  <a:cubicBezTo>
                    <a:pt x="1516" y="2216"/>
                    <a:pt x="148" y="3883"/>
                    <a:pt x="12" y="6021"/>
                  </a:cubicBezTo>
                  <a:cubicBezTo>
                    <a:pt x="-125" y="8160"/>
                    <a:pt x="969" y="10769"/>
                    <a:pt x="2199" y="13197"/>
                  </a:cubicBezTo>
                  <a:cubicBezTo>
                    <a:pt x="3429" y="15625"/>
                    <a:pt x="4797" y="17872"/>
                    <a:pt x="5480" y="19177"/>
                  </a:cubicBezTo>
                  <a:cubicBezTo>
                    <a:pt x="6164" y="20482"/>
                    <a:pt x="6164" y="20844"/>
                    <a:pt x="6027" y="21062"/>
                  </a:cubicBezTo>
                  <a:cubicBezTo>
                    <a:pt x="5890" y="21279"/>
                    <a:pt x="5617" y="21352"/>
                    <a:pt x="5343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942115" y="508000"/>
              <a:ext cx="203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8982"/>
                    <a:pt x="1350" y="16364"/>
                    <a:pt x="4950" y="12764"/>
                  </a:cubicBezTo>
                  <a:cubicBezTo>
                    <a:pt x="8550" y="9164"/>
                    <a:pt x="15075" y="45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247860" y="203200"/>
              <a:ext cx="145106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1460" y="1543"/>
                  </a:moveTo>
                  <a:cubicBezTo>
                    <a:pt x="20521" y="1200"/>
                    <a:pt x="19582" y="857"/>
                    <a:pt x="18486" y="557"/>
                  </a:cubicBezTo>
                  <a:cubicBezTo>
                    <a:pt x="17390" y="257"/>
                    <a:pt x="16138" y="0"/>
                    <a:pt x="14886" y="0"/>
                  </a:cubicBezTo>
                  <a:cubicBezTo>
                    <a:pt x="13634" y="0"/>
                    <a:pt x="12382" y="257"/>
                    <a:pt x="10190" y="1543"/>
                  </a:cubicBezTo>
                  <a:cubicBezTo>
                    <a:pt x="7999" y="2829"/>
                    <a:pt x="4869" y="5143"/>
                    <a:pt x="2834" y="7371"/>
                  </a:cubicBezTo>
                  <a:cubicBezTo>
                    <a:pt x="799" y="9600"/>
                    <a:pt x="-140" y="11743"/>
                    <a:pt x="17" y="13843"/>
                  </a:cubicBezTo>
                  <a:cubicBezTo>
                    <a:pt x="173" y="15943"/>
                    <a:pt x="1425" y="18000"/>
                    <a:pt x="3460" y="19286"/>
                  </a:cubicBezTo>
                  <a:cubicBezTo>
                    <a:pt x="5495" y="20571"/>
                    <a:pt x="8312" y="21086"/>
                    <a:pt x="111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424715" y="389466"/>
              <a:ext cx="228601" cy="23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1557"/>
                  </a:moveTo>
                  <a:cubicBezTo>
                    <a:pt x="600" y="778"/>
                    <a:pt x="1200" y="0"/>
                    <a:pt x="1900" y="0"/>
                  </a:cubicBezTo>
                  <a:cubicBezTo>
                    <a:pt x="2600" y="0"/>
                    <a:pt x="3400" y="778"/>
                    <a:pt x="4200" y="3114"/>
                  </a:cubicBezTo>
                  <a:cubicBezTo>
                    <a:pt x="5000" y="5449"/>
                    <a:pt x="5800" y="9341"/>
                    <a:pt x="5600" y="12551"/>
                  </a:cubicBezTo>
                  <a:cubicBezTo>
                    <a:pt x="5400" y="15762"/>
                    <a:pt x="4200" y="18292"/>
                    <a:pt x="3100" y="19751"/>
                  </a:cubicBezTo>
                  <a:cubicBezTo>
                    <a:pt x="2000" y="21211"/>
                    <a:pt x="1000" y="21600"/>
                    <a:pt x="500" y="21308"/>
                  </a:cubicBezTo>
                  <a:cubicBezTo>
                    <a:pt x="0" y="21016"/>
                    <a:pt x="0" y="20043"/>
                    <a:pt x="1500" y="17319"/>
                  </a:cubicBezTo>
                  <a:cubicBezTo>
                    <a:pt x="3000" y="14595"/>
                    <a:pt x="6000" y="10119"/>
                    <a:pt x="7900" y="7492"/>
                  </a:cubicBezTo>
                  <a:cubicBezTo>
                    <a:pt x="9800" y="4865"/>
                    <a:pt x="10600" y="4086"/>
                    <a:pt x="11600" y="3211"/>
                  </a:cubicBezTo>
                  <a:cubicBezTo>
                    <a:pt x="12600" y="2335"/>
                    <a:pt x="13800" y="1362"/>
                    <a:pt x="14300" y="1557"/>
                  </a:cubicBezTo>
                  <a:cubicBezTo>
                    <a:pt x="14800" y="1751"/>
                    <a:pt x="14600" y="3114"/>
                    <a:pt x="14200" y="5546"/>
                  </a:cubicBezTo>
                  <a:cubicBezTo>
                    <a:pt x="13800" y="7978"/>
                    <a:pt x="13200" y="11481"/>
                    <a:pt x="13600" y="14011"/>
                  </a:cubicBezTo>
                  <a:cubicBezTo>
                    <a:pt x="14000" y="16541"/>
                    <a:pt x="15400" y="18097"/>
                    <a:pt x="16900" y="18876"/>
                  </a:cubicBezTo>
                  <a:cubicBezTo>
                    <a:pt x="18400" y="19654"/>
                    <a:pt x="20000" y="19654"/>
                    <a:pt x="21600" y="196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748565" y="260350"/>
              <a:ext cx="73635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0"/>
                  </a:moveTo>
                  <a:cubicBezTo>
                    <a:pt x="7200" y="3252"/>
                    <a:pt x="14400" y="6503"/>
                    <a:pt x="18000" y="9465"/>
                  </a:cubicBezTo>
                  <a:cubicBezTo>
                    <a:pt x="21600" y="12426"/>
                    <a:pt x="21600" y="15097"/>
                    <a:pt x="19200" y="17071"/>
                  </a:cubicBezTo>
                  <a:cubicBezTo>
                    <a:pt x="16800" y="19045"/>
                    <a:pt x="12000" y="20323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977165" y="393700"/>
              <a:ext cx="184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2030827" y="514349"/>
              <a:ext cx="149539" cy="2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825" fill="norm" stroke="1" extrusionOk="0">
                  <a:moveTo>
                    <a:pt x="1394" y="0"/>
                  </a:moveTo>
                  <a:cubicBezTo>
                    <a:pt x="494" y="7200"/>
                    <a:pt x="-406" y="14400"/>
                    <a:pt x="194" y="18000"/>
                  </a:cubicBezTo>
                  <a:cubicBezTo>
                    <a:pt x="794" y="21600"/>
                    <a:pt x="2894" y="21600"/>
                    <a:pt x="6644" y="18900"/>
                  </a:cubicBezTo>
                  <a:cubicBezTo>
                    <a:pt x="10394" y="16200"/>
                    <a:pt x="15794" y="10800"/>
                    <a:pt x="21194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2866165" y="82549"/>
              <a:ext cx="698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2445"/>
                    <a:pt x="3927" y="4891"/>
                    <a:pt x="5236" y="7811"/>
                  </a:cubicBezTo>
                  <a:cubicBezTo>
                    <a:pt x="6545" y="10732"/>
                    <a:pt x="7200" y="14128"/>
                    <a:pt x="9818" y="16506"/>
                  </a:cubicBezTo>
                  <a:cubicBezTo>
                    <a:pt x="12436" y="18883"/>
                    <a:pt x="17018" y="2024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732815" y="491843"/>
              <a:ext cx="4508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51" y="15695"/>
                    <a:pt x="7301" y="11375"/>
                    <a:pt x="10597" y="7055"/>
                  </a:cubicBezTo>
                  <a:cubicBezTo>
                    <a:pt x="13893" y="2735"/>
                    <a:pt x="16834" y="-1585"/>
                    <a:pt x="18608" y="575"/>
                  </a:cubicBezTo>
                  <a:cubicBezTo>
                    <a:pt x="20383" y="2735"/>
                    <a:pt x="20992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554879" y="785283"/>
              <a:ext cx="285887" cy="11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14" fill="norm" stroke="1" extrusionOk="0">
                  <a:moveTo>
                    <a:pt x="7578" y="3857"/>
                  </a:moveTo>
                  <a:cubicBezTo>
                    <a:pt x="7263" y="8486"/>
                    <a:pt x="6948" y="13114"/>
                    <a:pt x="6080" y="16200"/>
                  </a:cubicBezTo>
                  <a:cubicBezTo>
                    <a:pt x="5213" y="19286"/>
                    <a:pt x="3794" y="20829"/>
                    <a:pt x="2691" y="21214"/>
                  </a:cubicBezTo>
                  <a:cubicBezTo>
                    <a:pt x="1587" y="21600"/>
                    <a:pt x="799" y="20829"/>
                    <a:pt x="326" y="19479"/>
                  </a:cubicBezTo>
                  <a:cubicBezTo>
                    <a:pt x="-147" y="18129"/>
                    <a:pt x="-305" y="16200"/>
                    <a:pt x="1272" y="13114"/>
                  </a:cubicBezTo>
                  <a:cubicBezTo>
                    <a:pt x="2848" y="10029"/>
                    <a:pt x="6159" y="5786"/>
                    <a:pt x="9470" y="3279"/>
                  </a:cubicBezTo>
                  <a:cubicBezTo>
                    <a:pt x="12781" y="771"/>
                    <a:pt x="16092" y="0"/>
                    <a:pt x="18063" y="0"/>
                  </a:cubicBezTo>
                  <a:cubicBezTo>
                    <a:pt x="20034" y="0"/>
                    <a:pt x="20664" y="771"/>
                    <a:pt x="21295" y="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2834415" y="647700"/>
              <a:ext cx="323851" cy="30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15641"/>
                  </a:moveTo>
                  <a:cubicBezTo>
                    <a:pt x="141" y="17131"/>
                    <a:pt x="282" y="18621"/>
                    <a:pt x="635" y="19738"/>
                  </a:cubicBezTo>
                  <a:cubicBezTo>
                    <a:pt x="988" y="20855"/>
                    <a:pt x="1553" y="21600"/>
                    <a:pt x="1976" y="21526"/>
                  </a:cubicBezTo>
                  <a:cubicBezTo>
                    <a:pt x="2400" y="21451"/>
                    <a:pt x="2682" y="20557"/>
                    <a:pt x="2753" y="17801"/>
                  </a:cubicBezTo>
                  <a:cubicBezTo>
                    <a:pt x="2824" y="15046"/>
                    <a:pt x="2682" y="10428"/>
                    <a:pt x="2541" y="7672"/>
                  </a:cubicBezTo>
                  <a:cubicBezTo>
                    <a:pt x="2400" y="4916"/>
                    <a:pt x="2259" y="4022"/>
                    <a:pt x="2047" y="3203"/>
                  </a:cubicBezTo>
                  <a:cubicBezTo>
                    <a:pt x="1835" y="2383"/>
                    <a:pt x="1553" y="1639"/>
                    <a:pt x="1976" y="1341"/>
                  </a:cubicBezTo>
                  <a:cubicBezTo>
                    <a:pt x="2400" y="1043"/>
                    <a:pt x="3529" y="1192"/>
                    <a:pt x="6424" y="1043"/>
                  </a:cubicBezTo>
                  <a:cubicBezTo>
                    <a:pt x="9318" y="894"/>
                    <a:pt x="13976" y="447"/>
                    <a:pt x="16800" y="223"/>
                  </a:cubicBezTo>
                  <a:cubicBezTo>
                    <a:pt x="19624" y="0"/>
                    <a:pt x="2061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2967765" y="769865"/>
              <a:ext cx="107951" cy="12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982"/>
                  </a:moveTo>
                  <a:cubicBezTo>
                    <a:pt x="1694" y="1902"/>
                    <a:pt x="3388" y="822"/>
                    <a:pt x="5718" y="282"/>
                  </a:cubicBezTo>
                  <a:cubicBezTo>
                    <a:pt x="8047" y="-258"/>
                    <a:pt x="11012" y="-258"/>
                    <a:pt x="11647" y="2442"/>
                  </a:cubicBezTo>
                  <a:cubicBezTo>
                    <a:pt x="12282" y="5142"/>
                    <a:pt x="10588" y="10542"/>
                    <a:pt x="8259" y="14142"/>
                  </a:cubicBezTo>
                  <a:cubicBezTo>
                    <a:pt x="5929" y="17742"/>
                    <a:pt x="2965" y="19542"/>
                    <a:pt x="3176" y="20442"/>
                  </a:cubicBezTo>
                  <a:cubicBezTo>
                    <a:pt x="3388" y="21342"/>
                    <a:pt x="6776" y="21342"/>
                    <a:pt x="10376" y="20622"/>
                  </a:cubicBezTo>
                  <a:cubicBezTo>
                    <a:pt x="13976" y="19902"/>
                    <a:pt x="17788" y="18462"/>
                    <a:pt x="21600" y="17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3145565" y="7747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3196365" y="78740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3116900" y="755650"/>
              <a:ext cx="136616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506" y="21600"/>
                  </a:moveTo>
                  <a:cubicBezTo>
                    <a:pt x="1177" y="19440"/>
                    <a:pt x="-152" y="17280"/>
                    <a:pt x="14" y="15120"/>
                  </a:cubicBezTo>
                  <a:cubicBezTo>
                    <a:pt x="180" y="12960"/>
                    <a:pt x="1842" y="10800"/>
                    <a:pt x="5663" y="8280"/>
                  </a:cubicBezTo>
                  <a:cubicBezTo>
                    <a:pt x="9485" y="5760"/>
                    <a:pt x="15466" y="2880"/>
                    <a:pt x="21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3393215" y="5080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282215" y="0"/>
              <a:ext cx="381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68"/>
                    <a:pt x="7200" y="6336"/>
                    <a:pt x="9600" y="9432"/>
                  </a:cubicBezTo>
                  <a:cubicBezTo>
                    <a:pt x="12000" y="12528"/>
                    <a:pt x="13200" y="15552"/>
                    <a:pt x="15000" y="17568"/>
                  </a:cubicBezTo>
                  <a:cubicBezTo>
                    <a:pt x="16800" y="19584"/>
                    <a:pt x="19200" y="205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098065" y="419100"/>
              <a:ext cx="927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7" y="21600"/>
                    <a:pt x="3353" y="21600"/>
                    <a:pt x="5153" y="19800"/>
                  </a:cubicBezTo>
                  <a:cubicBezTo>
                    <a:pt x="6953" y="18000"/>
                    <a:pt x="8877" y="14400"/>
                    <a:pt x="10701" y="11700"/>
                  </a:cubicBezTo>
                  <a:cubicBezTo>
                    <a:pt x="12526" y="9000"/>
                    <a:pt x="14252" y="7200"/>
                    <a:pt x="16052" y="5400"/>
                  </a:cubicBezTo>
                  <a:cubicBezTo>
                    <a:pt x="17852" y="3600"/>
                    <a:pt x="1972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4125290" y="881718"/>
              <a:ext cx="277576" cy="32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06" fill="norm" stroke="1" extrusionOk="0">
                  <a:moveTo>
                    <a:pt x="835" y="5915"/>
                  </a:moveTo>
                  <a:cubicBezTo>
                    <a:pt x="1322" y="6611"/>
                    <a:pt x="1809" y="7308"/>
                    <a:pt x="2946" y="7657"/>
                  </a:cubicBezTo>
                  <a:cubicBezTo>
                    <a:pt x="4083" y="8005"/>
                    <a:pt x="5869" y="8005"/>
                    <a:pt x="8062" y="7587"/>
                  </a:cubicBezTo>
                  <a:cubicBezTo>
                    <a:pt x="10254" y="7169"/>
                    <a:pt x="12853" y="6333"/>
                    <a:pt x="14639" y="5357"/>
                  </a:cubicBezTo>
                  <a:cubicBezTo>
                    <a:pt x="16426" y="4382"/>
                    <a:pt x="17400" y="3267"/>
                    <a:pt x="17806" y="2361"/>
                  </a:cubicBezTo>
                  <a:cubicBezTo>
                    <a:pt x="18212" y="1455"/>
                    <a:pt x="18050" y="758"/>
                    <a:pt x="17563" y="340"/>
                  </a:cubicBezTo>
                  <a:cubicBezTo>
                    <a:pt x="17075" y="-78"/>
                    <a:pt x="16263" y="-217"/>
                    <a:pt x="14071" y="549"/>
                  </a:cubicBezTo>
                  <a:cubicBezTo>
                    <a:pt x="11878" y="1316"/>
                    <a:pt x="8306" y="2988"/>
                    <a:pt x="5626" y="5566"/>
                  </a:cubicBezTo>
                  <a:cubicBezTo>
                    <a:pt x="2946" y="8144"/>
                    <a:pt x="1160" y="11628"/>
                    <a:pt x="429" y="14206"/>
                  </a:cubicBezTo>
                  <a:cubicBezTo>
                    <a:pt x="-302" y="16784"/>
                    <a:pt x="23" y="18457"/>
                    <a:pt x="510" y="19502"/>
                  </a:cubicBezTo>
                  <a:cubicBezTo>
                    <a:pt x="997" y="20547"/>
                    <a:pt x="1647" y="20965"/>
                    <a:pt x="3271" y="21174"/>
                  </a:cubicBezTo>
                  <a:cubicBezTo>
                    <a:pt x="4895" y="21383"/>
                    <a:pt x="7493" y="21383"/>
                    <a:pt x="10660" y="20895"/>
                  </a:cubicBezTo>
                  <a:cubicBezTo>
                    <a:pt x="13827" y="20408"/>
                    <a:pt x="17563" y="19432"/>
                    <a:pt x="21298" y="18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4417215" y="533763"/>
              <a:ext cx="87251" cy="20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47" fill="norm" stroke="1" extrusionOk="0">
                  <a:moveTo>
                    <a:pt x="21199" y="611"/>
                  </a:moveTo>
                  <a:cubicBezTo>
                    <a:pt x="18628" y="179"/>
                    <a:pt x="16056" y="-253"/>
                    <a:pt x="13742" y="179"/>
                  </a:cubicBezTo>
                  <a:cubicBezTo>
                    <a:pt x="11428" y="611"/>
                    <a:pt x="9370" y="1907"/>
                    <a:pt x="7056" y="4607"/>
                  </a:cubicBezTo>
                  <a:cubicBezTo>
                    <a:pt x="4742" y="7307"/>
                    <a:pt x="2170" y="11411"/>
                    <a:pt x="885" y="14003"/>
                  </a:cubicBezTo>
                  <a:cubicBezTo>
                    <a:pt x="-401" y="16595"/>
                    <a:pt x="-401" y="17675"/>
                    <a:pt x="1656" y="18647"/>
                  </a:cubicBezTo>
                  <a:cubicBezTo>
                    <a:pt x="3713" y="19619"/>
                    <a:pt x="7828" y="20483"/>
                    <a:pt x="11942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4529865" y="595172"/>
              <a:ext cx="114301" cy="106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5" fill="norm" stroke="1" extrusionOk="0">
                  <a:moveTo>
                    <a:pt x="0" y="2778"/>
                  </a:moveTo>
                  <a:cubicBezTo>
                    <a:pt x="1600" y="1556"/>
                    <a:pt x="3200" y="333"/>
                    <a:pt x="4800" y="333"/>
                  </a:cubicBezTo>
                  <a:cubicBezTo>
                    <a:pt x="6400" y="333"/>
                    <a:pt x="8000" y="1556"/>
                    <a:pt x="8600" y="4001"/>
                  </a:cubicBezTo>
                  <a:cubicBezTo>
                    <a:pt x="9200" y="6446"/>
                    <a:pt x="8800" y="10114"/>
                    <a:pt x="7800" y="12763"/>
                  </a:cubicBezTo>
                  <a:cubicBezTo>
                    <a:pt x="6800" y="15412"/>
                    <a:pt x="5200" y="17043"/>
                    <a:pt x="3600" y="18469"/>
                  </a:cubicBezTo>
                  <a:cubicBezTo>
                    <a:pt x="2000" y="19895"/>
                    <a:pt x="400" y="21118"/>
                    <a:pt x="600" y="20099"/>
                  </a:cubicBezTo>
                  <a:cubicBezTo>
                    <a:pt x="800" y="19080"/>
                    <a:pt x="2800" y="15820"/>
                    <a:pt x="5400" y="12560"/>
                  </a:cubicBezTo>
                  <a:cubicBezTo>
                    <a:pt x="8000" y="9299"/>
                    <a:pt x="11200" y="6039"/>
                    <a:pt x="13400" y="3593"/>
                  </a:cubicBezTo>
                  <a:cubicBezTo>
                    <a:pt x="15600" y="1148"/>
                    <a:pt x="16800" y="-482"/>
                    <a:pt x="17000" y="129"/>
                  </a:cubicBezTo>
                  <a:cubicBezTo>
                    <a:pt x="17200" y="741"/>
                    <a:pt x="16400" y="3593"/>
                    <a:pt x="16000" y="6446"/>
                  </a:cubicBezTo>
                  <a:cubicBezTo>
                    <a:pt x="15600" y="9299"/>
                    <a:pt x="15600" y="12152"/>
                    <a:pt x="16600" y="13986"/>
                  </a:cubicBezTo>
                  <a:cubicBezTo>
                    <a:pt x="17600" y="15820"/>
                    <a:pt x="19600" y="16635"/>
                    <a:pt x="21600" y="17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4714015" y="641350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4815615" y="588111"/>
              <a:ext cx="171451" cy="9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16718"/>
                  </a:moveTo>
                  <a:cubicBezTo>
                    <a:pt x="1867" y="13118"/>
                    <a:pt x="3733" y="9518"/>
                    <a:pt x="4800" y="6368"/>
                  </a:cubicBezTo>
                  <a:cubicBezTo>
                    <a:pt x="5867" y="3218"/>
                    <a:pt x="6133" y="518"/>
                    <a:pt x="5867" y="68"/>
                  </a:cubicBezTo>
                  <a:cubicBezTo>
                    <a:pt x="5600" y="-382"/>
                    <a:pt x="4800" y="1418"/>
                    <a:pt x="4267" y="4568"/>
                  </a:cubicBezTo>
                  <a:cubicBezTo>
                    <a:pt x="3733" y="7718"/>
                    <a:pt x="3467" y="12218"/>
                    <a:pt x="3733" y="15368"/>
                  </a:cubicBezTo>
                  <a:cubicBezTo>
                    <a:pt x="4000" y="18518"/>
                    <a:pt x="4800" y="20318"/>
                    <a:pt x="5867" y="20768"/>
                  </a:cubicBezTo>
                  <a:cubicBezTo>
                    <a:pt x="6933" y="21218"/>
                    <a:pt x="8267" y="20318"/>
                    <a:pt x="9733" y="17618"/>
                  </a:cubicBezTo>
                  <a:cubicBezTo>
                    <a:pt x="11200" y="14918"/>
                    <a:pt x="12800" y="10418"/>
                    <a:pt x="14000" y="7043"/>
                  </a:cubicBezTo>
                  <a:cubicBezTo>
                    <a:pt x="15200" y="3668"/>
                    <a:pt x="16000" y="1418"/>
                    <a:pt x="16667" y="1643"/>
                  </a:cubicBezTo>
                  <a:cubicBezTo>
                    <a:pt x="17333" y="1868"/>
                    <a:pt x="17867" y="4568"/>
                    <a:pt x="18667" y="6593"/>
                  </a:cubicBezTo>
                  <a:cubicBezTo>
                    <a:pt x="19467" y="8618"/>
                    <a:pt x="20533" y="9968"/>
                    <a:pt x="21600" y="11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5025165" y="552450"/>
              <a:ext cx="39982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0" y="0"/>
                  </a:moveTo>
                  <a:cubicBezTo>
                    <a:pt x="6480" y="2945"/>
                    <a:pt x="12960" y="5891"/>
                    <a:pt x="16740" y="8345"/>
                  </a:cubicBezTo>
                  <a:cubicBezTo>
                    <a:pt x="20520" y="10800"/>
                    <a:pt x="21600" y="12764"/>
                    <a:pt x="18900" y="14891"/>
                  </a:cubicBezTo>
                  <a:cubicBezTo>
                    <a:pt x="16200" y="17018"/>
                    <a:pt x="9720" y="19309"/>
                    <a:pt x="32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5114065" y="450850"/>
              <a:ext cx="1016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0"/>
                    <a:pt x="4500" y="0"/>
                    <a:pt x="6525" y="675"/>
                  </a:cubicBezTo>
                  <a:cubicBezTo>
                    <a:pt x="8550" y="1350"/>
                    <a:pt x="10350" y="2700"/>
                    <a:pt x="10350" y="5400"/>
                  </a:cubicBezTo>
                  <a:cubicBezTo>
                    <a:pt x="10350" y="8100"/>
                    <a:pt x="8550" y="12150"/>
                    <a:pt x="6525" y="15075"/>
                  </a:cubicBezTo>
                  <a:cubicBezTo>
                    <a:pt x="4500" y="18000"/>
                    <a:pt x="2250" y="19800"/>
                    <a:pt x="2250" y="20700"/>
                  </a:cubicBezTo>
                  <a:cubicBezTo>
                    <a:pt x="2250" y="21600"/>
                    <a:pt x="4500" y="21600"/>
                    <a:pt x="8100" y="21600"/>
                  </a:cubicBezTo>
                  <a:cubicBezTo>
                    <a:pt x="11700" y="21600"/>
                    <a:pt x="1665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4460015" y="762000"/>
              <a:ext cx="5905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8982"/>
                    <a:pt x="6039" y="16364"/>
                    <a:pt x="8865" y="14073"/>
                  </a:cubicBezTo>
                  <a:cubicBezTo>
                    <a:pt x="11690" y="11782"/>
                    <a:pt x="14323" y="9818"/>
                    <a:pt x="16413" y="7527"/>
                  </a:cubicBezTo>
                  <a:cubicBezTo>
                    <a:pt x="18503" y="5236"/>
                    <a:pt x="20052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4606065" y="864511"/>
              <a:ext cx="139701" cy="9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0" y="5317"/>
                  </a:moveTo>
                  <a:cubicBezTo>
                    <a:pt x="982" y="3479"/>
                    <a:pt x="1964" y="1640"/>
                    <a:pt x="3436" y="721"/>
                  </a:cubicBezTo>
                  <a:cubicBezTo>
                    <a:pt x="4909" y="-198"/>
                    <a:pt x="6873" y="-198"/>
                    <a:pt x="8509" y="491"/>
                  </a:cubicBezTo>
                  <a:cubicBezTo>
                    <a:pt x="10145" y="1181"/>
                    <a:pt x="11455" y="2559"/>
                    <a:pt x="11127" y="5317"/>
                  </a:cubicBezTo>
                  <a:cubicBezTo>
                    <a:pt x="10800" y="8074"/>
                    <a:pt x="8836" y="12211"/>
                    <a:pt x="7200" y="14968"/>
                  </a:cubicBezTo>
                  <a:cubicBezTo>
                    <a:pt x="5564" y="17725"/>
                    <a:pt x="4255" y="19104"/>
                    <a:pt x="4582" y="20023"/>
                  </a:cubicBezTo>
                  <a:cubicBezTo>
                    <a:pt x="4909" y="20942"/>
                    <a:pt x="6873" y="21402"/>
                    <a:pt x="9982" y="20483"/>
                  </a:cubicBezTo>
                  <a:cubicBezTo>
                    <a:pt x="13091" y="19564"/>
                    <a:pt x="17345" y="17266"/>
                    <a:pt x="21600" y="14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4780430" y="876300"/>
              <a:ext cx="168536" cy="8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54" fill="norm" stroke="1" extrusionOk="0">
                  <a:moveTo>
                    <a:pt x="6108" y="4985"/>
                  </a:moveTo>
                  <a:cubicBezTo>
                    <a:pt x="6108" y="7754"/>
                    <a:pt x="6108" y="10523"/>
                    <a:pt x="5838" y="13292"/>
                  </a:cubicBezTo>
                  <a:cubicBezTo>
                    <a:pt x="5568" y="16062"/>
                    <a:pt x="5028" y="18831"/>
                    <a:pt x="4083" y="20215"/>
                  </a:cubicBezTo>
                  <a:cubicBezTo>
                    <a:pt x="3138" y="21600"/>
                    <a:pt x="1788" y="21600"/>
                    <a:pt x="978" y="20215"/>
                  </a:cubicBezTo>
                  <a:cubicBezTo>
                    <a:pt x="168" y="18831"/>
                    <a:pt x="-102" y="16062"/>
                    <a:pt x="33" y="13292"/>
                  </a:cubicBezTo>
                  <a:cubicBezTo>
                    <a:pt x="168" y="10523"/>
                    <a:pt x="708" y="7754"/>
                    <a:pt x="3678" y="5815"/>
                  </a:cubicBezTo>
                  <a:cubicBezTo>
                    <a:pt x="6648" y="3877"/>
                    <a:pt x="12048" y="2769"/>
                    <a:pt x="15423" y="1938"/>
                  </a:cubicBezTo>
                  <a:cubicBezTo>
                    <a:pt x="18798" y="1108"/>
                    <a:pt x="20148" y="554"/>
                    <a:pt x="214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4999765" y="812799"/>
              <a:ext cx="127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23"/>
                  </a:moveTo>
                  <a:cubicBezTo>
                    <a:pt x="1440" y="1662"/>
                    <a:pt x="2880" y="0"/>
                    <a:pt x="4500" y="0"/>
                  </a:cubicBezTo>
                  <a:cubicBezTo>
                    <a:pt x="6120" y="0"/>
                    <a:pt x="7920" y="1662"/>
                    <a:pt x="8640" y="3877"/>
                  </a:cubicBezTo>
                  <a:cubicBezTo>
                    <a:pt x="9360" y="6092"/>
                    <a:pt x="9000" y="8862"/>
                    <a:pt x="7560" y="11908"/>
                  </a:cubicBezTo>
                  <a:cubicBezTo>
                    <a:pt x="6120" y="14954"/>
                    <a:pt x="3600" y="18277"/>
                    <a:pt x="3240" y="19938"/>
                  </a:cubicBezTo>
                  <a:cubicBezTo>
                    <a:pt x="2880" y="21600"/>
                    <a:pt x="4680" y="21600"/>
                    <a:pt x="8100" y="21600"/>
                  </a:cubicBezTo>
                  <a:cubicBezTo>
                    <a:pt x="11520" y="21600"/>
                    <a:pt x="1656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4515048" y="558031"/>
              <a:ext cx="11643" cy="15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3927" y="103"/>
                  </a:moveTo>
                  <a:cubicBezTo>
                    <a:pt x="5891" y="3798"/>
                    <a:pt x="7855" y="7493"/>
                    <a:pt x="8836" y="10122"/>
                  </a:cubicBezTo>
                  <a:cubicBezTo>
                    <a:pt x="9818" y="12751"/>
                    <a:pt x="9818" y="14314"/>
                    <a:pt x="8836" y="15522"/>
                  </a:cubicBezTo>
                  <a:cubicBezTo>
                    <a:pt x="7855" y="16730"/>
                    <a:pt x="5891" y="17582"/>
                    <a:pt x="4909" y="17582"/>
                  </a:cubicBezTo>
                  <a:cubicBezTo>
                    <a:pt x="3927" y="17582"/>
                    <a:pt x="3927" y="16730"/>
                    <a:pt x="3927" y="14314"/>
                  </a:cubicBezTo>
                  <a:cubicBezTo>
                    <a:pt x="3927" y="11898"/>
                    <a:pt x="3927" y="7919"/>
                    <a:pt x="5891" y="5077"/>
                  </a:cubicBezTo>
                  <a:cubicBezTo>
                    <a:pt x="7855" y="2235"/>
                    <a:pt x="11782" y="530"/>
                    <a:pt x="13745" y="103"/>
                  </a:cubicBezTo>
                  <a:cubicBezTo>
                    <a:pt x="15709" y="-323"/>
                    <a:pt x="15709" y="530"/>
                    <a:pt x="16691" y="3443"/>
                  </a:cubicBezTo>
                  <a:cubicBezTo>
                    <a:pt x="17673" y="6356"/>
                    <a:pt x="19636" y="11330"/>
                    <a:pt x="20618" y="14314"/>
                  </a:cubicBezTo>
                  <a:cubicBezTo>
                    <a:pt x="21600" y="17298"/>
                    <a:pt x="21600" y="18293"/>
                    <a:pt x="21600" y="18293"/>
                  </a:cubicBezTo>
                  <a:cubicBezTo>
                    <a:pt x="21600" y="18293"/>
                    <a:pt x="21600" y="17298"/>
                    <a:pt x="20618" y="14882"/>
                  </a:cubicBezTo>
                  <a:cubicBezTo>
                    <a:pt x="19636" y="12466"/>
                    <a:pt x="17673" y="8630"/>
                    <a:pt x="16691" y="6143"/>
                  </a:cubicBezTo>
                  <a:cubicBezTo>
                    <a:pt x="15709" y="3656"/>
                    <a:pt x="15709" y="2519"/>
                    <a:pt x="13745" y="2306"/>
                  </a:cubicBezTo>
                  <a:cubicBezTo>
                    <a:pt x="11782" y="2093"/>
                    <a:pt x="7855" y="2803"/>
                    <a:pt x="4909" y="5432"/>
                  </a:cubicBezTo>
                  <a:cubicBezTo>
                    <a:pt x="1964" y="8061"/>
                    <a:pt x="0" y="12609"/>
                    <a:pt x="0" y="15238"/>
                  </a:cubicBezTo>
                  <a:cubicBezTo>
                    <a:pt x="0" y="17866"/>
                    <a:pt x="1964" y="18577"/>
                    <a:pt x="3927" y="19430"/>
                  </a:cubicBezTo>
                  <a:cubicBezTo>
                    <a:pt x="5891" y="20282"/>
                    <a:pt x="7855" y="21277"/>
                    <a:pt x="10800" y="21135"/>
                  </a:cubicBezTo>
                  <a:cubicBezTo>
                    <a:pt x="13745" y="20993"/>
                    <a:pt x="17673" y="19714"/>
                    <a:pt x="21600" y="1843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4507075" y="543422"/>
              <a:ext cx="160447" cy="18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22" fill="norm" stroke="1" extrusionOk="0">
                  <a:moveTo>
                    <a:pt x="1769" y="2856"/>
                  </a:moveTo>
                  <a:cubicBezTo>
                    <a:pt x="922" y="2734"/>
                    <a:pt x="75" y="2613"/>
                    <a:pt x="5" y="2492"/>
                  </a:cubicBezTo>
                  <a:cubicBezTo>
                    <a:pt x="-66" y="2370"/>
                    <a:pt x="640" y="2249"/>
                    <a:pt x="3252" y="2006"/>
                  </a:cubicBezTo>
                  <a:cubicBezTo>
                    <a:pt x="5863" y="1764"/>
                    <a:pt x="10381" y="1400"/>
                    <a:pt x="13346" y="1096"/>
                  </a:cubicBezTo>
                  <a:cubicBezTo>
                    <a:pt x="16310" y="793"/>
                    <a:pt x="17722" y="550"/>
                    <a:pt x="18852" y="307"/>
                  </a:cubicBezTo>
                  <a:cubicBezTo>
                    <a:pt x="19981" y="65"/>
                    <a:pt x="20828" y="-178"/>
                    <a:pt x="21181" y="186"/>
                  </a:cubicBezTo>
                  <a:cubicBezTo>
                    <a:pt x="21534" y="550"/>
                    <a:pt x="21393" y="1521"/>
                    <a:pt x="21252" y="3826"/>
                  </a:cubicBezTo>
                  <a:cubicBezTo>
                    <a:pt x="21110" y="6132"/>
                    <a:pt x="20969" y="9773"/>
                    <a:pt x="20899" y="12260"/>
                  </a:cubicBezTo>
                  <a:cubicBezTo>
                    <a:pt x="20828" y="14748"/>
                    <a:pt x="20828" y="16083"/>
                    <a:pt x="20828" y="17114"/>
                  </a:cubicBezTo>
                  <a:cubicBezTo>
                    <a:pt x="20828" y="18146"/>
                    <a:pt x="20828" y="18874"/>
                    <a:pt x="20616" y="19480"/>
                  </a:cubicBezTo>
                  <a:cubicBezTo>
                    <a:pt x="20405" y="20087"/>
                    <a:pt x="19981" y="20573"/>
                    <a:pt x="18993" y="20815"/>
                  </a:cubicBezTo>
                  <a:cubicBezTo>
                    <a:pt x="18005" y="21058"/>
                    <a:pt x="16452" y="21058"/>
                    <a:pt x="13981" y="20876"/>
                  </a:cubicBezTo>
                  <a:cubicBezTo>
                    <a:pt x="11510" y="20694"/>
                    <a:pt x="8122" y="20330"/>
                    <a:pt x="5863" y="20148"/>
                  </a:cubicBezTo>
                  <a:cubicBezTo>
                    <a:pt x="3605" y="19966"/>
                    <a:pt x="2475" y="19966"/>
                    <a:pt x="1769" y="20209"/>
                  </a:cubicBezTo>
                  <a:cubicBezTo>
                    <a:pt x="1063" y="20451"/>
                    <a:pt x="781" y="20937"/>
                    <a:pt x="499" y="2142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4980715" y="2190749"/>
              <a:ext cx="183788" cy="285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85" fill="norm" stroke="1" extrusionOk="0">
                  <a:moveTo>
                    <a:pt x="0" y="0"/>
                  </a:moveTo>
                  <a:cubicBezTo>
                    <a:pt x="248" y="591"/>
                    <a:pt x="497" y="1182"/>
                    <a:pt x="1117" y="1765"/>
                  </a:cubicBezTo>
                  <a:cubicBezTo>
                    <a:pt x="1738" y="2349"/>
                    <a:pt x="2731" y="2924"/>
                    <a:pt x="3724" y="3515"/>
                  </a:cubicBezTo>
                  <a:cubicBezTo>
                    <a:pt x="4717" y="4106"/>
                    <a:pt x="5710" y="4713"/>
                    <a:pt x="6952" y="5288"/>
                  </a:cubicBezTo>
                  <a:cubicBezTo>
                    <a:pt x="8193" y="5863"/>
                    <a:pt x="9683" y="6407"/>
                    <a:pt x="11421" y="6990"/>
                  </a:cubicBezTo>
                  <a:cubicBezTo>
                    <a:pt x="13159" y="7573"/>
                    <a:pt x="15145" y="8196"/>
                    <a:pt x="16634" y="8835"/>
                  </a:cubicBezTo>
                  <a:cubicBezTo>
                    <a:pt x="18124" y="9474"/>
                    <a:pt x="19117" y="10129"/>
                    <a:pt x="19738" y="10792"/>
                  </a:cubicBezTo>
                  <a:cubicBezTo>
                    <a:pt x="20359" y="11455"/>
                    <a:pt x="20607" y="12126"/>
                    <a:pt x="20855" y="12773"/>
                  </a:cubicBezTo>
                  <a:cubicBezTo>
                    <a:pt x="21103" y="13420"/>
                    <a:pt x="21352" y="14043"/>
                    <a:pt x="21476" y="14650"/>
                  </a:cubicBezTo>
                  <a:cubicBezTo>
                    <a:pt x="21600" y="15257"/>
                    <a:pt x="21600" y="15849"/>
                    <a:pt x="21352" y="16408"/>
                  </a:cubicBezTo>
                  <a:cubicBezTo>
                    <a:pt x="21103" y="16967"/>
                    <a:pt x="20607" y="17494"/>
                    <a:pt x="19862" y="18021"/>
                  </a:cubicBezTo>
                  <a:cubicBezTo>
                    <a:pt x="19117" y="18549"/>
                    <a:pt x="18124" y="19076"/>
                    <a:pt x="17007" y="19627"/>
                  </a:cubicBezTo>
                  <a:cubicBezTo>
                    <a:pt x="15890" y="20178"/>
                    <a:pt x="14648" y="20753"/>
                    <a:pt x="14028" y="21089"/>
                  </a:cubicBezTo>
                  <a:cubicBezTo>
                    <a:pt x="13407" y="21424"/>
                    <a:pt x="13407" y="21520"/>
                    <a:pt x="13407" y="21560"/>
                  </a:cubicBezTo>
                  <a:cubicBezTo>
                    <a:pt x="13407" y="21600"/>
                    <a:pt x="13407" y="21584"/>
                    <a:pt x="13407" y="21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535715" y="5054600"/>
              <a:ext cx="111887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15"/>
                  </a:moveTo>
                  <a:cubicBezTo>
                    <a:pt x="114" y="3512"/>
                    <a:pt x="229" y="2810"/>
                    <a:pt x="372" y="2371"/>
                  </a:cubicBezTo>
                  <a:cubicBezTo>
                    <a:pt x="515" y="1932"/>
                    <a:pt x="686" y="1756"/>
                    <a:pt x="854" y="1668"/>
                  </a:cubicBezTo>
                  <a:cubicBezTo>
                    <a:pt x="1022" y="1580"/>
                    <a:pt x="1185" y="1580"/>
                    <a:pt x="1355" y="1580"/>
                  </a:cubicBezTo>
                  <a:cubicBezTo>
                    <a:pt x="1524" y="1580"/>
                    <a:pt x="1700" y="1580"/>
                    <a:pt x="1876" y="1580"/>
                  </a:cubicBezTo>
                  <a:cubicBezTo>
                    <a:pt x="2051" y="1580"/>
                    <a:pt x="2227" y="1580"/>
                    <a:pt x="2393" y="1580"/>
                  </a:cubicBezTo>
                  <a:cubicBezTo>
                    <a:pt x="2558" y="1580"/>
                    <a:pt x="2713" y="1580"/>
                    <a:pt x="2873" y="1580"/>
                  </a:cubicBezTo>
                  <a:cubicBezTo>
                    <a:pt x="3032" y="1580"/>
                    <a:pt x="3195" y="1580"/>
                    <a:pt x="3365" y="1493"/>
                  </a:cubicBezTo>
                  <a:cubicBezTo>
                    <a:pt x="3535" y="1405"/>
                    <a:pt x="3710" y="1229"/>
                    <a:pt x="3868" y="1141"/>
                  </a:cubicBezTo>
                  <a:cubicBezTo>
                    <a:pt x="4025" y="1054"/>
                    <a:pt x="4164" y="1054"/>
                    <a:pt x="4301" y="966"/>
                  </a:cubicBezTo>
                  <a:cubicBezTo>
                    <a:pt x="4438" y="878"/>
                    <a:pt x="4573" y="702"/>
                    <a:pt x="4718" y="615"/>
                  </a:cubicBezTo>
                  <a:cubicBezTo>
                    <a:pt x="4863" y="527"/>
                    <a:pt x="5018" y="527"/>
                    <a:pt x="5171" y="527"/>
                  </a:cubicBezTo>
                  <a:cubicBezTo>
                    <a:pt x="5324" y="527"/>
                    <a:pt x="5476" y="527"/>
                    <a:pt x="5629" y="439"/>
                  </a:cubicBezTo>
                  <a:cubicBezTo>
                    <a:pt x="5782" y="351"/>
                    <a:pt x="5937" y="176"/>
                    <a:pt x="6091" y="88"/>
                  </a:cubicBezTo>
                  <a:cubicBezTo>
                    <a:pt x="6244" y="0"/>
                    <a:pt x="6395" y="0"/>
                    <a:pt x="6554" y="0"/>
                  </a:cubicBezTo>
                  <a:cubicBezTo>
                    <a:pt x="6714" y="0"/>
                    <a:pt x="6881" y="0"/>
                    <a:pt x="7043" y="176"/>
                  </a:cubicBezTo>
                  <a:cubicBezTo>
                    <a:pt x="7204" y="351"/>
                    <a:pt x="7359" y="702"/>
                    <a:pt x="7513" y="966"/>
                  </a:cubicBezTo>
                  <a:cubicBezTo>
                    <a:pt x="7666" y="1229"/>
                    <a:pt x="7817" y="1405"/>
                    <a:pt x="7968" y="1756"/>
                  </a:cubicBezTo>
                  <a:cubicBezTo>
                    <a:pt x="8119" y="2107"/>
                    <a:pt x="8271" y="2634"/>
                    <a:pt x="8430" y="3073"/>
                  </a:cubicBezTo>
                  <a:cubicBezTo>
                    <a:pt x="8589" y="3512"/>
                    <a:pt x="8757" y="3863"/>
                    <a:pt x="8922" y="4127"/>
                  </a:cubicBezTo>
                  <a:cubicBezTo>
                    <a:pt x="9088" y="4390"/>
                    <a:pt x="9251" y="4566"/>
                    <a:pt x="9415" y="4829"/>
                  </a:cubicBezTo>
                  <a:cubicBezTo>
                    <a:pt x="9578" y="5093"/>
                    <a:pt x="9742" y="5444"/>
                    <a:pt x="9903" y="5795"/>
                  </a:cubicBezTo>
                  <a:cubicBezTo>
                    <a:pt x="10064" y="6146"/>
                    <a:pt x="10224" y="6498"/>
                    <a:pt x="10389" y="6849"/>
                  </a:cubicBezTo>
                  <a:cubicBezTo>
                    <a:pt x="10555" y="7200"/>
                    <a:pt x="10726" y="7551"/>
                    <a:pt x="10894" y="7902"/>
                  </a:cubicBezTo>
                  <a:cubicBezTo>
                    <a:pt x="11062" y="8254"/>
                    <a:pt x="11225" y="8605"/>
                    <a:pt x="11395" y="8868"/>
                  </a:cubicBezTo>
                  <a:cubicBezTo>
                    <a:pt x="11564" y="9132"/>
                    <a:pt x="11740" y="9307"/>
                    <a:pt x="11914" y="9571"/>
                  </a:cubicBezTo>
                  <a:cubicBezTo>
                    <a:pt x="12087" y="9834"/>
                    <a:pt x="12259" y="10185"/>
                    <a:pt x="12435" y="10449"/>
                  </a:cubicBezTo>
                  <a:cubicBezTo>
                    <a:pt x="12610" y="10712"/>
                    <a:pt x="12790" y="10888"/>
                    <a:pt x="12939" y="11063"/>
                  </a:cubicBezTo>
                  <a:cubicBezTo>
                    <a:pt x="13088" y="11239"/>
                    <a:pt x="13207" y="11415"/>
                    <a:pt x="13329" y="11502"/>
                  </a:cubicBezTo>
                  <a:cubicBezTo>
                    <a:pt x="13452" y="11590"/>
                    <a:pt x="13579" y="11590"/>
                    <a:pt x="13703" y="11678"/>
                  </a:cubicBezTo>
                  <a:cubicBezTo>
                    <a:pt x="13828" y="11766"/>
                    <a:pt x="13951" y="11941"/>
                    <a:pt x="14077" y="12029"/>
                  </a:cubicBezTo>
                  <a:cubicBezTo>
                    <a:pt x="14204" y="12117"/>
                    <a:pt x="14335" y="12117"/>
                    <a:pt x="14465" y="12117"/>
                  </a:cubicBezTo>
                  <a:cubicBezTo>
                    <a:pt x="14596" y="12117"/>
                    <a:pt x="14727" y="12117"/>
                    <a:pt x="14862" y="12117"/>
                  </a:cubicBezTo>
                  <a:cubicBezTo>
                    <a:pt x="14997" y="12117"/>
                    <a:pt x="15136" y="12117"/>
                    <a:pt x="15270" y="12117"/>
                  </a:cubicBezTo>
                  <a:cubicBezTo>
                    <a:pt x="15405" y="12117"/>
                    <a:pt x="15536" y="12117"/>
                    <a:pt x="15665" y="12205"/>
                  </a:cubicBezTo>
                  <a:cubicBezTo>
                    <a:pt x="15793" y="12293"/>
                    <a:pt x="15920" y="12468"/>
                    <a:pt x="16049" y="12556"/>
                  </a:cubicBezTo>
                  <a:cubicBezTo>
                    <a:pt x="16178" y="12644"/>
                    <a:pt x="16308" y="12644"/>
                    <a:pt x="16445" y="12732"/>
                  </a:cubicBezTo>
                  <a:cubicBezTo>
                    <a:pt x="16582" y="12820"/>
                    <a:pt x="16725" y="12995"/>
                    <a:pt x="16856" y="13171"/>
                  </a:cubicBezTo>
                  <a:cubicBezTo>
                    <a:pt x="16987" y="13346"/>
                    <a:pt x="17105" y="13522"/>
                    <a:pt x="17230" y="13698"/>
                  </a:cubicBezTo>
                  <a:cubicBezTo>
                    <a:pt x="17354" y="13873"/>
                    <a:pt x="17485" y="14049"/>
                    <a:pt x="17616" y="14224"/>
                  </a:cubicBezTo>
                  <a:cubicBezTo>
                    <a:pt x="17747" y="14400"/>
                    <a:pt x="17877" y="14576"/>
                    <a:pt x="18002" y="14751"/>
                  </a:cubicBezTo>
                  <a:cubicBezTo>
                    <a:pt x="18127" y="14927"/>
                    <a:pt x="18245" y="15102"/>
                    <a:pt x="18392" y="15366"/>
                  </a:cubicBezTo>
                  <a:cubicBezTo>
                    <a:pt x="18539" y="15629"/>
                    <a:pt x="18715" y="15980"/>
                    <a:pt x="18883" y="16244"/>
                  </a:cubicBezTo>
                  <a:cubicBezTo>
                    <a:pt x="19050" y="16507"/>
                    <a:pt x="19210" y="16683"/>
                    <a:pt x="19361" y="16859"/>
                  </a:cubicBezTo>
                  <a:cubicBezTo>
                    <a:pt x="19512" y="17034"/>
                    <a:pt x="19655" y="17210"/>
                    <a:pt x="19810" y="17298"/>
                  </a:cubicBezTo>
                  <a:cubicBezTo>
                    <a:pt x="19965" y="17385"/>
                    <a:pt x="20133" y="17385"/>
                    <a:pt x="20290" y="17473"/>
                  </a:cubicBezTo>
                  <a:cubicBezTo>
                    <a:pt x="20448" y="17561"/>
                    <a:pt x="20595" y="17737"/>
                    <a:pt x="20744" y="17912"/>
                  </a:cubicBezTo>
                  <a:cubicBezTo>
                    <a:pt x="20893" y="18088"/>
                    <a:pt x="21044" y="18263"/>
                    <a:pt x="21187" y="18878"/>
                  </a:cubicBezTo>
                  <a:cubicBezTo>
                    <a:pt x="21330" y="19493"/>
                    <a:pt x="21465" y="205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5875964" y="5872618"/>
              <a:ext cx="323952" cy="20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96" fill="norm" stroke="1" extrusionOk="0">
                  <a:moveTo>
                    <a:pt x="843" y="6131"/>
                  </a:moveTo>
                  <a:cubicBezTo>
                    <a:pt x="285" y="4795"/>
                    <a:pt x="-272" y="3459"/>
                    <a:pt x="146" y="2234"/>
                  </a:cubicBezTo>
                  <a:cubicBezTo>
                    <a:pt x="564" y="1009"/>
                    <a:pt x="1958" y="-104"/>
                    <a:pt x="4187" y="7"/>
                  </a:cubicBezTo>
                  <a:cubicBezTo>
                    <a:pt x="6417" y="119"/>
                    <a:pt x="9483" y="1455"/>
                    <a:pt x="11085" y="3348"/>
                  </a:cubicBezTo>
                  <a:cubicBezTo>
                    <a:pt x="12688" y="5240"/>
                    <a:pt x="12827" y="7690"/>
                    <a:pt x="12270" y="10585"/>
                  </a:cubicBezTo>
                  <a:cubicBezTo>
                    <a:pt x="11713" y="13480"/>
                    <a:pt x="10458" y="16820"/>
                    <a:pt x="9483" y="18824"/>
                  </a:cubicBezTo>
                  <a:cubicBezTo>
                    <a:pt x="8507" y="20828"/>
                    <a:pt x="7811" y="21496"/>
                    <a:pt x="7741" y="21273"/>
                  </a:cubicBezTo>
                  <a:cubicBezTo>
                    <a:pt x="7671" y="21051"/>
                    <a:pt x="8229" y="19937"/>
                    <a:pt x="10040" y="17710"/>
                  </a:cubicBezTo>
                  <a:cubicBezTo>
                    <a:pt x="11852" y="15484"/>
                    <a:pt x="14918" y="12143"/>
                    <a:pt x="17008" y="9805"/>
                  </a:cubicBezTo>
                  <a:cubicBezTo>
                    <a:pt x="19098" y="7467"/>
                    <a:pt x="20213" y="6131"/>
                    <a:pt x="20422" y="5797"/>
                  </a:cubicBezTo>
                  <a:cubicBezTo>
                    <a:pt x="20631" y="5463"/>
                    <a:pt x="19934" y="6131"/>
                    <a:pt x="18750" y="8024"/>
                  </a:cubicBezTo>
                  <a:cubicBezTo>
                    <a:pt x="17565" y="9917"/>
                    <a:pt x="15893" y="13034"/>
                    <a:pt x="15057" y="15150"/>
                  </a:cubicBezTo>
                  <a:cubicBezTo>
                    <a:pt x="14221" y="17265"/>
                    <a:pt x="14221" y="18378"/>
                    <a:pt x="15405" y="19269"/>
                  </a:cubicBezTo>
                  <a:cubicBezTo>
                    <a:pt x="16590" y="20160"/>
                    <a:pt x="18959" y="20828"/>
                    <a:pt x="21328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6695215" y="5994400"/>
              <a:ext cx="774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4" y="14400"/>
                    <a:pt x="4367" y="7200"/>
                    <a:pt x="6639" y="3600"/>
                  </a:cubicBezTo>
                  <a:cubicBezTo>
                    <a:pt x="8911" y="0"/>
                    <a:pt x="11272" y="0"/>
                    <a:pt x="13780" y="0"/>
                  </a:cubicBezTo>
                  <a:cubicBezTo>
                    <a:pt x="16289" y="0"/>
                    <a:pt x="1894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7387365" y="5911850"/>
              <a:ext cx="18967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0" y="0"/>
                  </a:moveTo>
                  <a:cubicBezTo>
                    <a:pt x="4461" y="568"/>
                    <a:pt x="8922" y="1137"/>
                    <a:pt x="12561" y="2084"/>
                  </a:cubicBezTo>
                  <a:cubicBezTo>
                    <a:pt x="16200" y="3032"/>
                    <a:pt x="19017" y="4358"/>
                    <a:pt x="20309" y="5968"/>
                  </a:cubicBezTo>
                  <a:cubicBezTo>
                    <a:pt x="21600" y="7579"/>
                    <a:pt x="21365" y="9474"/>
                    <a:pt x="18078" y="12126"/>
                  </a:cubicBezTo>
                  <a:cubicBezTo>
                    <a:pt x="14791" y="14779"/>
                    <a:pt x="8452" y="18189"/>
                    <a:pt x="21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860977" y="1940549"/>
              <a:ext cx="456289" cy="97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35" fill="norm" stroke="1" extrusionOk="0">
                  <a:moveTo>
                    <a:pt x="5657" y="6069"/>
                  </a:moveTo>
                  <a:cubicBezTo>
                    <a:pt x="4757" y="4231"/>
                    <a:pt x="3857" y="2392"/>
                    <a:pt x="3057" y="1244"/>
                  </a:cubicBezTo>
                  <a:cubicBezTo>
                    <a:pt x="2257" y="95"/>
                    <a:pt x="1557" y="-365"/>
                    <a:pt x="1057" y="324"/>
                  </a:cubicBezTo>
                  <a:cubicBezTo>
                    <a:pt x="557" y="1014"/>
                    <a:pt x="257" y="2852"/>
                    <a:pt x="107" y="5150"/>
                  </a:cubicBezTo>
                  <a:cubicBezTo>
                    <a:pt x="-43" y="7448"/>
                    <a:pt x="-43" y="10205"/>
                    <a:pt x="157" y="12273"/>
                  </a:cubicBezTo>
                  <a:cubicBezTo>
                    <a:pt x="357" y="14341"/>
                    <a:pt x="757" y="15720"/>
                    <a:pt x="2507" y="17329"/>
                  </a:cubicBezTo>
                  <a:cubicBezTo>
                    <a:pt x="4257" y="18937"/>
                    <a:pt x="7357" y="20775"/>
                    <a:pt x="10257" y="20775"/>
                  </a:cubicBezTo>
                  <a:cubicBezTo>
                    <a:pt x="13157" y="20775"/>
                    <a:pt x="15857" y="18937"/>
                    <a:pt x="17707" y="18707"/>
                  </a:cubicBezTo>
                  <a:cubicBezTo>
                    <a:pt x="19557" y="18478"/>
                    <a:pt x="20557" y="19856"/>
                    <a:pt x="21557" y="2123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5133115" y="1987550"/>
              <a:ext cx="381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600" y="16400"/>
                    <a:pt x="9600" y="11200"/>
                    <a:pt x="6000" y="7600"/>
                  </a:cubicBezTo>
                  <a:cubicBezTo>
                    <a:pt x="2400" y="4000"/>
                    <a:pt x="1200" y="20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955315" y="1841500"/>
              <a:ext cx="296563" cy="10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95" fill="norm" stroke="1" extrusionOk="0">
                  <a:moveTo>
                    <a:pt x="919" y="0"/>
                  </a:moveTo>
                  <a:cubicBezTo>
                    <a:pt x="460" y="1694"/>
                    <a:pt x="0" y="3388"/>
                    <a:pt x="0" y="5082"/>
                  </a:cubicBezTo>
                  <a:cubicBezTo>
                    <a:pt x="0" y="6776"/>
                    <a:pt x="460" y="8471"/>
                    <a:pt x="2604" y="11224"/>
                  </a:cubicBezTo>
                  <a:cubicBezTo>
                    <a:pt x="4749" y="13976"/>
                    <a:pt x="8579" y="17788"/>
                    <a:pt x="11643" y="19694"/>
                  </a:cubicBezTo>
                  <a:cubicBezTo>
                    <a:pt x="14706" y="21600"/>
                    <a:pt x="17004" y="21600"/>
                    <a:pt x="18536" y="20753"/>
                  </a:cubicBezTo>
                  <a:cubicBezTo>
                    <a:pt x="20068" y="19906"/>
                    <a:pt x="20834" y="18212"/>
                    <a:pt x="21217" y="16306"/>
                  </a:cubicBezTo>
                  <a:cubicBezTo>
                    <a:pt x="21600" y="14400"/>
                    <a:pt x="21600" y="12282"/>
                    <a:pt x="20757" y="10800"/>
                  </a:cubicBezTo>
                  <a:cubicBezTo>
                    <a:pt x="19915" y="9318"/>
                    <a:pt x="18230" y="8471"/>
                    <a:pt x="16545" y="762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5071139" y="1676399"/>
              <a:ext cx="12547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4061" y="21600"/>
                  </a:moveTo>
                  <a:cubicBezTo>
                    <a:pt x="2621" y="20925"/>
                    <a:pt x="1181" y="20250"/>
                    <a:pt x="461" y="19350"/>
                  </a:cubicBezTo>
                  <a:cubicBezTo>
                    <a:pt x="-259" y="18450"/>
                    <a:pt x="-259" y="17325"/>
                    <a:pt x="1361" y="16200"/>
                  </a:cubicBezTo>
                  <a:cubicBezTo>
                    <a:pt x="2981" y="15075"/>
                    <a:pt x="6221" y="13950"/>
                    <a:pt x="8921" y="13388"/>
                  </a:cubicBezTo>
                  <a:cubicBezTo>
                    <a:pt x="11621" y="12825"/>
                    <a:pt x="13781" y="12825"/>
                    <a:pt x="15761" y="13050"/>
                  </a:cubicBezTo>
                  <a:cubicBezTo>
                    <a:pt x="17741" y="13275"/>
                    <a:pt x="19541" y="13725"/>
                    <a:pt x="19361" y="13950"/>
                  </a:cubicBezTo>
                  <a:cubicBezTo>
                    <a:pt x="19181" y="14175"/>
                    <a:pt x="17021" y="14175"/>
                    <a:pt x="14321" y="13500"/>
                  </a:cubicBezTo>
                  <a:cubicBezTo>
                    <a:pt x="11621" y="12825"/>
                    <a:pt x="8381" y="11475"/>
                    <a:pt x="5861" y="10575"/>
                  </a:cubicBezTo>
                  <a:cubicBezTo>
                    <a:pt x="3341" y="9675"/>
                    <a:pt x="1541" y="9225"/>
                    <a:pt x="1721" y="9000"/>
                  </a:cubicBezTo>
                  <a:cubicBezTo>
                    <a:pt x="1901" y="8775"/>
                    <a:pt x="4061" y="8775"/>
                    <a:pt x="6941" y="8662"/>
                  </a:cubicBezTo>
                  <a:cubicBezTo>
                    <a:pt x="9821" y="8550"/>
                    <a:pt x="13421" y="8325"/>
                    <a:pt x="15941" y="6863"/>
                  </a:cubicBezTo>
                  <a:cubicBezTo>
                    <a:pt x="18461" y="5400"/>
                    <a:pt x="19901" y="2700"/>
                    <a:pt x="21341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936265" y="1608652"/>
              <a:ext cx="285751" cy="61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1" fill="norm" stroke="1" extrusionOk="0">
                  <a:moveTo>
                    <a:pt x="0" y="20211"/>
                  </a:moveTo>
                  <a:cubicBezTo>
                    <a:pt x="3520" y="12546"/>
                    <a:pt x="7040" y="4882"/>
                    <a:pt x="10080" y="1746"/>
                  </a:cubicBezTo>
                  <a:cubicBezTo>
                    <a:pt x="13120" y="-1389"/>
                    <a:pt x="15680" y="5"/>
                    <a:pt x="17520" y="3488"/>
                  </a:cubicBezTo>
                  <a:cubicBezTo>
                    <a:pt x="19360" y="6972"/>
                    <a:pt x="20480" y="12546"/>
                    <a:pt x="21600" y="1812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075965" y="1333499"/>
              <a:ext cx="44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457" y="16400"/>
                    <a:pt x="11314" y="11200"/>
                    <a:pt x="7714" y="7600"/>
                  </a:cubicBezTo>
                  <a:cubicBezTo>
                    <a:pt x="4114" y="4000"/>
                    <a:pt x="2057" y="20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007057" y="1279734"/>
              <a:ext cx="195909" cy="11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632" fill="norm" stroke="1" extrusionOk="0">
                  <a:moveTo>
                    <a:pt x="1291" y="20632"/>
                  </a:moveTo>
                  <a:cubicBezTo>
                    <a:pt x="594" y="19142"/>
                    <a:pt x="-103" y="17653"/>
                    <a:pt x="13" y="14673"/>
                  </a:cubicBezTo>
                  <a:cubicBezTo>
                    <a:pt x="129" y="11694"/>
                    <a:pt x="1058" y="7225"/>
                    <a:pt x="1987" y="4060"/>
                  </a:cubicBezTo>
                  <a:cubicBezTo>
                    <a:pt x="2916" y="894"/>
                    <a:pt x="3845" y="-968"/>
                    <a:pt x="7097" y="522"/>
                  </a:cubicBezTo>
                  <a:cubicBezTo>
                    <a:pt x="10349" y="2011"/>
                    <a:pt x="15923" y="6853"/>
                    <a:pt x="21497" y="1169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7851444" y="5077883"/>
              <a:ext cx="50272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13275" y="4238"/>
                  </a:moveTo>
                  <a:cubicBezTo>
                    <a:pt x="14175" y="3554"/>
                    <a:pt x="15075" y="2871"/>
                    <a:pt x="15525" y="3144"/>
                  </a:cubicBezTo>
                  <a:cubicBezTo>
                    <a:pt x="15975" y="3418"/>
                    <a:pt x="15975" y="4648"/>
                    <a:pt x="14175" y="7109"/>
                  </a:cubicBezTo>
                  <a:cubicBezTo>
                    <a:pt x="12375" y="9570"/>
                    <a:pt x="8775" y="13261"/>
                    <a:pt x="6975" y="15722"/>
                  </a:cubicBezTo>
                  <a:cubicBezTo>
                    <a:pt x="5175" y="18182"/>
                    <a:pt x="5175" y="19413"/>
                    <a:pt x="5625" y="19686"/>
                  </a:cubicBezTo>
                  <a:cubicBezTo>
                    <a:pt x="6075" y="19959"/>
                    <a:pt x="6975" y="19276"/>
                    <a:pt x="6975" y="16678"/>
                  </a:cubicBezTo>
                  <a:cubicBezTo>
                    <a:pt x="6975" y="14081"/>
                    <a:pt x="6075" y="9570"/>
                    <a:pt x="5625" y="6972"/>
                  </a:cubicBezTo>
                  <a:cubicBezTo>
                    <a:pt x="5175" y="4375"/>
                    <a:pt x="5175" y="3691"/>
                    <a:pt x="4275" y="2734"/>
                  </a:cubicBezTo>
                  <a:cubicBezTo>
                    <a:pt x="3375" y="1777"/>
                    <a:pt x="1575" y="547"/>
                    <a:pt x="675" y="478"/>
                  </a:cubicBezTo>
                  <a:cubicBezTo>
                    <a:pt x="-225" y="410"/>
                    <a:pt x="-225" y="1504"/>
                    <a:pt x="675" y="3965"/>
                  </a:cubicBezTo>
                  <a:cubicBezTo>
                    <a:pt x="1575" y="6425"/>
                    <a:pt x="3375" y="10253"/>
                    <a:pt x="4725" y="12577"/>
                  </a:cubicBezTo>
                  <a:cubicBezTo>
                    <a:pt x="6075" y="14901"/>
                    <a:pt x="6975" y="15722"/>
                    <a:pt x="7875" y="16473"/>
                  </a:cubicBezTo>
                  <a:cubicBezTo>
                    <a:pt x="8775" y="17225"/>
                    <a:pt x="9675" y="17909"/>
                    <a:pt x="10575" y="17772"/>
                  </a:cubicBezTo>
                  <a:cubicBezTo>
                    <a:pt x="11475" y="17635"/>
                    <a:pt x="12375" y="16678"/>
                    <a:pt x="13275" y="13808"/>
                  </a:cubicBezTo>
                  <a:cubicBezTo>
                    <a:pt x="14175" y="10937"/>
                    <a:pt x="15075" y="6152"/>
                    <a:pt x="15525" y="3418"/>
                  </a:cubicBezTo>
                  <a:cubicBezTo>
                    <a:pt x="15975" y="684"/>
                    <a:pt x="15975" y="0"/>
                    <a:pt x="15525" y="0"/>
                  </a:cubicBezTo>
                  <a:cubicBezTo>
                    <a:pt x="15075" y="0"/>
                    <a:pt x="14175" y="684"/>
                    <a:pt x="13275" y="3486"/>
                  </a:cubicBezTo>
                  <a:cubicBezTo>
                    <a:pt x="12375" y="6289"/>
                    <a:pt x="11475" y="11210"/>
                    <a:pt x="11025" y="14354"/>
                  </a:cubicBezTo>
                  <a:cubicBezTo>
                    <a:pt x="10575" y="17499"/>
                    <a:pt x="10575" y="18866"/>
                    <a:pt x="10575" y="19891"/>
                  </a:cubicBezTo>
                  <a:cubicBezTo>
                    <a:pt x="10575" y="20916"/>
                    <a:pt x="10575" y="21600"/>
                    <a:pt x="11475" y="21600"/>
                  </a:cubicBezTo>
                  <a:cubicBezTo>
                    <a:pt x="12375" y="21600"/>
                    <a:pt x="14175" y="20916"/>
                    <a:pt x="15975" y="19823"/>
                  </a:cubicBezTo>
                  <a:cubicBezTo>
                    <a:pt x="17775" y="18729"/>
                    <a:pt x="19575" y="17225"/>
                    <a:pt x="21375" y="1572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7901715" y="5510669"/>
              <a:ext cx="285751" cy="23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1280" y="15146"/>
                    <a:pt x="2560" y="8781"/>
                    <a:pt x="3280" y="5021"/>
                  </a:cubicBezTo>
                  <a:cubicBezTo>
                    <a:pt x="4000" y="1260"/>
                    <a:pt x="4160" y="103"/>
                    <a:pt x="4240" y="6"/>
                  </a:cubicBezTo>
                  <a:cubicBezTo>
                    <a:pt x="4320" y="-90"/>
                    <a:pt x="4320" y="874"/>
                    <a:pt x="4320" y="3381"/>
                  </a:cubicBezTo>
                  <a:cubicBezTo>
                    <a:pt x="4320" y="5889"/>
                    <a:pt x="4320" y="9939"/>
                    <a:pt x="4320" y="12542"/>
                  </a:cubicBezTo>
                  <a:cubicBezTo>
                    <a:pt x="4320" y="15146"/>
                    <a:pt x="4320" y="16303"/>
                    <a:pt x="4560" y="17267"/>
                  </a:cubicBezTo>
                  <a:cubicBezTo>
                    <a:pt x="4800" y="18231"/>
                    <a:pt x="5280" y="19003"/>
                    <a:pt x="5920" y="19292"/>
                  </a:cubicBezTo>
                  <a:cubicBezTo>
                    <a:pt x="6560" y="19581"/>
                    <a:pt x="7360" y="19389"/>
                    <a:pt x="8320" y="18328"/>
                  </a:cubicBezTo>
                  <a:cubicBezTo>
                    <a:pt x="9280" y="17267"/>
                    <a:pt x="10400" y="15339"/>
                    <a:pt x="11280" y="12831"/>
                  </a:cubicBezTo>
                  <a:cubicBezTo>
                    <a:pt x="12160" y="10324"/>
                    <a:pt x="12800" y="7239"/>
                    <a:pt x="13120" y="5214"/>
                  </a:cubicBezTo>
                  <a:cubicBezTo>
                    <a:pt x="13440" y="3189"/>
                    <a:pt x="13440" y="2224"/>
                    <a:pt x="13520" y="2417"/>
                  </a:cubicBezTo>
                  <a:cubicBezTo>
                    <a:pt x="13600" y="2610"/>
                    <a:pt x="13760" y="3960"/>
                    <a:pt x="14160" y="6274"/>
                  </a:cubicBezTo>
                  <a:cubicBezTo>
                    <a:pt x="14560" y="8589"/>
                    <a:pt x="15200" y="11867"/>
                    <a:pt x="16480" y="13796"/>
                  </a:cubicBezTo>
                  <a:cubicBezTo>
                    <a:pt x="17760" y="15724"/>
                    <a:pt x="19680" y="16303"/>
                    <a:pt x="21600" y="1688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7864149" y="3357627"/>
              <a:ext cx="88367" cy="13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967" fill="norm" stroke="1" extrusionOk="0">
                  <a:moveTo>
                    <a:pt x="6041" y="7217"/>
                  </a:moveTo>
                  <a:cubicBezTo>
                    <a:pt x="7584" y="5556"/>
                    <a:pt x="9127" y="3894"/>
                    <a:pt x="8870" y="3562"/>
                  </a:cubicBezTo>
                  <a:cubicBezTo>
                    <a:pt x="8613" y="3229"/>
                    <a:pt x="6556" y="4226"/>
                    <a:pt x="5270" y="6552"/>
                  </a:cubicBezTo>
                  <a:cubicBezTo>
                    <a:pt x="3984" y="8879"/>
                    <a:pt x="3470" y="12534"/>
                    <a:pt x="3470" y="15192"/>
                  </a:cubicBezTo>
                  <a:cubicBezTo>
                    <a:pt x="3470" y="17851"/>
                    <a:pt x="3984" y="19512"/>
                    <a:pt x="5527" y="20343"/>
                  </a:cubicBezTo>
                  <a:cubicBezTo>
                    <a:pt x="7070" y="21174"/>
                    <a:pt x="9641" y="21174"/>
                    <a:pt x="11699" y="20343"/>
                  </a:cubicBezTo>
                  <a:cubicBezTo>
                    <a:pt x="13756" y="19512"/>
                    <a:pt x="15299" y="17851"/>
                    <a:pt x="16327" y="15192"/>
                  </a:cubicBezTo>
                  <a:cubicBezTo>
                    <a:pt x="17356" y="12534"/>
                    <a:pt x="17870" y="8879"/>
                    <a:pt x="17870" y="6220"/>
                  </a:cubicBezTo>
                  <a:cubicBezTo>
                    <a:pt x="17870" y="3562"/>
                    <a:pt x="17356" y="1900"/>
                    <a:pt x="15813" y="903"/>
                  </a:cubicBezTo>
                  <a:cubicBezTo>
                    <a:pt x="14270" y="-94"/>
                    <a:pt x="11699" y="-426"/>
                    <a:pt x="8870" y="737"/>
                  </a:cubicBezTo>
                  <a:cubicBezTo>
                    <a:pt x="6041" y="1900"/>
                    <a:pt x="2956" y="4559"/>
                    <a:pt x="1413" y="6719"/>
                  </a:cubicBezTo>
                  <a:cubicBezTo>
                    <a:pt x="-130" y="8879"/>
                    <a:pt x="-130" y="10540"/>
                    <a:pt x="127" y="12202"/>
                  </a:cubicBezTo>
                  <a:cubicBezTo>
                    <a:pt x="384" y="13863"/>
                    <a:pt x="899" y="15525"/>
                    <a:pt x="2441" y="16522"/>
                  </a:cubicBezTo>
                  <a:cubicBezTo>
                    <a:pt x="3984" y="17519"/>
                    <a:pt x="6556" y="17851"/>
                    <a:pt x="8870" y="16189"/>
                  </a:cubicBezTo>
                  <a:cubicBezTo>
                    <a:pt x="11184" y="14528"/>
                    <a:pt x="13241" y="10872"/>
                    <a:pt x="14013" y="8214"/>
                  </a:cubicBezTo>
                  <a:cubicBezTo>
                    <a:pt x="14784" y="5556"/>
                    <a:pt x="14270" y="3894"/>
                    <a:pt x="12727" y="3728"/>
                  </a:cubicBezTo>
                  <a:cubicBezTo>
                    <a:pt x="11184" y="3562"/>
                    <a:pt x="8613" y="4891"/>
                    <a:pt x="7070" y="6386"/>
                  </a:cubicBezTo>
                  <a:cubicBezTo>
                    <a:pt x="5527" y="7882"/>
                    <a:pt x="5013" y="9543"/>
                    <a:pt x="4756" y="11205"/>
                  </a:cubicBezTo>
                  <a:cubicBezTo>
                    <a:pt x="4499" y="12866"/>
                    <a:pt x="4499" y="14528"/>
                    <a:pt x="6299" y="15857"/>
                  </a:cubicBezTo>
                  <a:cubicBezTo>
                    <a:pt x="8099" y="17186"/>
                    <a:pt x="11699" y="18183"/>
                    <a:pt x="14270" y="17851"/>
                  </a:cubicBezTo>
                  <a:cubicBezTo>
                    <a:pt x="16841" y="17519"/>
                    <a:pt x="18384" y="15857"/>
                    <a:pt x="19156" y="14196"/>
                  </a:cubicBezTo>
                  <a:cubicBezTo>
                    <a:pt x="19927" y="12534"/>
                    <a:pt x="19927" y="10872"/>
                    <a:pt x="19927" y="9211"/>
                  </a:cubicBezTo>
                  <a:cubicBezTo>
                    <a:pt x="19927" y="7549"/>
                    <a:pt x="19927" y="5888"/>
                    <a:pt x="18641" y="4891"/>
                  </a:cubicBezTo>
                  <a:cubicBezTo>
                    <a:pt x="17356" y="3894"/>
                    <a:pt x="14784" y="3562"/>
                    <a:pt x="11956" y="4725"/>
                  </a:cubicBezTo>
                  <a:cubicBezTo>
                    <a:pt x="9127" y="5888"/>
                    <a:pt x="6041" y="8546"/>
                    <a:pt x="4756" y="10706"/>
                  </a:cubicBezTo>
                  <a:cubicBezTo>
                    <a:pt x="3470" y="12866"/>
                    <a:pt x="3984" y="14528"/>
                    <a:pt x="5784" y="15525"/>
                  </a:cubicBezTo>
                  <a:cubicBezTo>
                    <a:pt x="7584" y="16522"/>
                    <a:pt x="10670" y="16854"/>
                    <a:pt x="12984" y="16356"/>
                  </a:cubicBezTo>
                  <a:cubicBezTo>
                    <a:pt x="15299" y="15857"/>
                    <a:pt x="16841" y="14528"/>
                    <a:pt x="17613" y="12866"/>
                  </a:cubicBezTo>
                  <a:cubicBezTo>
                    <a:pt x="18384" y="11205"/>
                    <a:pt x="18384" y="9211"/>
                    <a:pt x="17099" y="8214"/>
                  </a:cubicBezTo>
                  <a:cubicBezTo>
                    <a:pt x="15813" y="7217"/>
                    <a:pt x="13241" y="7217"/>
                    <a:pt x="11184" y="7882"/>
                  </a:cubicBezTo>
                  <a:cubicBezTo>
                    <a:pt x="9127" y="8546"/>
                    <a:pt x="7584" y="9876"/>
                    <a:pt x="7584" y="11205"/>
                  </a:cubicBezTo>
                  <a:cubicBezTo>
                    <a:pt x="7584" y="12534"/>
                    <a:pt x="9127" y="13863"/>
                    <a:pt x="11184" y="14196"/>
                  </a:cubicBezTo>
                  <a:cubicBezTo>
                    <a:pt x="13241" y="14528"/>
                    <a:pt x="15813" y="13863"/>
                    <a:pt x="17870" y="12866"/>
                  </a:cubicBezTo>
                  <a:cubicBezTo>
                    <a:pt x="19927" y="11869"/>
                    <a:pt x="21470" y="10540"/>
                    <a:pt x="21470" y="9211"/>
                  </a:cubicBezTo>
                  <a:cubicBezTo>
                    <a:pt x="21470" y="7882"/>
                    <a:pt x="19927" y="6552"/>
                    <a:pt x="18127" y="6386"/>
                  </a:cubicBezTo>
                  <a:cubicBezTo>
                    <a:pt x="16327" y="6220"/>
                    <a:pt x="14270" y="7217"/>
                    <a:pt x="13241" y="8546"/>
                  </a:cubicBezTo>
                  <a:cubicBezTo>
                    <a:pt x="12213" y="9876"/>
                    <a:pt x="12213" y="11537"/>
                    <a:pt x="13241" y="11371"/>
                  </a:cubicBezTo>
                  <a:cubicBezTo>
                    <a:pt x="14270" y="11205"/>
                    <a:pt x="16327" y="9211"/>
                    <a:pt x="15813" y="8546"/>
                  </a:cubicBezTo>
                  <a:cubicBezTo>
                    <a:pt x="15299" y="7882"/>
                    <a:pt x="12213" y="8546"/>
                    <a:pt x="9899" y="9543"/>
                  </a:cubicBezTo>
                  <a:cubicBezTo>
                    <a:pt x="7584" y="10540"/>
                    <a:pt x="6041" y="11869"/>
                    <a:pt x="6556" y="12368"/>
                  </a:cubicBezTo>
                  <a:cubicBezTo>
                    <a:pt x="7070" y="12866"/>
                    <a:pt x="9641" y="12534"/>
                    <a:pt x="12213" y="1220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8092215" y="2482850"/>
              <a:ext cx="508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4937"/>
                    <a:pt x="5400" y="9874"/>
                    <a:pt x="7200" y="12960"/>
                  </a:cubicBezTo>
                  <a:cubicBezTo>
                    <a:pt x="9000" y="16046"/>
                    <a:pt x="9900" y="17280"/>
                    <a:pt x="11250" y="18411"/>
                  </a:cubicBezTo>
                  <a:cubicBezTo>
                    <a:pt x="12600" y="19543"/>
                    <a:pt x="14400" y="20571"/>
                    <a:pt x="16200" y="21086"/>
                  </a:cubicBezTo>
                  <a:cubicBezTo>
                    <a:pt x="18000" y="21600"/>
                    <a:pt x="198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7984265" y="2698750"/>
              <a:ext cx="400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200"/>
                    <a:pt x="8229" y="8800"/>
                    <a:pt x="11829" y="5200"/>
                  </a:cubicBezTo>
                  <a:cubicBezTo>
                    <a:pt x="15429" y="1600"/>
                    <a:pt x="18514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7907599" y="2857500"/>
              <a:ext cx="235417" cy="16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17" fill="norm" stroke="1" extrusionOk="0">
                  <a:moveTo>
                    <a:pt x="5829" y="5049"/>
                  </a:moveTo>
                  <a:cubicBezTo>
                    <a:pt x="6214" y="7855"/>
                    <a:pt x="6600" y="10660"/>
                    <a:pt x="6407" y="13325"/>
                  </a:cubicBezTo>
                  <a:cubicBezTo>
                    <a:pt x="6214" y="15990"/>
                    <a:pt x="5443" y="18514"/>
                    <a:pt x="4575" y="19917"/>
                  </a:cubicBezTo>
                  <a:cubicBezTo>
                    <a:pt x="3707" y="21319"/>
                    <a:pt x="2743" y="21600"/>
                    <a:pt x="1875" y="21319"/>
                  </a:cubicBezTo>
                  <a:cubicBezTo>
                    <a:pt x="1007" y="21039"/>
                    <a:pt x="236" y="20197"/>
                    <a:pt x="43" y="18374"/>
                  </a:cubicBezTo>
                  <a:cubicBezTo>
                    <a:pt x="-150" y="16551"/>
                    <a:pt x="236" y="13745"/>
                    <a:pt x="2839" y="11221"/>
                  </a:cubicBezTo>
                  <a:cubicBezTo>
                    <a:pt x="5443" y="8696"/>
                    <a:pt x="10264" y="6452"/>
                    <a:pt x="13736" y="4629"/>
                  </a:cubicBezTo>
                  <a:cubicBezTo>
                    <a:pt x="17207" y="2805"/>
                    <a:pt x="19329" y="1403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8097445" y="2762955"/>
              <a:ext cx="236071" cy="24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92" fill="norm" stroke="1" extrusionOk="0">
                  <a:moveTo>
                    <a:pt x="1822" y="15315"/>
                  </a:moveTo>
                  <a:cubicBezTo>
                    <a:pt x="1822" y="16231"/>
                    <a:pt x="1822" y="17146"/>
                    <a:pt x="2204" y="18336"/>
                  </a:cubicBezTo>
                  <a:cubicBezTo>
                    <a:pt x="2586" y="19525"/>
                    <a:pt x="3351" y="20990"/>
                    <a:pt x="3733" y="21173"/>
                  </a:cubicBezTo>
                  <a:cubicBezTo>
                    <a:pt x="4115" y="21356"/>
                    <a:pt x="4115" y="20258"/>
                    <a:pt x="3638" y="17512"/>
                  </a:cubicBezTo>
                  <a:cubicBezTo>
                    <a:pt x="3160" y="14766"/>
                    <a:pt x="2204" y="10373"/>
                    <a:pt x="1344" y="7719"/>
                  </a:cubicBezTo>
                  <a:cubicBezTo>
                    <a:pt x="484" y="5064"/>
                    <a:pt x="-281" y="4149"/>
                    <a:pt x="101" y="3692"/>
                  </a:cubicBezTo>
                  <a:cubicBezTo>
                    <a:pt x="484" y="3234"/>
                    <a:pt x="2013" y="3234"/>
                    <a:pt x="5071" y="2593"/>
                  </a:cubicBezTo>
                  <a:cubicBezTo>
                    <a:pt x="8130" y="1953"/>
                    <a:pt x="12717" y="671"/>
                    <a:pt x="15680" y="214"/>
                  </a:cubicBezTo>
                  <a:cubicBezTo>
                    <a:pt x="18643" y="-244"/>
                    <a:pt x="19981" y="122"/>
                    <a:pt x="21319" y="48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8184201" y="2835539"/>
              <a:ext cx="104865" cy="12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34" fill="norm" stroke="1" extrusionOk="0">
                  <a:moveTo>
                    <a:pt x="666" y="5995"/>
                  </a:moveTo>
                  <a:cubicBezTo>
                    <a:pt x="234" y="4164"/>
                    <a:pt x="-198" y="2334"/>
                    <a:pt x="1314" y="1235"/>
                  </a:cubicBezTo>
                  <a:cubicBezTo>
                    <a:pt x="2826" y="137"/>
                    <a:pt x="6282" y="-229"/>
                    <a:pt x="8874" y="137"/>
                  </a:cubicBezTo>
                  <a:cubicBezTo>
                    <a:pt x="11466" y="503"/>
                    <a:pt x="13194" y="1602"/>
                    <a:pt x="13842" y="3249"/>
                  </a:cubicBezTo>
                  <a:cubicBezTo>
                    <a:pt x="14490" y="4896"/>
                    <a:pt x="14058" y="7093"/>
                    <a:pt x="12114" y="9473"/>
                  </a:cubicBezTo>
                  <a:cubicBezTo>
                    <a:pt x="10170" y="11852"/>
                    <a:pt x="6714" y="14415"/>
                    <a:pt x="4122" y="16429"/>
                  </a:cubicBezTo>
                  <a:cubicBezTo>
                    <a:pt x="1530" y="18442"/>
                    <a:pt x="-198" y="19907"/>
                    <a:pt x="18" y="20639"/>
                  </a:cubicBezTo>
                  <a:cubicBezTo>
                    <a:pt x="234" y="21371"/>
                    <a:pt x="2394" y="21371"/>
                    <a:pt x="6282" y="20090"/>
                  </a:cubicBezTo>
                  <a:cubicBezTo>
                    <a:pt x="10170" y="18808"/>
                    <a:pt x="15786" y="16246"/>
                    <a:pt x="21402" y="1368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8327165" y="2819400"/>
              <a:ext cx="381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516"/>
                    <a:pt x="14400" y="3032"/>
                    <a:pt x="10800" y="6632"/>
                  </a:cubicBezTo>
                  <a:cubicBezTo>
                    <a:pt x="7200" y="10232"/>
                    <a:pt x="3600" y="159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8371615" y="2832100"/>
              <a:ext cx="317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950"/>
                    <a:pt x="8640" y="9900"/>
                    <a:pt x="12240" y="13500"/>
                  </a:cubicBezTo>
                  <a:cubicBezTo>
                    <a:pt x="15840" y="17100"/>
                    <a:pt x="18720" y="193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8289065" y="277495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486"/>
                    <a:pt x="10800" y="13371"/>
                    <a:pt x="14400" y="9771"/>
                  </a:cubicBezTo>
                  <a:cubicBezTo>
                    <a:pt x="18000" y="6171"/>
                    <a:pt x="198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6003536" y="424884"/>
              <a:ext cx="110655" cy="10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99" fill="norm" stroke="1" extrusionOk="0">
                  <a:moveTo>
                    <a:pt x="1759" y="5947"/>
                  </a:moveTo>
                  <a:cubicBezTo>
                    <a:pt x="937" y="5299"/>
                    <a:pt x="114" y="4651"/>
                    <a:pt x="11" y="3895"/>
                  </a:cubicBezTo>
                  <a:cubicBezTo>
                    <a:pt x="-92" y="3139"/>
                    <a:pt x="525" y="2275"/>
                    <a:pt x="1348" y="2059"/>
                  </a:cubicBezTo>
                  <a:cubicBezTo>
                    <a:pt x="2171" y="1843"/>
                    <a:pt x="3199" y="2275"/>
                    <a:pt x="4331" y="3895"/>
                  </a:cubicBezTo>
                  <a:cubicBezTo>
                    <a:pt x="5462" y="5515"/>
                    <a:pt x="6697" y="8323"/>
                    <a:pt x="6902" y="11023"/>
                  </a:cubicBezTo>
                  <a:cubicBezTo>
                    <a:pt x="7108" y="13723"/>
                    <a:pt x="6285" y="16315"/>
                    <a:pt x="5051" y="18259"/>
                  </a:cubicBezTo>
                  <a:cubicBezTo>
                    <a:pt x="3817" y="20203"/>
                    <a:pt x="2171" y="21499"/>
                    <a:pt x="1451" y="21499"/>
                  </a:cubicBezTo>
                  <a:cubicBezTo>
                    <a:pt x="731" y="21499"/>
                    <a:pt x="937" y="20203"/>
                    <a:pt x="2891" y="16855"/>
                  </a:cubicBezTo>
                  <a:cubicBezTo>
                    <a:pt x="4845" y="13507"/>
                    <a:pt x="8548" y="8107"/>
                    <a:pt x="10914" y="4759"/>
                  </a:cubicBezTo>
                  <a:cubicBezTo>
                    <a:pt x="13279" y="1411"/>
                    <a:pt x="14308" y="115"/>
                    <a:pt x="14514" y="7"/>
                  </a:cubicBezTo>
                  <a:cubicBezTo>
                    <a:pt x="14719" y="-101"/>
                    <a:pt x="14102" y="979"/>
                    <a:pt x="13382" y="3463"/>
                  </a:cubicBezTo>
                  <a:cubicBezTo>
                    <a:pt x="12662" y="5947"/>
                    <a:pt x="11839" y="9835"/>
                    <a:pt x="11942" y="12643"/>
                  </a:cubicBezTo>
                  <a:cubicBezTo>
                    <a:pt x="12045" y="15451"/>
                    <a:pt x="13074" y="17179"/>
                    <a:pt x="14822" y="17935"/>
                  </a:cubicBezTo>
                  <a:cubicBezTo>
                    <a:pt x="16571" y="18691"/>
                    <a:pt x="19039" y="18475"/>
                    <a:pt x="21508" y="1825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6168165" y="422275"/>
              <a:ext cx="47626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6174515" y="479425"/>
              <a:ext cx="60326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6288815" y="401594"/>
              <a:ext cx="136526" cy="12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21514"/>
                  </a:moveTo>
                  <a:cubicBezTo>
                    <a:pt x="1674" y="17976"/>
                    <a:pt x="3349" y="14438"/>
                    <a:pt x="4688" y="11180"/>
                  </a:cubicBezTo>
                  <a:cubicBezTo>
                    <a:pt x="6028" y="7921"/>
                    <a:pt x="7033" y="4942"/>
                    <a:pt x="7619" y="2986"/>
                  </a:cubicBezTo>
                  <a:cubicBezTo>
                    <a:pt x="8205" y="1031"/>
                    <a:pt x="8372" y="100"/>
                    <a:pt x="8121" y="7"/>
                  </a:cubicBezTo>
                  <a:cubicBezTo>
                    <a:pt x="7870" y="-86"/>
                    <a:pt x="7200" y="659"/>
                    <a:pt x="6363" y="3359"/>
                  </a:cubicBezTo>
                  <a:cubicBezTo>
                    <a:pt x="5526" y="6059"/>
                    <a:pt x="4521" y="10714"/>
                    <a:pt x="4019" y="13600"/>
                  </a:cubicBezTo>
                  <a:cubicBezTo>
                    <a:pt x="3516" y="16486"/>
                    <a:pt x="3516" y="17604"/>
                    <a:pt x="3935" y="18348"/>
                  </a:cubicBezTo>
                  <a:cubicBezTo>
                    <a:pt x="4353" y="19093"/>
                    <a:pt x="5191" y="19466"/>
                    <a:pt x="6447" y="18907"/>
                  </a:cubicBezTo>
                  <a:cubicBezTo>
                    <a:pt x="7702" y="18348"/>
                    <a:pt x="9377" y="16859"/>
                    <a:pt x="11219" y="14159"/>
                  </a:cubicBezTo>
                  <a:cubicBezTo>
                    <a:pt x="13060" y="11459"/>
                    <a:pt x="15070" y="7548"/>
                    <a:pt x="16242" y="5035"/>
                  </a:cubicBezTo>
                  <a:cubicBezTo>
                    <a:pt x="17414" y="2521"/>
                    <a:pt x="17749" y="1404"/>
                    <a:pt x="17749" y="1311"/>
                  </a:cubicBezTo>
                  <a:cubicBezTo>
                    <a:pt x="17749" y="1217"/>
                    <a:pt x="17414" y="2148"/>
                    <a:pt x="17079" y="4290"/>
                  </a:cubicBezTo>
                  <a:cubicBezTo>
                    <a:pt x="16744" y="6431"/>
                    <a:pt x="16409" y="9783"/>
                    <a:pt x="16326" y="11924"/>
                  </a:cubicBezTo>
                  <a:cubicBezTo>
                    <a:pt x="16242" y="14066"/>
                    <a:pt x="16409" y="14997"/>
                    <a:pt x="16912" y="15555"/>
                  </a:cubicBezTo>
                  <a:cubicBezTo>
                    <a:pt x="17414" y="16114"/>
                    <a:pt x="18251" y="16300"/>
                    <a:pt x="19088" y="16300"/>
                  </a:cubicBezTo>
                  <a:cubicBezTo>
                    <a:pt x="19926" y="16300"/>
                    <a:pt x="20763" y="16114"/>
                    <a:pt x="21600" y="1592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6469790" y="441325"/>
              <a:ext cx="104776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3273" y="18900"/>
                    <a:pt x="6545" y="21600"/>
                    <a:pt x="10145" y="18900"/>
                  </a:cubicBezTo>
                  <a:cubicBezTo>
                    <a:pt x="13745" y="16200"/>
                    <a:pt x="17673" y="81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6522450" y="412750"/>
              <a:ext cx="10841" cy="9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14221" y="0"/>
                  </a:moveTo>
                  <a:cubicBezTo>
                    <a:pt x="10294" y="4181"/>
                    <a:pt x="6367" y="8361"/>
                    <a:pt x="3421" y="11613"/>
                  </a:cubicBezTo>
                  <a:cubicBezTo>
                    <a:pt x="476" y="14865"/>
                    <a:pt x="-1488" y="17187"/>
                    <a:pt x="1457" y="18697"/>
                  </a:cubicBezTo>
                  <a:cubicBezTo>
                    <a:pt x="4403" y="20206"/>
                    <a:pt x="12257" y="20903"/>
                    <a:pt x="20112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6606315" y="387350"/>
              <a:ext cx="211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457"/>
                    <a:pt x="21600" y="8914"/>
                    <a:pt x="21600" y="12514"/>
                  </a:cubicBezTo>
                  <a:cubicBezTo>
                    <a:pt x="21600" y="16114"/>
                    <a:pt x="10800" y="188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6003065" y="662935"/>
              <a:ext cx="133351" cy="10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5423"/>
                  </a:moveTo>
                  <a:cubicBezTo>
                    <a:pt x="171" y="3659"/>
                    <a:pt x="343" y="1896"/>
                    <a:pt x="857" y="904"/>
                  </a:cubicBezTo>
                  <a:cubicBezTo>
                    <a:pt x="1371" y="-88"/>
                    <a:pt x="2229" y="-308"/>
                    <a:pt x="3857" y="463"/>
                  </a:cubicBezTo>
                  <a:cubicBezTo>
                    <a:pt x="5486" y="1235"/>
                    <a:pt x="7886" y="2998"/>
                    <a:pt x="8486" y="6414"/>
                  </a:cubicBezTo>
                  <a:cubicBezTo>
                    <a:pt x="9086" y="9831"/>
                    <a:pt x="7886" y="14900"/>
                    <a:pt x="6771" y="17765"/>
                  </a:cubicBezTo>
                  <a:cubicBezTo>
                    <a:pt x="5657" y="20631"/>
                    <a:pt x="4629" y="21292"/>
                    <a:pt x="4029" y="21072"/>
                  </a:cubicBezTo>
                  <a:cubicBezTo>
                    <a:pt x="3429" y="20851"/>
                    <a:pt x="3257" y="19749"/>
                    <a:pt x="4029" y="17325"/>
                  </a:cubicBezTo>
                  <a:cubicBezTo>
                    <a:pt x="4800" y="14900"/>
                    <a:pt x="6514" y="11153"/>
                    <a:pt x="7971" y="8508"/>
                  </a:cubicBezTo>
                  <a:cubicBezTo>
                    <a:pt x="9429" y="5863"/>
                    <a:pt x="10629" y="4321"/>
                    <a:pt x="11743" y="2998"/>
                  </a:cubicBezTo>
                  <a:cubicBezTo>
                    <a:pt x="12857" y="1676"/>
                    <a:pt x="13886" y="574"/>
                    <a:pt x="14314" y="684"/>
                  </a:cubicBezTo>
                  <a:cubicBezTo>
                    <a:pt x="14743" y="794"/>
                    <a:pt x="14571" y="2116"/>
                    <a:pt x="14486" y="4100"/>
                  </a:cubicBezTo>
                  <a:cubicBezTo>
                    <a:pt x="14400" y="6084"/>
                    <a:pt x="14400" y="8729"/>
                    <a:pt x="15600" y="10602"/>
                  </a:cubicBezTo>
                  <a:cubicBezTo>
                    <a:pt x="16800" y="12476"/>
                    <a:pt x="19200" y="13578"/>
                    <a:pt x="21600" y="1468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6177690" y="673099"/>
              <a:ext cx="3492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6188757" y="711200"/>
              <a:ext cx="65134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628" y="0"/>
                  </a:moveTo>
                  <a:cubicBezTo>
                    <a:pt x="1235" y="7200"/>
                    <a:pt x="-159" y="14400"/>
                    <a:pt x="15" y="18000"/>
                  </a:cubicBezTo>
                  <a:cubicBezTo>
                    <a:pt x="189" y="21600"/>
                    <a:pt x="1931" y="21600"/>
                    <a:pt x="5764" y="21600"/>
                  </a:cubicBezTo>
                  <a:cubicBezTo>
                    <a:pt x="9596" y="21600"/>
                    <a:pt x="15518" y="21600"/>
                    <a:pt x="21441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6307865" y="658768"/>
              <a:ext cx="123826" cy="9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0761"/>
                  </a:moveTo>
                  <a:cubicBezTo>
                    <a:pt x="2400" y="15907"/>
                    <a:pt x="4800" y="11053"/>
                    <a:pt x="6277" y="8019"/>
                  </a:cubicBezTo>
                  <a:cubicBezTo>
                    <a:pt x="7754" y="4986"/>
                    <a:pt x="8308" y="3772"/>
                    <a:pt x="8677" y="2559"/>
                  </a:cubicBezTo>
                  <a:cubicBezTo>
                    <a:pt x="9046" y="1345"/>
                    <a:pt x="9231" y="132"/>
                    <a:pt x="9046" y="10"/>
                  </a:cubicBezTo>
                  <a:cubicBezTo>
                    <a:pt x="8862" y="-111"/>
                    <a:pt x="8308" y="860"/>
                    <a:pt x="7754" y="3408"/>
                  </a:cubicBezTo>
                  <a:cubicBezTo>
                    <a:pt x="7200" y="5956"/>
                    <a:pt x="6646" y="10082"/>
                    <a:pt x="6462" y="12752"/>
                  </a:cubicBezTo>
                  <a:cubicBezTo>
                    <a:pt x="6277" y="15422"/>
                    <a:pt x="6462" y="16635"/>
                    <a:pt x="7200" y="17242"/>
                  </a:cubicBezTo>
                  <a:cubicBezTo>
                    <a:pt x="7938" y="17849"/>
                    <a:pt x="9231" y="17849"/>
                    <a:pt x="10615" y="16635"/>
                  </a:cubicBezTo>
                  <a:cubicBezTo>
                    <a:pt x="12000" y="15422"/>
                    <a:pt x="13477" y="12995"/>
                    <a:pt x="14862" y="10446"/>
                  </a:cubicBezTo>
                  <a:cubicBezTo>
                    <a:pt x="16246" y="7898"/>
                    <a:pt x="17538" y="5228"/>
                    <a:pt x="18092" y="4986"/>
                  </a:cubicBezTo>
                  <a:cubicBezTo>
                    <a:pt x="18646" y="4743"/>
                    <a:pt x="18462" y="6927"/>
                    <a:pt x="18554" y="9597"/>
                  </a:cubicBezTo>
                  <a:cubicBezTo>
                    <a:pt x="18646" y="12267"/>
                    <a:pt x="19015" y="15422"/>
                    <a:pt x="19569" y="17485"/>
                  </a:cubicBezTo>
                  <a:cubicBezTo>
                    <a:pt x="20123" y="19547"/>
                    <a:pt x="20862" y="20518"/>
                    <a:pt x="21600" y="2148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6463440" y="688975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6501540" y="657225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640"/>
                    <a:pt x="0" y="5280"/>
                    <a:pt x="3600" y="8880"/>
                  </a:cubicBezTo>
                  <a:cubicBezTo>
                    <a:pt x="7200" y="12480"/>
                    <a:pt x="14400" y="170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6558690" y="643423"/>
              <a:ext cx="101601" cy="8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4174"/>
                  </a:moveTo>
                  <a:cubicBezTo>
                    <a:pt x="225" y="2873"/>
                    <a:pt x="450" y="1572"/>
                    <a:pt x="1238" y="791"/>
                  </a:cubicBezTo>
                  <a:cubicBezTo>
                    <a:pt x="2025" y="10"/>
                    <a:pt x="3375" y="-250"/>
                    <a:pt x="5175" y="270"/>
                  </a:cubicBezTo>
                  <a:cubicBezTo>
                    <a:pt x="6975" y="791"/>
                    <a:pt x="9225" y="2092"/>
                    <a:pt x="10125" y="4044"/>
                  </a:cubicBezTo>
                  <a:cubicBezTo>
                    <a:pt x="11025" y="5996"/>
                    <a:pt x="10575" y="8598"/>
                    <a:pt x="9563" y="10810"/>
                  </a:cubicBezTo>
                  <a:cubicBezTo>
                    <a:pt x="8550" y="13022"/>
                    <a:pt x="6975" y="14844"/>
                    <a:pt x="5738" y="16536"/>
                  </a:cubicBezTo>
                  <a:cubicBezTo>
                    <a:pt x="4500" y="18227"/>
                    <a:pt x="3600" y="19789"/>
                    <a:pt x="4050" y="20569"/>
                  </a:cubicBezTo>
                  <a:cubicBezTo>
                    <a:pt x="4500" y="21350"/>
                    <a:pt x="6300" y="21350"/>
                    <a:pt x="9450" y="21090"/>
                  </a:cubicBezTo>
                  <a:cubicBezTo>
                    <a:pt x="12600" y="20830"/>
                    <a:pt x="17100" y="20309"/>
                    <a:pt x="21600" y="1978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7823793" y="3372908"/>
              <a:ext cx="184930" cy="8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101" fill="norm" stroke="1" extrusionOk="0">
                  <a:moveTo>
                    <a:pt x="5294" y="12690"/>
                  </a:moveTo>
                  <a:cubicBezTo>
                    <a:pt x="6508" y="11610"/>
                    <a:pt x="7721" y="10530"/>
                    <a:pt x="9056" y="10260"/>
                  </a:cubicBezTo>
                  <a:cubicBezTo>
                    <a:pt x="10391" y="9990"/>
                    <a:pt x="11847" y="10530"/>
                    <a:pt x="12939" y="9720"/>
                  </a:cubicBezTo>
                  <a:cubicBezTo>
                    <a:pt x="14031" y="8910"/>
                    <a:pt x="14759" y="6750"/>
                    <a:pt x="14031" y="5670"/>
                  </a:cubicBezTo>
                  <a:cubicBezTo>
                    <a:pt x="13303" y="4590"/>
                    <a:pt x="11119" y="4590"/>
                    <a:pt x="8813" y="5130"/>
                  </a:cubicBezTo>
                  <a:cubicBezTo>
                    <a:pt x="6508" y="5670"/>
                    <a:pt x="4081" y="6750"/>
                    <a:pt x="2382" y="8370"/>
                  </a:cubicBezTo>
                  <a:cubicBezTo>
                    <a:pt x="683" y="9990"/>
                    <a:pt x="-288" y="12150"/>
                    <a:pt x="76" y="13770"/>
                  </a:cubicBezTo>
                  <a:cubicBezTo>
                    <a:pt x="440" y="15390"/>
                    <a:pt x="2139" y="16470"/>
                    <a:pt x="4930" y="17010"/>
                  </a:cubicBezTo>
                  <a:cubicBezTo>
                    <a:pt x="7721" y="17550"/>
                    <a:pt x="11604" y="17550"/>
                    <a:pt x="14152" y="17010"/>
                  </a:cubicBezTo>
                  <a:cubicBezTo>
                    <a:pt x="16701" y="16470"/>
                    <a:pt x="17914" y="15390"/>
                    <a:pt x="18642" y="13500"/>
                  </a:cubicBezTo>
                  <a:cubicBezTo>
                    <a:pt x="19370" y="11610"/>
                    <a:pt x="19613" y="8910"/>
                    <a:pt x="17914" y="6480"/>
                  </a:cubicBezTo>
                  <a:cubicBezTo>
                    <a:pt x="16215" y="4050"/>
                    <a:pt x="12575" y="1890"/>
                    <a:pt x="9784" y="810"/>
                  </a:cubicBezTo>
                  <a:cubicBezTo>
                    <a:pt x="6993" y="-270"/>
                    <a:pt x="5051" y="-270"/>
                    <a:pt x="3716" y="810"/>
                  </a:cubicBezTo>
                  <a:cubicBezTo>
                    <a:pt x="2382" y="1890"/>
                    <a:pt x="1654" y="4050"/>
                    <a:pt x="1896" y="6480"/>
                  </a:cubicBezTo>
                  <a:cubicBezTo>
                    <a:pt x="2139" y="8910"/>
                    <a:pt x="3352" y="11610"/>
                    <a:pt x="5779" y="13500"/>
                  </a:cubicBezTo>
                  <a:cubicBezTo>
                    <a:pt x="8206" y="15390"/>
                    <a:pt x="11847" y="16470"/>
                    <a:pt x="14395" y="16740"/>
                  </a:cubicBezTo>
                  <a:cubicBezTo>
                    <a:pt x="16943" y="17010"/>
                    <a:pt x="18400" y="16470"/>
                    <a:pt x="19492" y="15120"/>
                  </a:cubicBezTo>
                  <a:cubicBezTo>
                    <a:pt x="20584" y="13770"/>
                    <a:pt x="21312" y="11610"/>
                    <a:pt x="21191" y="9720"/>
                  </a:cubicBezTo>
                  <a:cubicBezTo>
                    <a:pt x="21069" y="7830"/>
                    <a:pt x="20099" y="6210"/>
                    <a:pt x="18036" y="5670"/>
                  </a:cubicBezTo>
                  <a:cubicBezTo>
                    <a:pt x="15973" y="5130"/>
                    <a:pt x="12818" y="5670"/>
                    <a:pt x="10633" y="6480"/>
                  </a:cubicBezTo>
                  <a:cubicBezTo>
                    <a:pt x="8449" y="7290"/>
                    <a:pt x="7236" y="8370"/>
                    <a:pt x="6386" y="10530"/>
                  </a:cubicBezTo>
                  <a:cubicBezTo>
                    <a:pt x="5537" y="12690"/>
                    <a:pt x="5051" y="15930"/>
                    <a:pt x="5415" y="18090"/>
                  </a:cubicBezTo>
                  <a:cubicBezTo>
                    <a:pt x="5779" y="20250"/>
                    <a:pt x="6993" y="21330"/>
                    <a:pt x="9056" y="21060"/>
                  </a:cubicBezTo>
                  <a:cubicBezTo>
                    <a:pt x="11119" y="20790"/>
                    <a:pt x="14031" y="19170"/>
                    <a:pt x="15851" y="17010"/>
                  </a:cubicBezTo>
                  <a:cubicBezTo>
                    <a:pt x="17672" y="14850"/>
                    <a:pt x="18400" y="12150"/>
                    <a:pt x="18278" y="9990"/>
                  </a:cubicBezTo>
                  <a:cubicBezTo>
                    <a:pt x="18157" y="7830"/>
                    <a:pt x="17186" y="6210"/>
                    <a:pt x="15851" y="5400"/>
                  </a:cubicBezTo>
                  <a:cubicBezTo>
                    <a:pt x="14516" y="4590"/>
                    <a:pt x="12818" y="4590"/>
                    <a:pt x="10997" y="4860"/>
                  </a:cubicBezTo>
                  <a:cubicBezTo>
                    <a:pt x="9177" y="5130"/>
                    <a:pt x="7236" y="5670"/>
                    <a:pt x="5901" y="7020"/>
                  </a:cubicBezTo>
                  <a:cubicBezTo>
                    <a:pt x="4566" y="8370"/>
                    <a:pt x="3838" y="10530"/>
                    <a:pt x="4202" y="12420"/>
                  </a:cubicBezTo>
                  <a:cubicBezTo>
                    <a:pt x="4566" y="14310"/>
                    <a:pt x="6022" y="15930"/>
                    <a:pt x="8206" y="16740"/>
                  </a:cubicBezTo>
                  <a:cubicBezTo>
                    <a:pt x="10391" y="17550"/>
                    <a:pt x="13303" y="17550"/>
                    <a:pt x="15366" y="17280"/>
                  </a:cubicBezTo>
                  <a:cubicBezTo>
                    <a:pt x="17429" y="17010"/>
                    <a:pt x="18642" y="16470"/>
                    <a:pt x="18642" y="15120"/>
                  </a:cubicBezTo>
                  <a:cubicBezTo>
                    <a:pt x="18642" y="13770"/>
                    <a:pt x="17429" y="11610"/>
                    <a:pt x="15609" y="10530"/>
                  </a:cubicBezTo>
                  <a:cubicBezTo>
                    <a:pt x="13788" y="9450"/>
                    <a:pt x="11361" y="9450"/>
                    <a:pt x="9541" y="9450"/>
                  </a:cubicBezTo>
                  <a:cubicBezTo>
                    <a:pt x="7721" y="9450"/>
                    <a:pt x="6508" y="9450"/>
                    <a:pt x="6386" y="10260"/>
                  </a:cubicBezTo>
                  <a:cubicBezTo>
                    <a:pt x="6265" y="11070"/>
                    <a:pt x="7236" y="12690"/>
                    <a:pt x="8813" y="14040"/>
                  </a:cubicBezTo>
                  <a:cubicBezTo>
                    <a:pt x="10391" y="15390"/>
                    <a:pt x="12575" y="16470"/>
                    <a:pt x="14516" y="17010"/>
                  </a:cubicBezTo>
                  <a:cubicBezTo>
                    <a:pt x="16458" y="17550"/>
                    <a:pt x="18157" y="17550"/>
                    <a:pt x="18036" y="16740"/>
                  </a:cubicBezTo>
                  <a:cubicBezTo>
                    <a:pt x="17914" y="15930"/>
                    <a:pt x="15973" y="14310"/>
                    <a:pt x="14031" y="1269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7908065" y="3441700"/>
              <a:ext cx="4002945" cy="168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0" y="0"/>
                  </a:moveTo>
                  <a:cubicBezTo>
                    <a:pt x="228" y="0"/>
                    <a:pt x="457" y="0"/>
                    <a:pt x="702" y="41"/>
                  </a:cubicBezTo>
                  <a:cubicBezTo>
                    <a:pt x="948" y="81"/>
                    <a:pt x="1210" y="162"/>
                    <a:pt x="1473" y="271"/>
                  </a:cubicBezTo>
                  <a:cubicBezTo>
                    <a:pt x="1735" y="379"/>
                    <a:pt x="1998" y="514"/>
                    <a:pt x="2300" y="731"/>
                  </a:cubicBezTo>
                  <a:cubicBezTo>
                    <a:pt x="2603" y="947"/>
                    <a:pt x="2945" y="1245"/>
                    <a:pt x="3259" y="1611"/>
                  </a:cubicBezTo>
                  <a:cubicBezTo>
                    <a:pt x="3573" y="1976"/>
                    <a:pt x="3859" y="2409"/>
                    <a:pt x="4138" y="2842"/>
                  </a:cubicBezTo>
                  <a:cubicBezTo>
                    <a:pt x="4418" y="3275"/>
                    <a:pt x="4692" y="3708"/>
                    <a:pt x="4903" y="4047"/>
                  </a:cubicBezTo>
                  <a:cubicBezTo>
                    <a:pt x="5115" y="4385"/>
                    <a:pt x="5263" y="4629"/>
                    <a:pt x="5474" y="4980"/>
                  </a:cubicBezTo>
                  <a:cubicBezTo>
                    <a:pt x="5685" y="5332"/>
                    <a:pt x="5959" y="5792"/>
                    <a:pt x="6193" y="6212"/>
                  </a:cubicBezTo>
                  <a:cubicBezTo>
                    <a:pt x="6427" y="6632"/>
                    <a:pt x="6622" y="7011"/>
                    <a:pt x="6827" y="7362"/>
                  </a:cubicBezTo>
                  <a:cubicBezTo>
                    <a:pt x="7033" y="7714"/>
                    <a:pt x="7249" y="8039"/>
                    <a:pt x="7478" y="8391"/>
                  </a:cubicBezTo>
                  <a:cubicBezTo>
                    <a:pt x="7706" y="8743"/>
                    <a:pt x="7946" y="9122"/>
                    <a:pt x="8151" y="9487"/>
                  </a:cubicBezTo>
                  <a:cubicBezTo>
                    <a:pt x="8357" y="9853"/>
                    <a:pt x="8528" y="10205"/>
                    <a:pt x="8739" y="10611"/>
                  </a:cubicBezTo>
                  <a:cubicBezTo>
                    <a:pt x="8951" y="11017"/>
                    <a:pt x="9202" y="11477"/>
                    <a:pt x="9453" y="11910"/>
                  </a:cubicBezTo>
                  <a:cubicBezTo>
                    <a:pt x="9704" y="12343"/>
                    <a:pt x="9955" y="12749"/>
                    <a:pt x="10223" y="13168"/>
                  </a:cubicBezTo>
                  <a:cubicBezTo>
                    <a:pt x="10492" y="13588"/>
                    <a:pt x="10777" y="14021"/>
                    <a:pt x="11000" y="14332"/>
                  </a:cubicBezTo>
                  <a:cubicBezTo>
                    <a:pt x="11222" y="14644"/>
                    <a:pt x="11382" y="14833"/>
                    <a:pt x="11553" y="15050"/>
                  </a:cubicBezTo>
                  <a:cubicBezTo>
                    <a:pt x="11725" y="15266"/>
                    <a:pt x="11907" y="15510"/>
                    <a:pt x="12101" y="15753"/>
                  </a:cubicBezTo>
                  <a:cubicBezTo>
                    <a:pt x="12296" y="15997"/>
                    <a:pt x="12501" y="16241"/>
                    <a:pt x="12678" y="16471"/>
                  </a:cubicBezTo>
                  <a:cubicBezTo>
                    <a:pt x="12855" y="16701"/>
                    <a:pt x="13003" y="16917"/>
                    <a:pt x="13169" y="17134"/>
                  </a:cubicBezTo>
                  <a:cubicBezTo>
                    <a:pt x="13334" y="17350"/>
                    <a:pt x="13517" y="17567"/>
                    <a:pt x="13745" y="17797"/>
                  </a:cubicBezTo>
                  <a:cubicBezTo>
                    <a:pt x="13974" y="18027"/>
                    <a:pt x="14248" y="18271"/>
                    <a:pt x="14533" y="18501"/>
                  </a:cubicBezTo>
                  <a:cubicBezTo>
                    <a:pt x="14819" y="18731"/>
                    <a:pt x="15115" y="18947"/>
                    <a:pt x="15401" y="19123"/>
                  </a:cubicBezTo>
                  <a:cubicBezTo>
                    <a:pt x="15686" y="19299"/>
                    <a:pt x="15960" y="19435"/>
                    <a:pt x="16257" y="19597"/>
                  </a:cubicBezTo>
                  <a:cubicBezTo>
                    <a:pt x="16554" y="19759"/>
                    <a:pt x="16874" y="19949"/>
                    <a:pt x="17210" y="20125"/>
                  </a:cubicBezTo>
                  <a:cubicBezTo>
                    <a:pt x="17547" y="20301"/>
                    <a:pt x="17901" y="20463"/>
                    <a:pt x="18215" y="20558"/>
                  </a:cubicBezTo>
                  <a:cubicBezTo>
                    <a:pt x="18529" y="20653"/>
                    <a:pt x="18803" y="20680"/>
                    <a:pt x="19054" y="20761"/>
                  </a:cubicBezTo>
                  <a:cubicBezTo>
                    <a:pt x="19305" y="20842"/>
                    <a:pt x="19534" y="20977"/>
                    <a:pt x="19773" y="21072"/>
                  </a:cubicBezTo>
                  <a:cubicBezTo>
                    <a:pt x="20013" y="21167"/>
                    <a:pt x="20264" y="21221"/>
                    <a:pt x="20515" y="21289"/>
                  </a:cubicBezTo>
                  <a:cubicBezTo>
                    <a:pt x="20767" y="21356"/>
                    <a:pt x="21018" y="21438"/>
                    <a:pt x="21172" y="21465"/>
                  </a:cubicBezTo>
                  <a:cubicBezTo>
                    <a:pt x="21326" y="21492"/>
                    <a:pt x="21383" y="21465"/>
                    <a:pt x="21440" y="21465"/>
                  </a:cubicBezTo>
                  <a:cubicBezTo>
                    <a:pt x="21497" y="21465"/>
                    <a:pt x="21554" y="21492"/>
                    <a:pt x="21577" y="21519"/>
                  </a:cubicBezTo>
                  <a:cubicBezTo>
                    <a:pt x="21600" y="21546"/>
                    <a:pt x="21589" y="21573"/>
                    <a:pt x="21577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7835907" y="3383999"/>
              <a:ext cx="52166" cy="7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168" fill="norm" stroke="1" extrusionOk="0">
                  <a:moveTo>
                    <a:pt x="15859" y="14163"/>
                  </a:moveTo>
                  <a:cubicBezTo>
                    <a:pt x="15029" y="11244"/>
                    <a:pt x="14198" y="8325"/>
                    <a:pt x="15029" y="5698"/>
                  </a:cubicBezTo>
                  <a:cubicBezTo>
                    <a:pt x="15859" y="3071"/>
                    <a:pt x="18352" y="736"/>
                    <a:pt x="17521" y="152"/>
                  </a:cubicBezTo>
                  <a:cubicBezTo>
                    <a:pt x="16690" y="-432"/>
                    <a:pt x="12536" y="736"/>
                    <a:pt x="9213" y="2487"/>
                  </a:cubicBezTo>
                  <a:cubicBezTo>
                    <a:pt x="5890" y="4238"/>
                    <a:pt x="3398" y="6573"/>
                    <a:pt x="1736" y="9492"/>
                  </a:cubicBezTo>
                  <a:cubicBezTo>
                    <a:pt x="75" y="12411"/>
                    <a:pt x="-756" y="15914"/>
                    <a:pt x="906" y="17082"/>
                  </a:cubicBezTo>
                  <a:cubicBezTo>
                    <a:pt x="2567" y="18249"/>
                    <a:pt x="6721" y="17082"/>
                    <a:pt x="10044" y="15330"/>
                  </a:cubicBezTo>
                  <a:cubicBezTo>
                    <a:pt x="13367" y="13579"/>
                    <a:pt x="15859" y="11244"/>
                    <a:pt x="17521" y="8617"/>
                  </a:cubicBezTo>
                  <a:cubicBezTo>
                    <a:pt x="19182" y="5990"/>
                    <a:pt x="20013" y="3071"/>
                    <a:pt x="18352" y="1903"/>
                  </a:cubicBezTo>
                  <a:cubicBezTo>
                    <a:pt x="16690" y="736"/>
                    <a:pt x="12536" y="1319"/>
                    <a:pt x="9629" y="3071"/>
                  </a:cubicBezTo>
                  <a:cubicBezTo>
                    <a:pt x="6721" y="4822"/>
                    <a:pt x="5059" y="7741"/>
                    <a:pt x="6306" y="9784"/>
                  </a:cubicBezTo>
                  <a:cubicBezTo>
                    <a:pt x="7552" y="11827"/>
                    <a:pt x="11706" y="12995"/>
                    <a:pt x="15029" y="12411"/>
                  </a:cubicBezTo>
                  <a:cubicBezTo>
                    <a:pt x="18352" y="11827"/>
                    <a:pt x="20844" y="9492"/>
                    <a:pt x="20429" y="9492"/>
                  </a:cubicBezTo>
                  <a:cubicBezTo>
                    <a:pt x="20013" y="9492"/>
                    <a:pt x="16690" y="11827"/>
                    <a:pt x="15029" y="14163"/>
                  </a:cubicBezTo>
                  <a:cubicBezTo>
                    <a:pt x="13367" y="16498"/>
                    <a:pt x="13367" y="18833"/>
                    <a:pt x="13367" y="2116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7132459" y="396309"/>
              <a:ext cx="134257" cy="120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08" fill="norm" stroke="1" extrusionOk="0">
                  <a:moveTo>
                    <a:pt x="6726" y="2354"/>
                  </a:moveTo>
                  <a:cubicBezTo>
                    <a:pt x="7569" y="2354"/>
                    <a:pt x="8413" y="2354"/>
                    <a:pt x="9088" y="3669"/>
                  </a:cubicBezTo>
                  <a:cubicBezTo>
                    <a:pt x="9763" y="4983"/>
                    <a:pt x="10269" y="7613"/>
                    <a:pt x="9594" y="10430"/>
                  </a:cubicBezTo>
                  <a:cubicBezTo>
                    <a:pt x="8919" y="13248"/>
                    <a:pt x="7063" y="16253"/>
                    <a:pt x="5629" y="18131"/>
                  </a:cubicBezTo>
                  <a:cubicBezTo>
                    <a:pt x="4194" y="20009"/>
                    <a:pt x="3182" y="20761"/>
                    <a:pt x="2254" y="21136"/>
                  </a:cubicBezTo>
                  <a:cubicBezTo>
                    <a:pt x="1326" y="21512"/>
                    <a:pt x="482" y="21512"/>
                    <a:pt x="144" y="21042"/>
                  </a:cubicBezTo>
                  <a:cubicBezTo>
                    <a:pt x="-193" y="20573"/>
                    <a:pt x="-24" y="19634"/>
                    <a:pt x="1579" y="17568"/>
                  </a:cubicBezTo>
                  <a:cubicBezTo>
                    <a:pt x="3182" y="15502"/>
                    <a:pt x="6219" y="12309"/>
                    <a:pt x="8751" y="9585"/>
                  </a:cubicBezTo>
                  <a:cubicBezTo>
                    <a:pt x="11282" y="6862"/>
                    <a:pt x="13307" y="4608"/>
                    <a:pt x="14573" y="2917"/>
                  </a:cubicBezTo>
                  <a:cubicBezTo>
                    <a:pt x="15838" y="1227"/>
                    <a:pt x="16345" y="100"/>
                    <a:pt x="16176" y="6"/>
                  </a:cubicBezTo>
                  <a:cubicBezTo>
                    <a:pt x="16007" y="-88"/>
                    <a:pt x="15163" y="851"/>
                    <a:pt x="14235" y="3293"/>
                  </a:cubicBezTo>
                  <a:cubicBezTo>
                    <a:pt x="13307" y="5735"/>
                    <a:pt x="12294" y="9679"/>
                    <a:pt x="11788" y="12121"/>
                  </a:cubicBezTo>
                  <a:cubicBezTo>
                    <a:pt x="11282" y="14562"/>
                    <a:pt x="11282" y="15502"/>
                    <a:pt x="12969" y="16159"/>
                  </a:cubicBezTo>
                  <a:cubicBezTo>
                    <a:pt x="14657" y="16816"/>
                    <a:pt x="18032" y="17192"/>
                    <a:pt x="21407" y="1756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7327040" y="438150"/>
              <a:ext cx="66676" cy="1"/>
            </a:xfrm>
            <a:prstGeom prst="ellipse">
              <a:avLst/>
            </a:pr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7339740" y="479425"/>
              <a:ext cx="7302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7565165" y="399918"/>
              <a:ext cx="136526" cy="11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21025"/>
                  </a:moveTo>
                  <a:cubicBezTo>
                    <a:pt x="1842" y="16625"/>
                    <a:pt x="3684" y="12225"/>
                    <a:pt x="4688" y="9225"/>
                  </a:cubicBezTo>
                  <a:cubicBezTo>
                    <a:pt x="5693" y="6225"/>
                    <a:pt x="5860" y="4625"/>
                    <a:pt x="6112" y="3125"/>
                  </a:cubicBezTo>
                  <a:cubicBezTo>
                    <a:pt x="6363" y="1625"/>
                    <a:pt x="6698" y="225"/>
                    <a:pt x="6447" y="25"/>
                  </a:cubicBezTo>
                  <a:cubicBezTo>
                    <a:pt x="6195" y="-175"/>
                    <a:pt x="5358" y="825"/>
                    <a:pt x="4772" y="3425"/>
                  </a:cubicBezTo>
                  <a:cubicBezTo>
                    <a:pt x="4186" y="6025"/>
                    <a:pt x="3851" y="10225"/>
                    <a:pt x="3684" y="12925"/>
                  </a:cubicBezTo>
                  <a:cubicBezTo>
                    <a:pt x="3516" y="15625"/>
                    <a:pt x="3516" y="16825"/>
                    <a:pt x="3600" y="17925"/>
                  </a:cubicBezTo>
                  <a:cubicBezTo>
                    <a:pt x="3684" y="19025"/>
                    <a:pt x="3851" y="20025"/>
                    <a:pt x="4353" y="20625"/>
                  </a:cubicBezTo>
                  <a:cubicBezTo>
                    <a:pt x="4856" y="21225"/>
                    <a:pt x="5693" y="21425"/>
                    <a:pt x="6698" y="20825"/>
                  </a:cubicBezTo>
                  <a:cubicBezTo>
                    <a:pt x="7702" y="20225"/>
                    <a:pt x="8874" y="18825"/>
                    <a:pt x="10214" y="16325"/>
                  </a:cubicBezTo>
                  <a:cubicBezTo>
                    <a:pt x="11553" y="13825"/>
                    <a:pt x="13060" y="10225"/>
                    <a:pt x="14065" y="7525"/>
                  </a:cubicBezTo>
                  <a:cubicBezTo>
                    <a:pt x="15070" y="4825"/>
                    <a:pt x="15572" y="3025"/>
                    <a:pt x="15656" y="2625"/>
                  </a:cubicBezTo>
                  <a:cubicBezTo>
                    <a:pt x="15740" y="2225"/>
                    <a:pt x="15405" y="3225"/>
                    <a:pt x="15237" y="5225"/>
                  </a:cubicBezTo>
                  <a:cubicBezTo>
                    <a:pt x="15070" y="7225"/>
                    <a:pt x="15070" y="10225"/>
                    <a:pt x="16158" y="12725"/>
                  </a:cubicBezTo>
                  <a:cubicBezTo>
                    <a:pt x="17247" y="15225"/>
                    <a:pt x="19423" y="17225"/>
                    <a:pt x="21600" y="1922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7777890" y="450850"/>
              <a:ext cx="82551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7977915" y="37465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60"/>
                    <a:pt x="9600" y="9720"/>
                    <a:pt x="13200" y="13320"/>
                  </a:cubicBezTo>
                  <a:cubicBezTo>
                    <a:pt x="16800" y="16920"/>
                    <a:pt x="19200" y="192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3259865" y="3416663"/>
              <a:ext cx="4618567" cy="1562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21501" y="170"/>
                  </a:moveTo>
                  <a:cubicBezTo>
                    <a:pt x="21551" y="112"/>
                    <a:pt x="21600" y="53"/>
                    <a:pt x="21600" y="24"/>
                  </a:cubicBezTo>
                  <a:cubicBezTo>
                    <a:pt x="21600" y="-5"/>
                    <a:pt x="21551" y="-5"/>
                    <a:pt x="21447" y="10"/>
                  </a:cubicBezTo>
                  <a:cubicBezTo>
                    <a:pt x="21343" y="24"/>
                    <a:pt x="21184" y="53"/>
                    <a:pt x="21031" y="97"/>
                  </a:cubicBezTo>
                  <a:cubicBezTo>
                    <a:pt x="20877" y="141"/>
                    <a:pt x="20729" y="200"/>
                    <a:pt x="20580" y="273"/>
                  </a:cubicBezTo>
                  <a:cubicBezTo>
                    <a:pt x="20432" y="346"/>
                    <a:pt x="20283" y="433"/>
                    <a:pt x="20105" y="565"/>
                  </a:cubicBezTo>
                  <a:cubicBezTo>
                    <a:pt x="19927" y="696"/>
                    <a:pt x="19719" y="872"/>
                    <a:pt x="19531" y="1018"/>
                  </a:cubicBezTo>
                  <a:cubicBezTo>
                    <a:pt x="19343" y="1164"/>
                    <a:pt x="19175" y="1281"/>
                    <a:pt x="18992" y="1442"/>
                  </a:cubicBezTo>
                  <a:cubicBezTo>
                    <a:pt x="18808" y="1603"/>
                    <a:pt x="18610" y="1807"/>
                    <a:pt x="18432" y="1997"/>
                  </a:cubicBezTo>
                  <a:cubicBezTo>
                    <a:pt x="18254" y="2187"/>
                    <a:pt x="18096" y="2363"/>
                    <a:pt x="17883" y="2626"/>
                  </a:cubicBezTo>
                  <a:cubicBezTo>
                    <a:pt x="17670" y="2889"/>
                    <a:pt x="17403" y="3239"/>
                    <a:pt x="17165" y="3590"/>
                  </a:cubicBezTo>
                  <a:cubicBezTo>
                    <a:pt x="16928" y="3941"/>
                    <a:pt x="16720" y="4292"/>
                    <a:pt x="16497" y="4686"/>
                  </a:cubicBezTo>
                  <a:cubicBezTo>
                    <a:pt x="16274" y="5081"/>
                    <a:pt x="16037" y="5519"/>
                    <a:pt x="15794" y="6031"/>
                  </a:cubicBezTo>
                  <a:cubicBezTo>
                    <a:pt x="15552" y="6542"/>
                    <a:pt x="15304" y="7127"/>
                    <a:pt x="15086" y="7624"/>
                  </a:cubicBezTo>
                  <a:cubicBezTo>
                    <a:pt x="14869" y="8121"/>
                    <a:pt x="14680" y="8530"/>
                    <a:pt x="14512" y="8997"/>
                  </a:cubicBezTo>
                  <a:cubicBezTo>
                    <a:pt x="14344" y="9465"/>
                    <a:pt x="14195" y="9991"/>
                    <a:pt x="14002" y="10634"/>
                  </a:cubicBezTo>
                  <a:cubicBezTo>
                    <a:pt x="13809" y="11277"/>
                    <a:pt x="13572" y="12037"/>
                    <a:pt x="13349" y="12680"/>
                  </a:cubicBezTo>
                  <a:cubicBezTo>
                    <a:pt x="13126" y="13323"/>
                    <a:pt x="12918" y="13849"/>
                    <a:pt x="12730" y="14317"/>
                  </a:cubicBezTo>
                  <a:cubicBezTo>
                    <a:pt x="12542" y="14785"/>
                    <a:pt x="12374" y="15194"/>
                    <a:pt x="12181" y="15647"/>
                  </a:cubicBezTo>
                  <a:cubicBezTo>
                    <a:pt x="11988" y="16100"/>
                    <a:pt x="11770" y="16597"/>
                    <a:pt x="11587" y="16962"/>
                  </a:cubicBezTo>
                  <a:cubicBezTo>
                    <a:pt x="11404" y="17328"/>
                    <a:pt x="11255" y="17561"/>
                    <a:pt x="11137" y="17737"/>
                  </a:cubicBezTo>
                  <a:cubicBezTo>
                    <a:pt x="11018" y="17912"/>
                    <a:pt x="10929" y="18029"/>
                    <a:pt x="10775" y="18190"/>
                  </a:cubicBezTo>
                  <a:cubicBezTo>
                    <a:pt x="10622" y="18351"/>
                    <a:pt x="10404" y="18555"/>
                    <a:pt x="10181" y="18760"/>
                  </a:cubicBezTo>
                  <a:cubicBezTo>
                    <a:pt x="9959" y="18964"/>
                    <a:pt x="9731" y="19169"/>
                    <a:pt x="9483" y="19359"/>
                  </a:cubicBezTo>
                  <a:cubicBezTo>
                    <a:pt x="9236" y="19549"/>
                    <a:pt x="8969" y="19724"/>
                    <a:pt x="8701" y="19929"/>
                  </a:cubicBezTo>
                  <a:cubicBezTo>
                    <a:pt x="8434" y="20134"/>
                    <a:pt x="8167" y="20367"/>
                    <a:pt x="7919" y="20543"/>
                  </a:cubicBezTo>
                  <a:cubicBezTo>
                    <a:pt x="7672" y="20718"/>
                    <a:pt x="7444" y="20835"/>
                    <a:pt x="7231" y="20937"/>
                  </a:cubicBezTo>
                  <a:cubicBezTo>
                    <a:pt x="7019" y="21040"/>
                    <a:pt x="6821" y="21127"/>
                    <a:pt x="6583" y="21186"/>
                  </a:cubicBezTo>
                  <a:cubicBezTo>
                    <a:pt x="6345" y="21244"/>
                    <a:pt x="6068" y="21273"/>
                    <a:pt x="5801" y="21303"/>
                  </a:cubicBezTo>
                  <a:cubicBezTo>
                    <a:pt x="5534" y="21332"/>
                    <a:pt x="5276" y="21361"/>
                    <a:pt x="5014" y="21361"/>
                  </a:cubicBezTo>
                  <a:cubicBezTo>
                    <a:pt x="4752" y="21361"/>
                    <a:pt x="4484" y="21332"/>
                    <a:pt x="4192" y="21332"/>
                  </a:cubicBezTo>
                  <a:cubicBezTo>
                    <a:pt x="3900" y="21332"/>
                    <a:pt x="3584" y="21361"/>
                    <a:pt x="3282" y="21390"/>
                  </a:cubicBezTo>
                  <a:cubicBezTo>
                    <a:pt x="2980" y="21420"/>
                    <a:pt x="2693" y="21449"/>
                    <a:pt x="2410" y="21493"/>
                  </a:cubicBezTo>
                  <a:cubicBezTo>
                    <a:pt x="2128" y="21537"/>
                    <a:pt x="1851" y="21595"/>
                    <a:pt x="1515" y="21580"/>
                  </a:cubicBezTo>
                  <a:cubicBezTo>
                    <a:pt x="1178" y="21566"/>
                    <a:pt x="782" y="21478"/>
                    <a:pt x="520" y="21463"/>
                  </a:cubicBezTo>
                  <a:cubicBezTo>
                    <a:pt x="257" y="21449"/>
                    <a:pt x="129" y="21507"/>
                    <a:pt x="0" y="2156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7920765" y="329565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7895365" y="35623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7895365" y="3752849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20"/>
                    <a:pt x="0" y="8640"/>
                    <a:pt x="0" y="12240"/>
                  </a:cubicBezTo>
                  <a:cubicBezTo>
                    <a:pt x="0" y="15840"/>
                    <a:pt x="1080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7914415" y="400685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7914415" y="433705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7927065" y="4552950"/>
              <a:ext cx="254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960"/>
                    <a:pt x="-1622" y="7920"/>
                    <a:pt x="870" y="11520"/>
                  </a:cubicBezTo>
                  <a:cubicBezTo>
                    <a:pt x="3363" y="15120"/>
                    <a:pt x="11670" y="18360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7920765" y="4864099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3600" y="12240"/>
                  </a:cubicBezTo>
                  <a:cubicBezTo>
                    <a:pt x="7200" y="15840"/>
                    <a:pt x="1440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7852616" y="5162550"/>
              <a:ext cx="237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800"/>
                    <a:pt x="2153" y="9600"/>
                    <a:pt x="353" y="13200"/>
                  </a:cubicBezTo>
                  <a:cubicBezTo>
                    <a:pt x="-1447" y="16800"/>
                    <a:pt x="3953" y="19200"/>
                    <a:pt x="9353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7876315" y="5365750"/>
              <a:ext cx="38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7876315" y="3486149"/>
              <a:ext cx="1257301" cy="81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6" y="20595"/>
                    <a:pt x="1673" y="19591"/>
                    <a:pt x="2745" y="18586"/>
                  </a:cubicBezTo>
                  <a:cubicBezTo>
                    <a:pt x="3818" y="17581"/>
                    <a:pt x="5127" y="16577"/>
                    <a:pt x="6364" y="15600"/>
                  </a:cubicBezTo>
                  <a:cubicBezTo>
                    <a:pt x="7600" y="14623"/>
                    <a:pt x="8764" y="13674"/>
                    <a:pt x="9855" y="12753"/>
                  </a:cubicBezTo>
                  <a:cubicBezTo>
                    <a:pt x="10945" y="11833"/>
                    <a:pt x="11964" y="10940"/>
                    <a:pt x="13127" y="9879"/>
                  </a:cubicBezTo>
                  <a:cubicBezTo>
                    <a:pt x="14291" y="8819"/>
                    <a:pt x="15600" y="7591"/>
                    <a:pt x="16782" y="6502"/>
                  </a:cubicBezTo>
                  <a:cubicBezTo>
                    <a:pt x="17964" y="5414"/>
                    <a:pt x="19018" y="4465"/>
                    <a:pt x="19800" y="3405"/>
                  </a:cubicBezTo>
                  <a:cubicBezTo>
                    <a:pt x="20582" y="2344"/>
                    <a:pt x="21091" y="117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9063765" y="3473449"/>
              <a:ext cx="15162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600" fill="norm" stroke="1" extrusionOk="0">
                  <a:moveTo>
                    <a:pt x="0" y="0"/>
                  </a:moveTo>
                  <a:cubicBezTo>
                    <a:pt x="4670" y="655"/>
                    <a:pt x="9341" y="1309"/>
                    <a:pt x="12551" y="1745"/>
                  </a:cubicBezTo>
                  <a:cubicBezTo>
                    <a:pt x="15762" y="2182"/>
                    <a:pt x="17514" y="2400"/>
                    <a:pt x="18973" y="2836"/>
                  </a:cubicBezTo>
                  <a:cubicBezTo>
                    <a:pt x="20432" y="3273"/>
                    <a:pt x="21600" y="3927"/>
                    <a:pt x="20432" y="7091"/>
                  </a:cubicBezTo>
                  <a:cubicBezTo>
                    <a:pt x="19265" y="10255"/>
                    <a:pt x="15762" y="15927"/>
                    <a:pt x="12259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9546365" y="3124191"/>
              <a:ext cx="272043" cy="30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47" fill="norm" stroke="1" extrusionOk="0">
                  <a:moveTo>
                    <a:pt x="7420" y="2628"/>
                  </a:moveTo>
                  <a:cubicBezTo>
                    <a:pt x="7255" y="1898"/>
                    <a:pt x="7090" y="1169"/>
                    <a:pt x="6595" y="658"/>
                  </a:cubicBezTo>
                  <a:cubicBezTo>
                    <a:pt x="6101" y="147"/>
                    <a:pt x="5276" y="-145"/>
                    <a:pt x="4122" y="74"/>
                  </a:cubicBezTo>
                  <a:cubicBezTo>
                    <a:pt x="2968" y="293"/>
                    <a:pt x="1484" y="1023"/>
                    <a:pt x="659" y="2190"/>
                  </a:cubicBezTo>
                  <a:cubicBezTo>
                    <a:pt x="-165" y="3358"/>
                    <a:pt x="-330" y="4963"/>
                    <a:pt x="824" y="6423"/>
                  </a:cubicBezTo>
                  <a:cubicBezTo>
                    <a:pt x="1978" y="7882"/>
                    <a:pt x="4452" y="9196"/>
                    <a:pt x="5936" y="10144"/>
                  </a:cubicBezTo>
                  <a:cubicBezTo>
                    <a:pt x="7420" y="11093"/>
                    <a:pt x="7914" y="11677"/>
                    <a:pt x="7997" y="12698"/>
                  </a:cubicBezTo>
                  <a:cubicBezTo>
                    <a:pt x="8079" y="13720"/>
                    <a:pt x="7749" y="15179"/>
                    <a:pt x="7172" y="16055"/>
                  </a:cubicBezTo>
                  <a:cubicBezTo>
                    <a:pt x="6595" y="16931"/>
                    <a:pt x="5771" y="17223"/>
                    <a:pt x="5276" y="16931"/>
                  </a:cubicBezTo>
                  <a:cubicBezTo>
                    <a:pt x="4781" y="16639"/>
                    <a:pt x="4617" y="15763"/>
                    <a:pt x="5276" y="13647"/>
                  </a:cubicBezTo>
                  <a:cubicBezTo>
                    <a:pt x="5936" y="11531"/>
                    <a:pt x="7420" y="8174"/>
                    <a:pt x="8244" y="6131"/>
                  </a:cubicBezTo>
                  <a:cubicBezTo>
                    <a:pt x="9068" y="4087"/>
                    <a:pt x="9233" y="3358"/>
                    <a:pt x="9646" y="2774"/>
                  </a:cubicBezTo>
                  <a:cubicBezTo>
                    <a:pt x="10058" y="2190"/>
                    <a:pt x="10717" y="1752"/>
                    <a:pt x="11047" y="1898"/>
                  </a:cubicBezTo>
                  <a:cubicBezTo>
                    <a:pt x="11377" y="2044"/>
                    <a:pt x="11377" y="2774"/>
                    <a:pt x="11542" y="3577"/>
                  </a:cubicBezTo>
                  <a:cubicBezTo>
                    <a:pt x="11707" y="4379"/>
                    <a:pt x="12036" y="5255"/>
                    <a:pt x="12284" y="6058"/>
                  </a:cubicBezTo>
                  <a:cubicBezTo>
                    <a:pt x="12531" y="6860"/>
                    <a:pt x="12696" y="7590"/>
                    <a:pt x="13191" y="8028"/>
                  </a:cubicBezTo>
                  <a:cubicBezTo>
                    <a:pt x="13685" y="8466"/>
                    <a:pt x="14510" y="8612"/>
                    <a:pt x="15417" y="7955"/>
                  </a:cubicBezTo>
                  <a:cubicBezTo>
                    <a:pt x="16323" y="7298"/>
                    <a:pt x="17313" y="5839"/>
                    <a:pt x="17890" y="4525"/>
                  </a:cubicBezTo>
                  <a:cubicBezTo>
                    <a:pt x="18467" y="3212"/>
                    <a:pt x="18632" y="2044"/>
                    <a:pt x="18714" y="1825"/>
                  </a:cubicBezTo>
                  <a:cubicBezTo>
                    <a:pt x="18797" y="1606"/>
                    <a:pt x="18797" y="2336"/>
                    <a:pt x="19209" y="4598"/>
                  </a:cubicBezTo>
                  <a:cubicBezTo>
                    <a:pt x="19621" y="6860"/>
                    <a:pt x="20446" y="10655"/>
                    <a:pt x="20858" y="13355"/>
                  </a:cubicBezTo>
                  <a:cubicBezTo>
                    <a:pt x="21270" y="16055"/>
                    <a:pt x="21270" y="17660"/>
                    <a:pt x="21023" y="18828"/>
                  </a:cubicBezTo>
                  <a:cubicBezTo>
                    <a:pt x="20775" y="19996"/>
                    <a:pt x="20281" y="20725"/>
                    <a:pt x="19621" y="21090"/>
                  </a:cubicBezTo>
                  <a:cubicBezTo>
                    <a:pt x="18962" y="21455"/>
                    <a:pt x="18137" y="21455"/>
                    <a:pt x="17478" y="20944"/>
                  </a:cubicBezTo>
                  <a:cubicBezTo>
                    <a:pt x="16818" y="20433"/>
                    <a:pt x="16323" y="19412"/>
                    <a:pt x="16406" y="17660"/>
                  </a:cubicBezTo>
                  <a:cubicBezTo>
                    <a:pt x="16488" y="15909"/>
                    <a:pt x="17148" y="13428"/>
                    <a:pt x="17807" y="1094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9844815" y="3073400"/>
              <a:ext cx="162984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48"/>
                  </a:moveTo>
                  <a:cubicBezTo>
                    <a:pt x="0" y="7878"/>
                    <a:pt x="0" y="6607"/>
                    <a:pt x="561" y="6480"/>
                  </a:cubicBezTo>
                  <a:cubicBezTo>
                    <a:pt x="1122" y="6353"/>
                    <a:pt x="2244" y="7369"/>
                    <a:pt x="2945" y="9656"/>
                  </a:cubicBezTo>
                  <a:cubicBezTo>
                    <a:pt x="3647" y="11944"/>
                    <a:pt x="3927" y="15501"/>
                    <a:pt x="3927" y="17915"/>
                  </a:cubicBezTo>
                  <a:cubicBezTo>
                    <a:pt x="3927" y="20329"/>
                    <a:pt x="3647" y="21600"/>
                    <a:pt x="3366" y="21600"/>
                  </a:cubicBezTo>
                  <a:cubicBezTo>
                    <a:pt x="3086" y="21600"/>
                    <a:pt x="2805" y="20329"/>
                    <a:pt x="2805" y="18296"/>
                  </a:cubicBezTo>
                  <a:cubicBezTo>
                    <a:pt x="2805" y="16264"/>
                    <a:pt x="3086" y="13468"/>
                    <a:pt x="3506" y="11435"/>
                  </a:cubicBezTo>
                  <a:cubicBezTo>
                    <a:pt x="3927" y="9402"/>
                    <a:pt x="4488" y="8132"/>
                    <a:pt x="5470" y="8005"/>
                  </a:cubicBezTo>
                  <a:cubicBezTo>
                    <a:pt x="6452" y="7878"/>
                    <a:pt x="7855" y="8894"/>
                    <a:pt x="8556" y="10038"/>
                  </a:cubicBezTo>
                  <a:cubicBezTo>
                    <a:pt x="9257" y="11181"/>
                    <a:pt x="9257" y="12452"/>
                    <a:pt x="9397" y="13722"/>
                  </a:cubicBezTo>
                  <a:cubicBezTo>
                    <a:pt x="9538" y="14993"/>
                    <a:pt x="9818" y="16264"/>
                    <a:pt x="10099" y="16009"/>
                  </a:cubicBezTo>
                  <a:cubicBezTo>
                    <a:pt x="10379" y="15755"/>
                    <a:pt x="10660" y="13976"/>
                    <a:pt x="11361" y="11562"/>
                  </a:cubicBezTo>
                  <a:cubicBezTo>
                    <a:pt x="12062" y="9148"/>
                    <a:pt x="13184" y="6099"/>
                    <a:pt x="14868" y="3812"/>
                  </a:cubicBezTo>
                  <a:cubicBezTo>
                    <a:pt x="16551" y="1525"/>
                    <a:pt x="18795" y="0"/>
                    <a:pt x="20057" y="0"/>
                  </a:cubicBezTo>
                  <a:cubicBezTo>
                    <a:pt x="21319" y="0"/>
                    <a:pt x="21600" y="1525"/>
                    <a:pt x="21600" y="4193"/>
                  </a:cubicBezTo>
                  <a:cubicBezTo>
                    <a:pt x="21600" y="6861"/>
                    <a:pt x="21319" y="10673"/>
                    <a:pt x="21039" y="1448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0048015" y="3047455"/>
              <a:ext cx="158751" cy="14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7277"/>
                  </a:moveTo>
                  <a:cubicBezTo>
                    <a:pt x="864" y="10277"/>
                    <a:pt x="1728" y="13277"/>
                    <a:pt x="2160" y="15977"/>
                  </a:cubicBezTo>
                  <a:cubicBezTo>
                    <a:pt x="2592" y="18677"/>
                    <a:pt x="2592" y="21077"/>
                    <a:pt x="2448" y="21227"/>
                  </a:cubicBezTo>
                  <a:cubicBezTo>
                    <a:pt x="2304" y="21377"/>
                    <a:pt x="2016" y="19277"/>
                    <a:pt x="1872" y="17327"/>
                  </a:cubicBezTo>
                  <a:cubicBezTo>
                    <a:pt x="1728" y="15377"/>
                    <a:pt x="1728" y="13577"/>
                    <a:pt x="1872" y="11777"/>
                  </a:cubicBezTo>
                  <a:cubicBezTo>
                    <a:pt x="2016" y="9977"/>
                    <a:pt x="2304" y="8177"/>
                    <a:pt x="2880" y="7877"/>
                  </a:cubicBezTo>
                  <a:cubicBezTo>
                    <a:pt x="3456" y="7577"/>
                    <a:pt x="4320" y="8777"/>
                    <a:pt x="5184" y="8627"/>
                  </a:cubicBezTo>
                  <a:cubicBezTo>
                    <a:pt x="6048" y="8477"/>
                    <a:pt x="6912" y="6977"/>
                    <a:pt x="7776" y="5477"/>
                  </a:cubicBezTo>
                  <a:cubicBezTo>
                    <a:pt x="8640" y="3977"/>
                    <a:pt x="9504" y="2477"/>
                    <a:pt x="10656" y="1427"/>
                  </a:cubicBezTo>
                  <a:cubicBezTo>
                    <a:pt x="11808" y="377"/>
                    <a:pt x="13248" y="-223"/>
                    <a:pt x="14400" y="77"/>
                  </a:cubicBezTo>
                  <a:cubicBezTo>
                    <a:pt x="15552" y="377"/>
                    <a:pt x="16416" y="1577"/>
                    <a:pt x="16992" y="2927"/>
                  </a:cubicBezTo>
                  <a:cubicBezTo>
                    <a:pt x="17568" y="4277"/>
                    <a:pt x="17856" y="5777"/>
                    <a:pt x="18144" y="7577"/>
                  </a:cubicBezTo>
                  <a:cubicBezTo>
                    <a:pt x="18432" y="9377"/>
                    <a:pt x="18720" y="11477"/>
                    <a:pt x="19296" y="12677"/>
                  </a:cubicBezTo>
                  <a:cubicBezTo>
                    <a:pt x="19872" y="13877"/>
                    <a:pt x="20736" y="14177"/>
                    <a:pt x="21600" y="1447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0241434" y="3032861"/>
              <a:ext cx="130432" cy="110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547" fill="norm" stroke="1" extrusionOk="0">
                  <a:moveTo>
                    <a:pt x="2655" y="5165"/>
                  </a:moveTo>
                  <a:cubicBezTo>
                    <a:pt x="3352" y="2809"/>
                    <a:pt x="4049" y="452"/>
                    <a:pt x="3874" y="60"/>
                  </a:cubicBezTo>
                  <a:cubicBezTo>
                    <a:pt x="3700" y="-333"/>
                    <a:pt x="2655" y="1238"/>
                    <a:pt x="1784" y="3987"/>
                  </a:cubicBezTo>
                  <a:cubicBezTo>
                    <a:pt x="913" y="6736"/>
                    <a:pt x="216" y="10663"/>
                    <a:pt x="42" y="13609"/>
                  </a:cubicBezTo>
                  <a:cubicBezTo>
                    <a:pt x="-132" y="16554"/>
                    <a:pt x="216" y="18518"/>
                    <a:pt x="1436" y="19696"/>
                  </a:cubicBezTo>
                  <a:cubicBezTo>
                    <a:pt x="2655" y="20874"/>
                    <a:pt x="4745" y="21267"/>
                    <a:pt x="8229" y="17929"/>
                  </a:cubicBezTo>
                  <a:cubicBezTo>
                    <a:pt x="11713" y="14591"/>
                    <a:pt x="16591" y="7522"/>
                    <a:pt x="21468" y="45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0355730" y="2768600"/>
              <a:ext cx="66936" cy="35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97" fill="norm" stroke="1" extrusionOk="0">
                  <a:moveTo>
                    <a:pt x="21345" y="0"/>
                  </a:moveTo>
                  <a:cubicBezTo>
                    <a:pt x="17970" y="127"/>
                    <a:pt x="14595" y="254"/>
                    <a:pt x="11557" y="1398"/>
                  </a:cubicBezTo>
                  <a:cubicBezTo>
                    <a:pt x="8520" y="2541"/>
                    <a:pt x="5820" y="4701"/>
                    <a:pt x="3795" y="7878"/>
                  </a:cubicBezTo>
                  <a:cubicBezTo>
                    <a:pt x="1770" y="11054"/>
                    <a:pt x="420" y="15247"/>
                    <a:pt x="82" y="17661"/>
                  </a:cubicBezTo>
                  <a:cubicBezTo>
                    <a:pt x="-255" y="20075"/>
                    <a:pt x="420" y="20711"/>
                    <a:pt x="2445" y="21092"/>
                  </a:cubicBezTo>
                  <a:cubicBezTo>
                    <a:pt x="4470" y="21473"/>
                    <a:pt x="7845" y="21600"/>
                    <a:pt x="10882" y="21409"/>
                  </a:cubicBezTo>
                  <a:cubicBezTo>
                    <a:pt x="13920" y="21219"/>
                    <a:pt x="16620" y="20711"/>
                    <a:pt x="17295" y="19567"/>
                  </a:cubicBezTo>
                  <a:cubicBezTo>
                    <a:pt x="17970" y="18424"/>
                    <a:pt x="16620" y="16645"/>
                    <a:pt x="15270" y="1486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0306087" y="2833801"/>
              <a:ext cx="262629" cy="25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79" fill="norm" stroke="1" extrusionOk="0">
                  <a:moveTo>
                    <a:pt x="699" y="13970"/>
                  </a:moveTo>
                  <a:cubicBezTo>
                    <a:pt x="184" y="13273"/>
                    <a:pt x="-330" y="12576"/>
                    <a:pt x="270" y="11792"/>
                  </a:cubicBezTo>
                  <a:cubicBezTo>
                    <a:pt x="870" y="11008"/>
                    <a:pt x="2584" y="10137"/>
                    <a:pt x="4556" y="9702"/>
                  </a:cubicBezTo>
                  <a:cubicBezTo>
                    <a:pt x="6527" y="9266"/>
                    <a:pt x="8756" y="9266"/>
                    <a:pt x="10299" y="10050"/>
                  </a:cubicBezTo>
                  <a:cubicBezTo>
                    <a:pt x="11841" y="10834"/>
                    <a:pt x="12699" y="12402"/>
                    <a:pt x="13041" y="14144"/>
                  </a:cubicBezTo>
                  <a:cubicBezTo>
                    <a:pt x="13384" y="15886"/>
                    <a:pt x="13213" y="17802"/>
                    <a:pt x="12613" y="19195"/>
                  </a:cubicBezTo>
                  <a:cubicBezTo>
                    <a:pt x="12013" y="20589"/>
                    <a:pt x="10984" y="21460"/>
                    <a:pt x="10384" y="21373"/>
                  </a:cubicBezTo>
                  <a:cubicBezTo>
                    <a:pt x="9784" y="21286"/>
                    <a:pt x="9613" y="20241"/>
                    <a:pt x="10213" y="18325"/>
                  </a:cubicBezTo>
                  <a:cubicBezTo>
                    <a:pt x="10813" y="16408"/>
                    <a:pt x="12184" y="13621"/>
                    <a:pt x="13127" y="11879"/>
                  </a:cubicBezTo>
                  <a:cubicBezTo>
                    <a:pt x="14070" y="10137"/>
                    <a:pt x="14584" y="9441"/>
                    <a:pt x="15184" y="8831"/>
                  </a:cubicBezTo>
                  <a:cubicBezTo>
                    <a:pt x="15784" y="8221"/>
                    <a:pt x="16470" y="7699"/>
                    <a:pt x="16984" y="7873"/>
                  </a:cubicBezTo>
                  <a:cubicBezTo>
                    <a:pt x="17499" y="8047"/>
                    <a:pt x="17841" y="8918"/>
                    <a:pt x="18099" y="10660"/>
                  </a:cubicBezTo>
                  <a:cubicBezTo>
                    <a:pt x="18356" y="12402"/>
                    <a:pt x="18527" y="15015"/>
                    <a:pt x="18613" y="16757"/>
                  </a:cubicBezTo>
                  <a:cubicBezTo>
                    <a:pt x="18699" y="18499"/>
                    <a:pt x="18699" y="19370"/>
                    <a:pt x="18613" y="19283"/>
                  </a:cubicBezTo>
                  <a:cubicBezTo>
                    <a:pt x="18527" y="19195"/>
                    <a:pt x="18356" y="18150"/>
                    <a:pt x="18270" y="15102"/>
                  </a:cubicBezTo>
                  <a:cubicBezTo>
                    <a:pt x="18184" y="12054"/>
                    <a:pt x="18184" y="7002"/>
                    <a:pt x="18184" y="4041"/>
                  </a:cubicBezTo>
                  <a:cubicBezTo>
                    <a:pt x="18184" y="1079"/>
                    <a:pt x="18184" y="208"/>
                    <a:pt x="18699" y="34"/>
                  </a:cubicBezTo>
                  <a:cubicBezTo>
                    <a:pt x="19213" y="-140"/>
                    <a:pt x="20241" y="383"/>
                    <a:pt x="21270" y="90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0564482" y="2914377"/>
              <a:ext cx="169334" cy="14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2" fill="norm" stroke="1" extrusionOk="0">
                  <a:moveTo>
                    <a:pt x="8640" y="2857"/>
                  </a:moveTo>
                  <a:cubicBezTo>
                    <a:pt x="7020" y="1292"/>
                    <a:pt x="5400" y="-273"/>
                    <a:pt x="4050" y="40"/>
                  </a:cubicBezTo>
                  <a:cubicBezTo>
                    <a:pt x="2700" y="353"/>
                    <a:pt x="1620" y="2544"/>
                    <a:pt x="945" y="5675"/>
                  </a:cubicBezTo>
                  <a:cubicBezTo>
                    <a:pt x="270" y="8805"/>
                    <a:pt x="0" y="12875"/>
                    <a:pt x="0" y="15692"/>
                  </a:cubicBezTo>
                  <a:cubicBezTo>
                    <a:pt x="0" y="18510"/>
                    <a:pt x="270" y="20075"/>
                    <a:pt x="3375" y="20701"/>
                  </a:cubicBezTo>
                  <a:cubicBezTo>
                    <a:pt x="6480" y="21327"/>
                    <a:pt x="12420" y="21014"/>
                    <a:pt x="15930" y="20388"/>
                  </a:cubicBezTo>
                  <a:cubicBezTo>
                    <a:pt x="19440" y="19762"/>
                    <a:pt x="20520" y="18823"/>
                    <a:pt x="21600" y="1788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9871066" y="3546137"/>
              <a:ext cx="189650" cy="12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816" fill="norm" stroke="1" extrusionOk="0">
                  <a:moveTo>
                    <a:pt x="11424" y="13120"/>
                  </a:moveTo>
                  <a:cubicBezTo>
                    <a:pt x="10224" y="8591"/>
                    <a:pt x="9024" y="4062"/>
                    <a:pt x="7824" y="1798"/>
                  </a:cubicBezTo>
                  <a:cubicBezTo>
                    <a:pt x="6624" y="-467"/>
                    <a:pt x="5424" y="-467"/>
                    <a:pt x="4104" y="1101"/>
                  </a:cubicBezTo>
                  <a:cubicBezTo>
                    <a:pt x="2784" y="2668"/>
                    <a:pt x="1344" y="5804"/>
                    <a:pt x="624" y="8591"/>
                  </a:cubicBezTo>
                  <a:cubicBezTo>
                    <a:pt x="-96" y="11378"/>
                    <a:pt x="-96" y="13817"/>
                    <a:pt x="144" y="15907"/>
                  </a:cubicBezTo>
                  <a:cubicBezTo>
                    <a:pt x="384" y="17998"/>
                    <a:pt x="864" y="19739"/>
                    <a:pt x="1704" y="20436"/>
                  </a:cubicBezTo>
                  <a:cubicBezTo>
                    <a:pt x="2544" y="21133"/>
                    <a:pt x="3744" y="20785"/>
                    <a:pt x="4824" y="20088"/>
                  </a:cubicBezTo>
                  <a:cubicBezTo>
                    <a:pt x="5904" y="19391"/>
                    <a:pt x="6864" y="18346"/>
                    <a:pt x="7944" y="16256"/>
                  </a:cubicBezTo>
                  <a:cubicBezTo>
                    <a:pt x="9024" y="14165"/>
                    <a:pt x="10224" y="11030"/>
                    <a:pt x="11184" y="10159"/>
                  </a:cubicBezTo>
                  <a:cubicBezTo>
                    <a:pt x="12144" y="9288"/>
                    <a:pt x="12864" y="10681"/>
                    <a:pt x="14544" y="11378"/>
                  </a:cubicBezTo>
                  <a:cubicBezTo>
                    <a:pt x="16224" y="12075"/>
                    <a:pt x="18864" y="12075"/>
                    <a:pt x="21504" y="1207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0028965" y="3489822"/>
              <a:ext cx="146051" cy="185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6132"/>
                  </a:moveTo>
                  <a:cubicBezTo>
                    <a:pt x="1878" y="6132"/>
                    <a:pt x="3757" y="6132"/>
                    <a:pt x="6104" y="7831"/>
                  </a:cubicBezTo>
                  <a:cubicBezTo>
                    <a:pt x="8452" y="9530"/>
                    <a:pt x="11270" y="12928"/>
                    <a:pt x="12522" y="15233"/>
                  </a:cubicBezTo>
                  <a:cubicBezTo>
                    <a:pt x="13774" y="17539"/>
                    <a:pt x="13461" y="18752"/>
                    <a:pt x="12678" y="19723"/>
                  </a:cubicBezTo>
                  <a:cubicBezTo>
                    <a:pt x="11896" y="20694"/>
                    <a:pt x="10643" y="21422"/>
                    <a:pt x="9548" y="21179"/>
                  </a:cubicBezTo>
                  <a:cubicBezTo>
                    <a:pt x="8452" y="20937"/>
                    <a:pt x="7513" y="19723"/>
                    <a:pt x="7983" y="16447"/>
                  </a:cubicBezTo>
                  <a:cubicBezTo>
                    <a:pt x="8452" y="13170"/>
                    <a:pt x="10330" y="7831"/>
                    <a:pt x="11896" y="4676"/>
                  </a:cubicBezTo>
                  <a:cubicBezTo>
                    <a:pt x="13461" y="1521"/>
                    <a:pt x="14713" y="550"/>
                    <a:pt x="16278" y="186"/>
                  </a:cubicBezTo>
                  <a:cubicBezTo>
                    <a:pt x="17843" y="-178"/>
                    <a:pt x="19722" y="65"/>
                    <a:pt x="21600" y="30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0169564" y="3506906"/>
              <a:ext cx="78212" cy="9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0536" fill="norm" stroke="1" extrusionOk="0">
                  <a:moveTo>
                    <a:pt x="13401" y="8902"/>
                  </a:moveTo>
                  <a:cubicBezTo>
                    <a:pt x="12264" y="6698"/>
                    <a:pt x="11127" y="4494"/>
                    <a:pt x="9422" y="2731"/>
                  </a:cubicBezTo>
                  <a:cubicBezTo>
                    <a:pt x="7717" y="967"/>
                    <a:pt x="5443" y="-355"/>
                    <a:pt x="3738" y="86"/>
                  </a:cubicBezTo>
                  <a:cubicBezTo>
                    <a:pt x="2033" y="527"/>
                    <a:pt x="896" y="2731"/>
                    <a:pt x="327" y="4935"/>
                  </a:cubicBezTo>
                  <a:cubicBezTo>
                    <a:pt x="-241" y="7139"/>
                    <a:pt x="-241" y="9343"/>
                    <a:pt x="1748" y="12208"/>
                  </a:cubicBezTo>
                  <a:cubicBezTo>
                    <a:pt x="3738" y="15074"/>
                    <a:pt x="7717" y="18600"/>
                    <a:pt x="11127" y="19923"/>
                  </a:cubicBezTo>
                  <a:cubicBezTo>
                    <a:pt x="14538" y="21245"/>
                    <a:pt x="17380" y="20363"/>
                    <a:pt x="19085" y="17939"/>
                  </a:cubicBezTo>
                  <a:cubicBezTo>
                    <a:pt x="20791" y="15514"/>
                    <a:pt x="21359" y="11547"/>
                    <a:pt x="20791" y="8461"/>
                  </a:cubicBezTo>
                  <a:cubicBezTo>
                    <a:pt x="20222" y="5376"/>
                    <a:pt x="18517" y="3172"/>
                    <a:pt x="16243" y="1849"/>
                  </a:cubicBezTo>
                  <a:cubicBezTo>
                    <a:pt x="13970" y="527"/>
                    <a:pt x="11127" y="86"/>
                    <a:pt x="10843" y="967"/>
                  </a:cubicBezTo>
                  <a:cubicBezTo>
                    <a:pt x="10559" y="1849"/>
                    <a:pt x="12833" y="4053"/>
                    <a:pt x="15106" y="625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0291432" y="3485018"/>
              <a:ext cx="156634" cy="12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1459" y="3432"/>
                  </a:moveTo>
                  <a:cubicBezTo>
                    <a:pt x="1168" y="1632"/>
                    <a:pt x="876" y="-168"/>
                    <a:pt x="584" y="12"/>
                  </a:cubicBezTo>
                  <a:cubicBezTo>
                    <a:pt x="292" y="192"/>
                    <a:pt x="0" y="2352"/>
                    <a:pt x="0" y="5232"/>
                  </a:cubicBezTo>
                  <a:cubicBezTo>
                    <a:pt x="0" y="8112"/>
                    <a:pt x="292" y="11712"/>
                    <a:pt x="730" y="14592"/>
                  </a:cubicBezTo>
                  <a:cubicBezTo>
                    <a:pt x="1168" y="17472"/>
                    <a:pt x="1751" y="19632"/>
                    <a:pt x="2773" y="20532"/>
                  </a:cubicBezTo>
                  <a:cubicBezTo>
                    <a:pt x="3795" y="21432"/>
                    <a:pt x="5254" y="21072"/>
                    <a:pt x="6422" y="18912"/>
                  </a:cubicBezTo>
                  <a:cubicBezTo>
                    <a:pt x="7589" y="16752"/>
                    <a:pt x="8465" y="12792"/>
                    <a:pt x="9049" y="9552"/>
                  </a:cubicBezTo>
                  <a:cubicBezTo>
                    <a:pt x="9632" y="6312"/>
                    <a:pt x="9924" y="3792"/>
                    <a:pt x="10508" y="3792"/>
                  </a:cubicBezTo>
                  <a:cubicBezTo>
                    <a:pt x="11092" y="3792"/>
                    <a:pt x="11968" y="6312"/>
                    <a:pt x="12989" y="8292"/>
                  </a:cubicBezTo>
                  <a:cubicBezTo>
                    <a:pt x="14011" y="10272"/>
                    <a:pt x="15178" y="11712"/>
                    <a:pt x="16638" y="12252"/>
                  </a:cubicBezTo>
                  <a:cubicBezTo>
                    <a:pt x="18097" y="12792"/>
                    <a:pt x="19849" y="12432"/>
                    <a:pt x="21600" y="1207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0489075" y="3426568"/>
              <a:ext cx="64047" cy="14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41" fill="norm" stroke="1" extrusionOk="0">
                  <a:moveTo>
                    <a:pt x="3223" y="4913"/>
                  </a:moveTo>
                  <a:cubicBezTo>
                    <a:pt x="1829" y="11606"/>
                    <a:pt x="436" y="18299"/>
                    <a:pt x="87" y="18147"/>
                  </a:cubicBezTo>
                  <a:cubicBezTo>
                    <a:pt x="-261" y="17995"/>
                    <a:pt x="436" y="10997"/>
                    <a:pt x="2178" y="6586"/>
                  </a:cubicBezTo>
                  <a:cubicBezTo>
                    <a:pt x="3920" y="2175"/>
                    <a:pt x="6707" y="349"/>
                    <a:pt x="9494" y="45"/>
                  </a:cubicBezTo>
                  <a:cubicBezTo>
                    <a:pt x="12281" y="-259"/>
                    <a:pt x="15068" y="958"/>
                    <a:pt x="17158" y="4152"/>
                  </a:cubicBezTo>
                  <a:cubicBezTo>
                    <a:pt x="19249" y="7347"/>
                    <a:pt x="20642" y="12518"/>
                    <a:pt x="20991" y="15713"/>
                  </a:cubicBezTo>
                  <a:cubicBezTo>
                    <a:pt x="21339" y="18907"/>
                    <a:pt x="20642" y="20124"/>
                    <a:pt x="19945" y="2134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10635618" y="3108239"/>
              <a:ext cx="110898" cy="44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75" fill="norm" stroke="1" extrusionOk="0">
                  <a:moveTo>
                    <a:pt x="14016" y="16888"/>
                  </a:moveTo>
                  <a:cubicBezTo>
                    <a:pt x="12794" y="16483"/>
                    <a:pt x="11571" y="16077"/>
                    <a:pt x="9941" y="15773"/>
                  </a:cubicBezTo>
                  <a:cubicBezTo>
                    <a:pt x="8310" y="15468"/>
                    <a:pt x="6273" y="15266"/>
                    <a:pt x="4643" y="15468"/>
                  </a:cubicBezTo>
                  <a:cubicBezTo>
                    <a:pt x="3012" y="15671"/>
                    <a:pt x="1790" y="16280"/>
                    <a:pt x="975" y="17192"/>
                  </a:cubicBezTo>
                  <a:cubicBezTo>
                    <a:pt x="160" y="18105"/>
                    <a:pt x="-248" y="19322"/>
                    <a:pt x="160" y="20133"/>
                  </a:cubicBezTo>
                  <a:cubicBezTo>
                    <a:pt x="567" y="20945"/>
                    <a:pt x="1790" y="21350"/>
                    <a:pt x="3420" y="21452"/>
                  </a:cubicBezTo>
                  <a:cubicBezTo>
                    <a:pt x="5050" y="21553"/>
                    <a:pt x="7088" y="21350"/>
                    <a:pt x="9533" y="20184"/>
                  </a:cubicBezTo>
                  <a:cubicBezTo>
                    <a:pt x="11978" y="19018"/>
                    <a:pt x="14831" y="16888"/>
                    <a:pt x="16869" y="13897"/>
                  </a:cubicBezTo>
                  <a:cubicBezTo>
                    <a:pt x="18907" y="10905"/>
                    <a:pt x="20129" y="7052"/>
                    <a:pt x="20741" y="4770"/>
                  </a:cubicBezTo>
                  <a:cubicBezTo>
                    <a:pt x="21352" y="2488"/>
                    <a:pt x="21352" y="1778"/>
                    <a:pt x="21352" y="1170"/>
                  </a:cubicBezTo>
                  <a:cubicBezTo>
                    <a:pt x="21352" y="561"/>
                    <a:pt x="21352" y="54"/>
                    <a:pt x="20741" y="4"/>
                  </a:cubicBezTo>
                  <a:cubicBezTo>
                    <a:pt x="20129" y="-47"/>
                    <a:pt x="18907" y="359"/>
                    <a:pt x="16461" y="1981"/>
                  </a:cubicBezTo>
                  <a:cubicBezTo>
                    <a:pt x="14016" y="3604"/>
                    <a:pt x="10348" y="6443"/>
                    <a:pt x="10552" y="9029"/>
                  </a:cubicBezTo>
                  <a:cubicBezTo>
                    <a:pt x="10756" y="11615"/>
                    <a:pt x="14831" y="13947"/>
                    <a:pt x="18907" y="1628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1076715" y="3257287"/>
              <a:ext cx="196851" cy="26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1451"/>
                  </a:moveTo>
                  <a:cubicBezTo>
                    <a:pt x="2323" y="16008"/>
                    <a:pt x="4645" y="10566"/>
                    <a:pt x="5806" y="7420"/>
                  </a:cubicBezTo>
                  <a:cubicBezTo>
                    <a:pt x="6968" y="4273"/>
                    <a:pt x="6968" y="3423"/>
                    <a:pt x="6735" y="2572"/>
                  </a:cubicBezTo>
                  <a:cubicBezTo>
                    <a:pt x="6503" y="1722"/>
                    <a:pt x="6039" y="871"/>
                    <a:pt x="5458" y="1042"/>
                  </a:cubicBezTo>
                  <a:cubicBezTo>
                    <a:pt x="4877" y="1212"/>
                    <a:pt x="4181" y="2402"/>
                    <a:pt x="3600" y="4953"/>
                  </a:cubicBezTo>
                  <a:cubicBezTo>
                    <a:pt x="3019" y="7505"/>
                    <a:pt x="2555" y="11416"/>
                    <a:pt x="2555" y="13882"/>
                  </a:cubicBezTo>
                  <a:cubicBezTo>
                    <a:pt x="2555" y="16349"/>
                    <a:pt x="3019" y="17369"/>
                    <a:pt x="3716" y="18134"/>
                  </a:cubicBezTo>
                  <a:cubicBezTo>
                    <a:pt x="4413" y="18900"/>
                    <a:pt x="5342" y="19410"/>
                    <a:pt x="6387" y="19495"/>
                  </a:cubicBezTo>
                  <a:cubicBezTo>
                    <a:pt x="7432" y="19580"/>
                    <a:pt x="8594" y="19240"/>
                    <a:pt x="10219" y="17284"/>
                  </a:cubicBezTo>
                  <a:cubicBezTo>
                    <a:pt x="11845" y="15328"/>
                    <a:pt x="13935" y="11757"/>
                    <a:pt x="15213" y="9035"/>
                  </a:cubicBezTo>
                  <a:cubicBezTo>
                    <a:pt x="16490" y="6314"/>
                    <a:pt x="16955" y="4443"/>
                    <a:pt x="17187" y="2912"/>
                  </a:cubicBezTo>
                  <a:cubicBezTo>
                    <a:pt x="17419" y="1382"/>
                    <a:pt x="17419" y="191"/>
                    <a:pt x="17419" y="21"/>
                  </a:cubicBezTo>
                  <a:cubicBezTo>
                    <a:pt x="17419" y="-149"/>
                    <a:pt x="17419" y="701"/>
                    <a:pt x="17652" y="2912"/>
                  </a:cubicBezTo>
                  <a:cubicBezTo>
                    <a:pt x="17884" y="5123"/>
                    <a:pt x="18348" y="8695"/>
                    <a:pt x="19045" y="10906"/>
                  </a:cubicBezTo>
                  <a:cubicBezTo>
                    <a:pt x="19742" y="13117"/>
                    <a:pt x="20671" y="13968"/>
                    <a:pt x="21600" y="1481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5596665" y="2063750"/>
              <a:ext cx="355601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0"/>
                  </a:moveTo>
                  <a:cubicBezTo>
                    <a:pt x="2829" y="3323"/>
                    <a:pt x="5657" y="6646"/>
                    <a:pt x="8936" y="10800"/>
                  </a:cubicBezTo>
                  <a:cubicBezTo>
                    <a:pt x="12214" y="14954"/>
                    <a:pt x="15943" y="19938"/>
                    <a:pt x="18129" y="20769"/>
                  </a:cubicBezTo>
                  <a:cubicBezTo>
                    <a:pt x="20314" y="21600"/>
                    <a:pt x="20957" y="18277"/>
                    <a:pt x="21600" y="1495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5563022" y="1854200"/>
              <a:ext cx="5269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21600"/>
                  </a:moveTo>
                  <a:cubicBezTo>
                    <a:pt x="13205" y="15794"/>
                    <a:pt x="5728" y="9987"/>
                    <a:pt x="2405" y="6387"/>
                  </a:cubicBezTo>
                  <a:cubicBezTo>
                    <a:pt x="-918" y="2787"/>
                    <a:pt x="-87" y="1394"/>
                    <a:pt x="744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5704615" y="190500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5543378" y="1708150"/>
              <a:ext cx="332688" cy="1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16" fill="norm" stroke="1" extrusionOk="0">
                  <a:moveTo>
                    <a:pt x="2621" y="0"/>
                  </a:moveTo>
                  <a:cubicBezTo>
                    <a:pt x="1801" y="1157"/>
                    <a:pt x="981" y="2314"/>
                    <a:pt x="502" y="3857"/>
                  </a:cubicBezTo>
                  <a:cubicBezTo>
                    <a:pt x="24" y="5400"/>
                    <a:pt x="-113" y="7329"/>
                    <a:pt x="92" y="9064"/>
                  </a:cubicBezTo>
                  <a:cubicBezTo>
                    <a:pt x="297" y="10800"/>
                    <a:pt x="844" y="12343"/>
                    <a:pt x="2895" y="14464"/>
                  </a:cubicBezTo>
                  <a:cubicBezTo>
                    <a:pt x="4945" y="16586"/>
                    <a:pt x="8500" y="19286"/>
                    <a:pt x="11507" y="20443"/>
                  </a:cubicBezTo>
                  <a:cubicBezTo>
                    <a:pt x="14515" y="21600"/>
                    <a:pt x="16976" y="21214"/>
                    <a:pt x="18548" y="19671"/>
                  </a:cubicBezTo>
                  <a:cubicBezTo>
                    <a:pt x="20120" y="18129"/>
                    <a:pt x="20803" y="15429"/>
                    <a:pt x="21487" y="1272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5648473" y="1523999"/>
              <a:ext cx="13239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4901" y="21600"/>
                  </a:moveTo>
                  <a:cubicBezTo>
                    <a:pt x="3214" y="21600"/>
                    <a:pt x="1527" y="21600"/>
                    <a:pt x="683" y="20880"/>
                  </a:cubicBezTo>
                  <a:cubicBezTo>
                    <a:pt x="-161" y="20160"/>
                    <a:pt x="-161" y="18720"/>
                    <a:pt x="345" y="17520"/>
                  </a:cubicBezTo>
                  <a:cubicBezTo>
                    <a:pt x="852" y="16320"/>
                    <a:pt x="1864" y="15360"/>
                    <a:pt x="4395" y="15000"/>
                  </a:cubicBezTo>
                  <a:cubicBezTo>
                    <a:pt x="6926" y="14640"/>
                    <a:pt x="10977" y="14880"/>
                    <a:pt x="13676" y="15360"/>
                  </a:cubicBezTo>
                  <a:cubicBezTo>
                    <a:pt x="16376" y="15840"/>
                    <a:pt x="17727" y="16560"/>
                    <a:pt x="17389" y="16920"/>
                  </a:cubicBezTo>
                  <a:cubicBezTo>
                    <a:pt x="17051" y="17280"/>
                    <a:pt x="15027" y="17280"/>
                    <a:pt x="12495" y="16440"/>
                  </a:cubicBezTo>
                  <a:cubicBezTo>
                    <a:pt x="9964" y="15600"/>
                    <a:pt x="6926" y="13920"/>
                    <a:pt x="4733" y="12240"/>
                  </a:cubicBezTo>
                  <a:cubicBezTo>
                    <a:pt x="2539" y="10560"/>
                    <a:pt x="1189" y="8880"/>
                    <a:pt x="1358" y="7920"/>
                  </a:cubicBezTo>
                  <a:cubicBezTo>
                    <a:pt x="1527" y="6960"/>
                    <a:pt x="3214" y="6720"/>
                    <a:pt x="6083" y="6720"/>
                  </a:cubicBezTo>
                  <a:cubicBezTo>
                    <a:pt x="8952" y="6720"/>
                    <a:pt x="13002" y="6960"/>
                    <a:pt x="15870" y="6480"/>
                  </a:cubicBezTo>
                  <a:cubicBezTo>
                    <a:pt x="18739" y="6000"/>
                    <a:pt x="20426" y="4800"/>
                    <a:pt x="20933" y="3600"/>
                  </a:cubicBezTo>
                  <a:cubicBezTo>
                    <a:pt x="21439" y="2400"/>
                    <a:pt x="20764" y="1200"/>
                    <a:pt x="20089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5533115" y="1439197"/>
              <a:ext cx="247701" cy="65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968" fill="norm" stroke="1" extrusionOk="0">
                  <a:moveTo>
                    <a:pt x="553" y="20968"/>
                  </a:moveTo>
                  <a:cubicBezTo>
                    <a:pt x="187" y="16918"/>
                    <a:pt x="-179" y="12868"/>
                    <a:pt x="96" y="9493"/>
                  </a:cubicBezTo>
                  <a:cubicBezTo>
                    <a:pt x="370" y="6118"/>
                    <a:pt x="1285" y="3418"/>
                    <a:pt x="4031" y="1730"/>
                  </a:cubicBezTo>
                  <a:cubicBezTo>
                    <a:pt x="6777" y="43"/>
                    <a:pt x="11353" y="-632"/>
                    <a:pt x="14557" y="718"/>
                  </a:cubicBezTo>
                  <a:cubicBezTo>
                    <a:pt x="17760" y="2068"/>
                    <a:pt x="19590" y="5443"/>
                    <a:pt x="21421" y="881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5615715" y="1054100"/>
              <a:ext cx="508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000" y="19886"/>
                    <a:pt x="14400" y="18171"/>
                    <a:pt x="11700" y="15171"/>
                  </a:cubicBezTo>
                  <a:cubicBezTo>
                    <a:pt x="9000" y="12171"/>
                    <a:pt x="7200" y="7886"/>
                    <a:pt x="5400" y="5143"/>
                  </a:cubicBezTo>
                  <a:cubicBezTo>
                    <a:pt x="3600" y="2400"/>
                    <a:pt x="1800" y="1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5553156" y="972665"/>
              <a:ext cx="183210" cy="121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690" fill="norm" stroke="1" extrusionOk="0">
                  <a:moveTo>
                    <a:pt x="1380" y="17090"/>
                  </a:moveTo>
                  <a:cubicBezTo>
                    <a:pt x="883" y="18890"/>
                    <a:pt x="387" y="20690"/>
                    <a:pt x="138" y="20690"/>
                  </a:cubicBezTo>
                  <a:cubicBezTo>
                    <a:pt x="-110" y="20690"/>
                    <a:pt x="-110" y="18890"/>
                    <a:pt x="883" y="15110"/>
                  </a:cubicBezTo>
                  <a:cubicBezTo>
                    <a:pt x="1876" y="11330"/>
                    <a:pt x="3862" y="5570"/>
                    <a:pt x="5476" y="2510"/>
                  </a:cubicBezTo>
                  <a:cubicBezTo>
                    <a:pt x="7090" y="-550"/>
                    <a:pt x="8331" y="-910"/>
                    <a:pt x="10938" y="1970"/>
                  </a:cubicBezTo>
                  <a:cubicBezTo>
                    <a:pt x="13545" y="4850"/>
                    <a:pt x="17518" y="10970"/>
                    <a:pt x="21490" y="1709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0" y="4978664"/>
              <a:ext cx="1097776" cy="88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21" fill="norm" stroke="1" extrusionOk="0">
                  <a:moveTo>
                    <a:pt x="1914" y="19993"/>
                  </a:moveTo>
                  <a:cubicBezTo>
                    <a:pt x="3327" y="16907"/>
                    <a:pt x="4739" y="13822"/>
                    <a:pt x="6172" y="11250"/>
                  </a:cubicBezTo>
                  <a:cubicBezTo>
                    <a:pt x="7605" y="8679"/>
                    <a:pt x="9059" y="6622"/>
                    <a:pt x="10534" y="4822"/>
                  </a:cubicBezTo>
                  <a:cubicBezTo>
                    <a:pt x="12008" y="3022"/>
                    <a:pt x="13504" y="1479"/>
                    <a:pt x="15124" y="707"/>
                  </a:cubicBezTo>
                  <a:cubicBezTo>
                    <a:pt x="16744" y="-64"/>
                    <a:pt x="18488" y="-64"/>
                    <a:pt x="19506" y="193"/>
                  </a:cubicBezTo>
                  <a:cubicBezTo>
                    <a:pt x="20524" y="450"/>
                    <a:pt x="20814" y="965"/>
                    <a:pt x="21064" y="1736"/>
                  </a:cubicBezTo>
                  <a:cubicBezTo>
                    <a:pt x="21313" y="2507"/>
                    <a:pt x="21520" y="3536"/>
                    <a:pt x="21541" y="4822"/>
                  </a:cubicBezTo>
                  <a:cubicBezTo>
                    <a:pt x="21562" y="6107"/>
                    <a:pt x="21396" y="7650"/>
                    <a:pt x="20690" y="8936"/>
                  </a:cubicBezTo>
                  <a:cubicBezTo>
                    <a:pt x="19984" y="10222"/>
                    <a:pt x="18737" y="11250"/>
                    <a:pt x="17200" y="11765"/>
                  </a:cubicBezTo>
                  <a:cubicBezTo>
                    <a:pt x="15664" y="12279"/>
                    <a:pt x="13836" y="12279"/>
                    <a:pt x="12091" y="12536"/>
                  </a:cubicBezTo>
                  <a:cubicBezTo>
                    <a:pt x="10347" y="12793"/>
                    <a:pt x="8685" y="13307"/>
                    <a:pt x="7231" y="14336"/>
                  </a:cubicBezTo>
                  <a:cubicBezTo>
                    <a:pt x="5777" y="15365"/>
                    <a:pt x="4531" y="16907"/>
                    <a:pt x="3451" y="17936"/>
                  </a:cubicBezTo>
                  <a:cubicBezTo>
                    <a:pt x="2371" y="18965"/>
                    <a:pt x="1457" y="19479"/>
                    <a:pt x="855" y="19479"/>
                  </a:cubicBezTo>
                  <a:cubicBezTo>
                    <a:pt x="253" y="19479"/>
                    <a:pt x="-38" y="18965"/>
                    <a:pt x="4" y="18193"/>
                  </a:cubicBezTo>
                  <a:cubicBezTo>
                    <a:pt x="45" y="17422"/>
                    <a:pt x="419" y="16393"/>
                    <a:pt x="1395" y="14593"/>
                  </a:cubicBezTo>
                  <a:cubicBezTo>
                    <a:pt x="2371" y="12793"/>
                    <a:pt x="3950" y="10222"/>
                    <a:pt x="5549" y="7907"/>
                  </a:cubicBezTo>
                  <a:cubicBezTo>
                    <a:pt x="7148" y="5593"/>
                    <a:pt x="8768" y="3536"/>
                    <a:pt x="10367" y="2250"/>
                  </a:cubicBezTo>
                  <a:cubicBezTo>
                    <a:pt x="11967" y="965"/>
                    <a:pt x="13545" y="450"/>
                    <a:pt x="14978" y="193"/>
                  </a:cubicBezTo>
                  <a:cubicBezTo>
                    <a:pt x="16411" y="-64"/>
                    <a:pt x="17699" y="-64"/>
                    <a:pt x="18696" y="193"/>
                  </a:cubicBezTo>
                  <a:cubicBezTo>
                    <a:pt x="19693" y="450"/>
                    <a:pt x="20399" y="965"/>
                    <a:pt x="20856" y="1479"/>
                  </a:cubicBezTo>
                  <a:cubicBezTo>
                    <a:pt x="21313" y="1993"/>
                    <a:pt x="21520" y="2507"/>
                    <a:pt x="21437" y="3536"/>
                  </a:cubicBezTo>
                  <a:cubicBezTo>
                    <a:pt x="21354" y="4565"/>
                    <a:pt x="20980" y="6107"/>
                    <a:pt x="20046" y="7393"/>
                  </a:cubicBezTo>
                  <a:cubicBezTo>
                    <a:pt x="19111" y="8679"/>
                    <a:pt x="17616" y="9707"/>
                    <a:pt x="16162" y="10736"/>
                  </a:cubicBezTo>
                  <a:cubicBezTo>
                    <a:pt x="14708" y="11765"/>
                    <a:pt x="13296" y="12793"/>
                    <a:pt x="11821" y="14336"/>
                  </a:cubicBezTo>
                  <a:cubicBezTo>
                    <a:pt x="10347" y="15879"/>
                    <a:pt x="8810" y="17936"/>
                    <a:pt x="7709" y="19222"/>
                  </a:cubicBezTo>
                  <a:cubicBezTo>
                    <a:pt x="6608" y="20507"/>
                    <a:pt x="5944" y="21022"/>
                    <a:pt x="5487" y="21279"/>
                  </a:cubicBezTo>
                  <a:cubicBezTo>
                    <a:pt x="5030" y="21536"/>
                    <a:pt x="4780" y="21536"/>
                    <a:pt x="4822" y="20507"/>
                  </a:cubicBezTo>
                  <a:cubicBezTo>
                    <a:pt x="4864" y="19479"/>
                    <a:pt x="5196" y="17422"/>
                    <a:pt x="6027" y="14850"/>
                  </a:cubicBezTo>
                  <a:cubicBezTo>
                    <a:pt x="6857" y="12279"/>
                    <a:pt x="8187" y="9193"/>
                    <a:pt x="9827" y="7136"/>
                  </a:cubicBezTo>
                  <a:cubicBezTo>
                    <a:pt x="11468" y="5079"/>
                    <a:pt x="13420" y="4050"/>
                    <a:pt x="15103" y="3536"/>
                  </a:cubicBezTo>
                  <a:cubicBezTo>
                    <a:pt x="16785" y="3022"/>
                    <a:pt x="18197" y="3022"/>
                    <a:pt x="19610" y="302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1356115" y="2307949"/>
              <a:ext cx="577851" cy="5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3847"/>
                  </a:moveTo>
                  <a:cubicBezTo>
                    <a:pt x="2532" y="2185"/>
                    <a:pt x="5064" y="524"/>
                    <a:pt x="7200" y="108"/>
                  </a:cubicBezTo>
                  <a:cubicBezTo>
                    <a:pt x="9336" y="-307"/>
                    <a:pt x="11077" y="524"/>
                    <a:pt x="10840" y="1770"/>
                  </a:cubicBezTo>
                  <a:cubicBezTo>
                    <a:pt x="10602" y="3016"/>
                    <a:pt x="8387" y="4678"/>
                    <a:pt x="6527" y="6755"/>
                  </a:cubicBezTo>
                  <a:cubicBezTo>
                    <a:pt x="4668" y="8831"/>
                    <a:pt x="3165" y="11324"/>
                    <a:pt x="2176" y="12985"/>
                  </a:cubicBezTo>
                  <a:cubicBezTo>
                    <a:pt x="1187" y="14647"/>
                    <a:pt x="712" y="15478"/>
                    <a:pt x="752" y="15893"/>
                  </a:cubicBezTo>
                  <a:cubicBezTo>
                    <a:pt x="791" y="16308"/>
                    <a:pt x="1345" y="16308"/>
                    <a:pt x="2848" y="15478"/>
                  </a:cubicBezTo>
                  <a:cubicBezTo>
                    <a:pt x="4352" y="14647"/>
                    <a:pt x="6804" y="12985"/>
                    <a:pt x="8268" y="12155"/>
                  </a:cubicBezTo>
                  <a:cubicBezTo>
                    <a:pt x="9732" y="11324"/>
                    <a:pt x="10207" y="11324"/>
                    <a:pt x="10681" y="11324"/>
                  </a:cubicBezTo>
                  <a:cubicBezTo>
                    <a:pt x="11156" y="11324"/>
                    <a:pt x="11631" y="11324"/>
                    <a:pt x="11512" y="11739"/>
                  </a:cubicBezTo>
                  <a:cubicBezTo>
                    <a:pt x="11393" y="12155"/>
                    <a:pt x="10681" y="12985"/>
                    <a:pt x="8862" y="13816"/>
                  </a:cubicBezTo>
                  <a:cubicBezTo>
                    <a:pt x="7042" y="14647"/>
                    <a:pt x="4114" y="15478"/>
                    <a:pt x="2453" y="15893"/>
                  </a:cubicBezTo>
                  <a:cubicBezTo>
                    <a:pt x="791" y="16308"/>
                    <a:pt x="396" y="16308"/>
                    <a:pt x="514" y="16308"/>
                  </a:cubicBezTo>
                  <a:cubicBezTo>
                    <a:pt x="633" y="16308"/>
                    <a:pt x="1266" y="16308"/>
                    <a:pt x="3046" y="15893"/>
                  </a:cubicBezTo>
                  <a:cubicBezTo>
                    <a:pt x="4826" y="15478"/>
                    <a:pt x="7754" y="14647"/>
                    <a:pt x="10602" y="14231"/>
                  </a:cubicBezTo>
                  <a:cubicBezTo>
                    <a:pt x="13451" y="13816"/>
                    <a:pt x="16220" y="13816"/>
                    <a:pt x="18040" y="15062"/>
                  </a:cubicBezTo>
                  <a:cubicBezTo>
                    <a:pt x="19859" y="16308"/>
                    <a:pt x="20730" y="18801"/>
                    <a:pt x="21600" y="2129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1387865" y="2330450"/>
              <a:ext cx="495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8" y="0"/>
                    <a:pt x="4615" y="0"/>
                    <a:pt x="7200" y="0"/>
                  </a:cubicBezTo>
                  <a:cubicBezTo>
                    <a:pt x="9785" y="0"/>
                    <a:pt x="12646" y="0"/>
                    <a:pt x="14400" y="1200"/>
                  </a:cubicBezTo>
                  <a:cubicBezTo>
                    <a:pt x="16154" y="2400"/>
                    <a:pt x="16800" y="4800"/>
                    <a:pt x="16754" y="7200"/>
                  </a:cubicBezTo>
                  <a:cubicBezTo>
                    <a:pt x="16708" y="9600"/>
                    <a:pt x="15969" y="12000"/>
                    <a:pt x="14123" y="14400"/>
                  </a:cubicBezTo>
                  <a:cubicBezTo>
                    <a:pt x="12277" y="16800"/>
                    <a:pt x="9323" y="19200"/>
                    <a:pt x="7569" y="20400"/>
                  </a:cubicBezTo>
                  <a:cubicBezTo>
                    <a:pt x="5815" y="21600"/>
                    <a:pt x="5262" y="21600"/>
                    <a:pt x="4754" y="21000"/>
                  </a:cubicBezTo>
                  <a:cubicBezTo>
                    <a:pt x="4246" y="20400"/>
                    <a:pt x="3785" y="19200"/>
                    <a:pt x="3831" y="18000"/>
                  </a:cubicBezTo>
                  <a:cubicBezTo>
                    <a:pt x="3877" y="16800"/>
                    <a:pt x="4431" y="15600"/>
                    <a:pt x="6462" y="14400"/>
                  </a:cubicBezTo>
                  <a:cubicBezTo>
                    <a:pt x="8492" y="13200"/>
                    <a:pt x="12000" y="12000"/>
                    <a:pt x="14769" y="13200"/>
                  </a:cubicBezTo>
                  <a:cubicBezTo>
                    <a:pt x="17538" y="14400"/>
                    <a:pt x="19569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1876815" y="1835150"/>
              <a:ext cx="190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08"/>
                    <a:pt x="12000" y="11815"/>
                    <a:pt x="8400" y="15415"/>
                  </a:cubicBezTo>
                  <a:cubicBezTo>
                    <a:pt x="4800" y="19015"/>
                    <a:pt x="2400" y="203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7990615" y="6076950"/>
              <a:ext cx="25401" cy="435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0"/>
                  </a:moveTo>
                  <a:cubicBezTo>
                    <a:pt x="1800" y="3635"/>
                    <a:pt x="3600" y="7269"/>
                    <a:pt x="4500" y="10696"/>
                  </a:cubicBezTo>
                  <a:cubicBezTo>
                    <a:pt x="5400" y="14123"/>
                    <a:pt x="5400" y="17342"/>
                    <a:pt x="5400" y="19212"/>
                  </a:cubicBezTo>
                  <a:cubicBezTo>
                    <a:pt x="5400" y="21081"/>
                    <a:pt x="5400" y="21600"/>
                    <a:pt x="8100" y="21237"/>
                  </a:cubicBezTo>
                  <a:cubicBezTo>
                    <a:pt x="10800" y="20873"/>
                    <a:pt x="16200" y="19627"/>
                    <a:pt x="21600" y="1838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7871687" y="6052330"/>
              <a:ext cx="182429" cy="11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253" fill="norm" stroke="1" extrusionOk="0">
                  <a:moveTo>
                    <a:pt x="17674" y="2172"/>
                  </a:moveTo>
                  <a:cubicBezTo>
                    <a:pt x="15191" y="3329"/>
                    <a:pt x="12708" y="4486"/>
                    <a:pt x="10226" y="7186"/>
                  </a:cubicBezTo>
                  <a:cubicBezTo>
                    <a:pt x="7743" y="9886"/>
                    <a:pt x="5260" y="14129"/>
                    <a:pt x="3398" y="16829"/>
                  </a:cubicBezTo>
                  <a:cubicBezTo>
                    <a:pt x="1536" y="19529"/>
                    <a:pt x="295" y="20686"/>
                    <a:pt x="46" y="20107"/>
                  </a:cubicBezTo>
                  <a:cubicBezTo>
                    <a:pt x="-202" y="19529"/>
                    <a:pt x="543" y="17215"/>
                    <a:pt x="2405" y="13550"/>
                  </a:cubicBezTo>
                  <a:cubicBezTo>
                    <a:pt x="4267" y="9886"/>
                    <a:pt x="7246" y="4872"/>
                    <a:pt x="9481" y="2172"/>
                  </a:cubicBezTo>
                  <a:cubicBezTo>
                    <a:pt x="11715" y="-528"/>
                    <a:pt x="13205" y="-914"/>
                    <a:pt x="15067" y="2172"/>
                  </a:cubicBezTo>
                  <a:cubicBezTo>
                    <a:pt x="16929" y="5257"/>
                    <a:pt x="19164" y="11815"/>
                    <a:pt x="21398" y="1837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853215" y="2290233"/>
              <a:ext cx="10877551" cy="272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" y="21550"/>
                    <a:pt x="34" y="21499"/>
                    <a:pt x="65" y="21483"/>
                  </a:cubicBezTo>
                  <a:cubicBezTo>
                    <a:pt x="97" y="21466"/>
                    <a:pt x="143" y="21483"/>
                    <a:pt x="223" y="21499"/>
                  </a:cubicBezTo>
                  <a:cubicBezTo>
                    <a:pt x="303" y="21516"/>
                    <a:pt x="416" y="21533"/>
                    <a:pt x="517" y="21533"/>
                  </a:cubicBezTo>
                  <a:cubicBezTo>
                    <a:pt x="618" y="21533"/>
                    <a:pt x="706" y="21516"/>
                    <a:pt x="822" y="21516"/>
                  </a:cubicBezTo>
                  <a:cubicBezTo>
                    <a:pt x="937" y="21516"/>
                    <a:pt x="1080" y="21533"/>
                    <a:pt x="1213" y="21525"/>
                  </a:cubicBezTo>
                  <a:cubicBezTo>
                    <a:pt x="1345" y="21516"/>
                    <a:pt x="1467" y="21483"/>
                    <a:pt x="1570" y="21449"/>
                  </a:cubicBezTo>
                  <a:cubicBezTo>
                    <a:pt x="1673" y="21416"/>
                    <a:pt x="1757" y="21382"/>
                    <a:pt x="1858" y="21365"/>
                  </a:cubicBezTo>
                  <a:cubicBezTo>
                    <a:pt x="1959" y="21348"/>
                    <a:pt x="2076" y="21348"/>
                    <a:pt x="2194" y="21340"/>
                  </a:cubicBezTo>
                  <a:cubicBezTo>
                    <a:pt x="2312" y="21332"/>
                    <a:pt x="2429" y="21315"/>
                    <a:pt x="2539" y="21323"/>
                  </a:cubicBezTo>
                  <a:cubicBezTo>
                    <a:pt x="2648" y="21332"/>
                    <a:pt x="2749" y="21365"/>
                    <a:pt x="2856" y="21390"/>
                  </a:cubicBezTo>
                  <a:cubicBezTo>
                    <a:pt x="2963" y="21416"/>
                    <a:pt x="3077" y="21432"/>
                    <a:pt x="3192" y="21416"/>
                  </a:cubicBezTo>
                  <a:cubicBezTo>
                    <a:pt x="3308" y="21399"/>
                    <a:pt x="3426" y="21348"/>
                    <a:pt x="3550" y="21340"/>
                  </a:cubicBezTo>
                  <a:cubicBezTo>
                    <a:pt x="3674" y="21332"/>
                    <a:pt x="3804" y="21365"/>
                    <a:pt x="3924" y="21399"/>
                  </a:cubicBezTo>
                  <a:cubicBezTo>
                    <a:pt x="4043" y="21432"/>
                    <a:pt x="4153" y="21466"/>
                    <a:pt x="4264" y="21491"/>
                  </a:cubicBezTo>
                  <a:cubicBezTo>
                    <a:pt x="4375" y="21516"/>
                    <a:pt x="4489" y="21533"/>
                    <a:pt x="4607" y="21516"/>
                  </a:cubicBezTo>
                  <a:cubicBezTo>
                    <a:pt x="4724" y="21499"/>
                    <a:pt x="4846" y="21449"/>
                    <a:pt x="4970" y="21399"/>
                  </a:cubicBezTo>
                  <a:cubicBezTo>
                    <a:pt x="5094" y="21348"/>
                    <a:pt x="5220" y="21298"/>
                    <a:pt x="5342" y="21248"/>
                  </a:cubicBezTo>
                  <a:cubicBezTo>
                    <a:pt x="5464" y="21198"/>
                    <a:pt x="5582" y="21147"/>
                    <a:pt x="5699" y="21089"/>
                  </a:cubicBezTo>
                  <a:cubicBezTo>
                    <a:pt x="5817" y="21030"/>
                    <a:pt x="5935" y="20963"/>
                    <a:pt x="6050" y="20896"/>
                  </a:cubicBezTo>
                  <a:cubicBezTo>
                    <a:pt x="6166" y="20829"/>
                    <a:pt x="6280" y="20761"/>
                    <a:pt x="6401" y="20720"/>
                  </a:cubicBezTo>
                  <a:cubicBezTo>
                    <a:pt x="6523" y="20678"/>
                    <a:pt x="6654" y="20661"/>
                    <a:pt x="6801" y="20652"/>
                  </a:cubicBezTo>
                  <a:cubicBezTo>
                    <a:pt x="6948" y="20644"/>
                    <a:pt x="7112" y="20644"/>
                    <a:pt x="7271" y="20652"/>
                  </a:cubicBezTo>
                  <a:cubicBezTo>
                    <a:pt x="7431" y="20661"/>
                    <a:pt x="7587" y="20678"/>
                    <a:pt x="7757" y="20686"/>
                  </a:cubicBezTo>
                  <a:cubicBezTo>
                    <a:pt x="7927" y="20694"/>
                    <a:pt x="8112" y="20694"/>
                    <a:pt x="8293" y="20694"/>
                  </a:cubicBezTo>
                  <a:cubicBezTo>
                    <a:pt x="8474" y="20694"/>
                    <a:pt x="8650" y="20694"/>
                    <a:pt x="8806" y="20669"/>
                  </a:cubicBezTo>
                  <a:cubicBezTo>
                    <a:pt x="8961" y="20644"/>
                    <a:pt x="9096" y="20594"/>
                    <a:pt x="9218" y="20560"/>
                  </a:cubicBezTo>
                  <a:cubicBezTo>
                    <a:pt x="9339" y="20527"/>
                    <a:pt x="9449" y="20510"/>
                    <a:pt x="9564" y="20485"/>
                  </a:cubicBezTo>
                  <a:cubicBezTo>
                    <a:pt x="9680" y="20460"/>
                    <a:pt x="9802" y="20426"/>
                    <a:pt x="9932" y="20384"/>
                  </a:cubicBezTo>
                  <a:cubicBezTo>
                    <a:pt x="10062" y="20342"/>
                    <a:pt x="10201" y="20292"/>
                    <a:pt x="10315" y="20233"/>
                  </a:cubicBezTo>
                  <a:cubicBezTo>
                    <a:pt x="10428" y="20175"/>
                    <a:pt x="10516" y="20107"/>
                    <a:pt x="10617" y="20024"/>
                  </a:cubicBezTo>
                  <a:cubicBezTo>
                    <a:pt x="10718" y="19940"/>
                    <a:pt x="10832" y="19839"/>
                    <a:pt x="10953" y="19671"/>
                  </a:cubicBezTo>
                  <a:cubicBezTo>
                    <a:pt x="11075" y="19504"/>
                    <a:pt x="11206" y="19269"/>
                    <a:pt x="11327" y="19026"/>
                  </a:cubicBezTo>
                  <a:cubicBezTo>
                    <a:pt x="11449" y="18783"/>
                    <a:pt x="11563" y="18531"/>
                    <a:pt x="11666" y="18296"/>
                  </a:cubicBezTo>
                  <a:cubicBezTo>
                    <a:pt x="11769" y="18061"/>
                    <a:pt x="11861" y="17843"/>
                    <a:pt x="11935" y="17667"/>
                  </a:cubicBezTo>
                  <a:cubicBezTo>
                    <a:pt x="12008" y="17491"/>
                    <a:pt x="12063" y="17357"/>
                    <a:pt x="12149" y="17148"/>
                  </a:cubicBezTo>
                  <a:cubicBezTo>
                    <a:pt x="12235" y="16938"/>
                    <a:pt x="12353" y="16653"/>
                    <a:pt x="12458" y="16376"/>
                  </a:cubicBezTo>
                  <a:cubicBezTo>
                    <a:pt x="12563" y="16099"/>
                    <a:pt x="12656" y="15831"/>
                    <a:pt x="12748" y="15554"/>
                  </a:cubicBezTo>
                  <a:cubicBezTo>
                    <a:pt x="12841" y="15278"/>
                    <a:pt x="12933" y="14993"/>
                    <a:pt x="13017" y="14733"/>
                  </a:cubicBezTo>
                  <a:cubicBezTo>
                    <a:pt x="13101" y="14473"/>
                    <a:pt x="13177" y="14238"/>
                    <a:pt x="13255" y="14020"/>
                  </a:cubicBezTo>
                  <a:cubicBezTo>
                    <a:pt x="13332" y="13802"/>
                    <a:pt x="13412" y="13601"/>
                    <a:pt x="13498" y="13366"/>
                  </a:cubicBezTo>
                  <a:cubicBezTo>
                    <a:pt x="13585" y="13131"/>
                    <a:pt x="13677" y="12863"/>
                    <a:pt x="13765" y="12594"/>
                  </a:cubicBezTo>
                  <a:cubicBezTo>
                    <a:pt x="13854" y="12326"/>
                    <a:pt x="13938" y="12058"/>
                    <a:pt x="14022" y="11789"/>
                  </a:cubicBezTo>
                  <a:cubicBezTo>
                    <a:pt x="14106" y="11521"/>
                    <a:pt x="14190" y="11253"/>
                    <a:pt x="14274" y="10968"/>
                  </a:cubicBezTo>
                  <a:cubicBezTo>
                    <a:pt x="14358" y="10683"/>
                    <a:pt x="14442" y="10381"/>
                    <a:pt x="14516" y="10138"/>
                  </a:cubicBezTo>
                  <a:cubicBezTo>
                    <a:pt x="14589" y="9894"/>
                    <a:pt x="14652" y="9710"/>
                    <a:pt x="14728" y="9492"/>
                  </a:cubicBezTo>
                  <a:cubicBezTo>
                    <a:pt x="14804" y="9274"/>
                    <a:pt x="14892" y="9022"/>
                    <a:pt x="14982" y="8754"/>
                  </a:cubicBezTo>
                  <a:cubicBezTo>
                    <a:pt x="15073" y="8486"/>
                    <a:pt x="15165" y="8201"/>
                    <a:pt x="15251" y="7899"/>
                  </a:cubicBezTo>
                  <a:cubicBezTo>
                    <a:pt x="15337" y="7597"/>
                    <a:pt x="15417" y="7278"/>
                    <a:pt x="15497" y="6968"/>
                  </a:cubicBezTo>
                  <a:cubicBezTo>
                    <a:pt x="15577" y="6658"/>
                    <a:pt x="15657" y="6356"/>
                    <a:pt x="15735" y="6071"/>
                  </a:cubicBezTo>
                  <a:cubicBezTo>
                    <a:pt x="15812" y="5786"/>
                    <a:pt x="15888" y="5517"/>
                    <a:pt x="15978" y="5232"/>
                  </a:cubicBezTo>
                  <a:cubicBezTo>
                    <a:pt x="16069" y="4947"/>
                    <a:pt x="16174" y="4645"/>
                    <a:pt x="16287" y="4327"/>
                  </a:cubicBezTo>
                  <a:cubicBezTo>
                    <a:pt x="16401" y="4008"/>
                    <a:pt x="16523" y="3673"/>
                    <a:pt x="16640" y="3362"/>
                  </a:cubicBezTo>
                  <a:cubicBezTo>
                    <a:pt x="16758" y="3052"/>
                    <a:pt x="16871" y="2767"/>
                    <a:pt x="16974" y="2532"/>
                  </a:cubicBezTo>
                  <a:cubicBezTo>
                    <a:pt x="17077" y="2298"/>
                    <a:pt x="17170" y="2113"/>
                    <a:pt x="17267" y="1937"/>
                  </a:cubicBezTo>
                  <a:cubicBezTo>
                    <a:pt x="17363" y="1761"/>
                    <a:pt x="17464" y="1593"/>
                    <a:pt x="17563" y="1434"/>
                  </a:cubicBezTo>
                  <a:cubicBezTo>
                    <a:pt x="17662" y="1275"/>
                    <a:pt x="17758" y="1124"/>
                    <a:pt x="17861" y="1015"/>
                  </a:cubicBezTo>
                  <a:cubicBezTo>
                    <a:pt x="17964" y="906"/>
                    <a:pt x="18074" y="839"/>
                    <a:pt x="18183" y="755"/>
                  </a:cubicBezTo>
                  <a:cubicBezTo>
                    <a:pt x="18292" y="671"/>
                    <a:pt x="18401" y="570"/>
                    <a:pt x="18506" y="486"/>
                  </a:cubicBezTo>
                  <a:cubicBezTo>
                    <a:pt x="18612" y="402"/>
                    <a:pt x="18712" y="335"/>
                    <a:pt x="18811" y="277"/>
                  </a:cubicBezTo>
                  <a:cubicBezTo>
                    <a:pt x="18910" y="218"/>
                    <a:pt x="19007" y="168"/>
                    <a:pt x="19101" y="134"/>
                  </a:cubicBezTo>
                  <a:cubicBezTo>
                    <a:pt x="19196" y="101"/>
                    <a:pt x="19288" y="84"/>
                    <a:pt x="19377" y="59"/>
                  </a:cubicBezTo>
                  <a:cubicBezTo>
                    <a:pt x="19465" y="34"/>
                    <a:pt x="19549" y="0"/>
                    <a:pt x="19635" y="0"/>
                  </a:cubicBezTo>
                  <a:cubicBezTo>
                    <a:pt x="19721" y="0"/>
                    <a:pt x="19809" y="34"/>
                    <a:pt x="19908" y="42"/>
                  </a:cubicBezTo>
                  <a:cubicBezTo>
                    <a:pt x="20007" y="50"/>
                    <a:pt x="20116" y="34"/>
                    <a:pt x="20213" y="34"/>
                  </a:cubicBezTo>
                  <a:cubicBezTo>
                    <a:pt x="20310" y="34"/>
                    <a:pt x="20394" y="50"/>
                    <a:pt x="20471" y="84"/>
                  </a:cubicBezTo>
                  <a:cubicBezTo>
                    <a:pt x="20549" y="117"/>
                    <a:pt x="20621" y="168"/>
                    <a:pt x="20698" y="201"/>
                  </a:cubicBezTo>
                  <a:cubicBezTo>
                    <a:pt x="20776" y="235"/>
                    <a:pt x="20860" y="252"/>
                    <a:pt x="20961" y="302"/>
                  </a:cubicBezTo>
                  <a:cubicBezTo>
                    <a:pt x="21062" y="352"/>
                    <a:pt x="21180" y="436"/>
                    <a:pt x="21289" y="486"/>
                  </a:cubicBezTo>
                  <a:cubicBezTo>
                    <a:pt x="21398" y="537"/>
                    <a:pt x="21499" y="553"/>
                    <a:pt x="21600" y="57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4682265" y="4900950"/>
              <a:ext cx="558801" cy="20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4097"/>
                  </a:moveTo>
                  <a:cubicBezTo>
                    <a:pt x="327" y="2775"/>
                    <a:pt x="655" y="1452"/>
                    <a:pt x="1064" y="681"/>
                  </a:cubicBezTo>
                  <a:cubicBezTo>
                    <a:pt x="1473" y="-91"/>
                    <a:pt x="1964" y="-311"/>
                    <a:pt x="3232" y="571"/>
                  </a:cubicBezTo>
                  <a:cubicBezTo>
                    <a:pt x="4500" y="1452"/>
                    <a:pt x="6545" y="3436"/>
                    <a:pt x="8836" y="5750"/>
                  </a:cubicBezTo>
                  <a:cubicBezTo>
                    <a:pt x="11127" y="8065"/>
                    <a:pt x="13664" y="10709"/>
                    <a:pt x="15832" y="13354"/>
                  </a:cubicBezTo>
                  <a:cubicBezTo>
                    <a:pt x="18000" y="15999"/>
                    <a:pt x="19800" y="18644"/>
                    <a:pt x="21600" y="2128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5450615" y="4686300"/>
              <a:ext cx="76835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31" y="474"/>
                    <a:pt x="2261" y="947"/>
                    <a:pt x="3779" y="2132"/>
                  </a:cubicBezTo>
                  <a:cubicBezTo>
                    <a:pt x="5296" y="3316"/>
                    <a:pt x="7200" y="5211"/>
                    <a:pt x="8955" y="6963"/>
                  </a:cubicBezTo>
                  <a:cubicBezTo>
                    <a:pt x="10711" y="8716"/>
                    <a:pt x="12317" y="10326"/>
                    <a:pt x="14013" y="12174"/>
                  </a:cubicBezTo>
                  <a:cubicBezTo>
                    <a:pt x="15709" y="14021"/>
                    <a:pt x="17494" y="16105"/>
                    <a:pt x="18774" y="17716"/>
                  </a:cubicBezTo>
                  <a:cubicBezTo>
                    <a:pt x="20053" y="19326"/>
                    <a:pt x="20826" y="204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6009415" y="4438650"/>
              <a:ext cx="1085851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21" y="933"/>
                    <a:pt x="2442" y="1867"/>
                    <a:pt x="3684" y="2900"/>
                  </a:cubicBezTo>
                  <a:cubicBezTo>
                    <a:pt x="4926" y="3933"/>
                    <a:pt x="6189" y="5067"/>
                    <a:pt x="7516" y="6267"/>
                  </a:cubicBezTo>
                  <a:cubicBezTo>
                    <a:pt x="8842" y="7467"/>
                    <a:pt x="10232" y="8733"/>
                    <a:pt x="11558" y="9900"/>
                  </a:cubicBezTo>
                  <a:cubicBezTo>
                    <a:pt x="12884" y="11067"/>
                    <a:pt x="14147" y="12133"/>
                    <a:pt x="15453" y="13333"/>
                  </a:cubicBezTo>
                  <a:cubicBezTo>
                    <a:pt x="16758" y="14533"/>
                    <a:pt x="18105" y="15867"/>
                    <a:pt x="19137" y="17267"/>
                  </a:cubicBezTo>
                  <a:cubicBezTo>
                    <a:pt x="20168" y="18667"/>
                    <a:pt x="20884" y="201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6530115" y="4044949"/>
              <a:ext cx="1193801" cy="80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43" y="629"/>
                    <a:pt x="1685" y="1257"/>
                    <a:pt x="2662" y="2029"/>
                  </a:cubicBezTo>
                  <a:cubicBezTo>
                    <a:pt x="3638" y="2800"/>
                    <a:pt x="4749" y="3714"/>
                    <a:pt x="5860" y="4714"/>
                  </a:cubicBezTo>
                  <a:cubicBezTo>
                    <a:pt x="6970" y="5714"/>
                    <a:pt x="8081" y="6800"/>
                    <a:pt x="9326" y="8057"/>
                  </a:cubicBezTo>
                  <a:cubicBezTo>
                    <a:pt x="10570" y="9314"/>
                    <a:pt x="11949" y="10743"/>
                    <a:pt x="13194" y="12114"/>
                  </a:cubicBezTo>
                  <a:cubicBezTo>
                    <a:pt x="14438" y="13486"/>
                    <a:pt x="15549" y="14800"/>
                    <a:pt x="16640" y="16086"/>
                  </a:cubicBezTo>
                  <a:cubicBezTo>
                    <a:pt x="17732" y="17371"/>
                    <a:pt x="18804" y="18629"/>
                    <a:pt x="19628" y="19543"/>
                  </a:cubicBezTo>
                  <a:cubicBezTo>
                    <a:pt x="20451" y="20457"/>
                    <a:pt x="21026" y="21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6971350" y="3657115"/>
              <a:ext cx="924016" cy="65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46" fill="norm" stroke="1" extrusionOk="0">
                  <a:moveTo>
                    <a:pt x="372" y="643"/>
                  </a:moveTo>
                  <a:cubicBezTo>
                    <a:pt x="175" y="364"/>
                    <a:pt x="-23" y="85"/>
                    <a:pt x="2" y="16"/>
                  </a:cubicBezTo>
                  <a:cubicBezTo>
                    <a:pt x="26" y="-54"/>
                    <a:pt x="274" y="85"/>
                    <a:pt x="1114" y="817"/>
                  </a:cubicBezTo>
                  <a:cubicBezTo>
                    <a:pt x="1954" y="1549"/>
                    <a:pt x="3388" y="2872"/>
                    <a:pt x="4796" y="4231"/>
                  </a:cubicBezTo>
                  <a:cubicBezTo>
                    <a:pt x="6205" y="5590"/>
                    <a:pt x="7589" y="6983"/>
                    <a:pt x="9047" y="8481"/>
                  </a:cubicBezTo>
                  <a:cubicBezTo>
                    <a:pt x="10505" y="9980"/>
                    <a:pt x="12037" y="11582"/>
                    <a:pt x="13594" y="13150"/>
                  </a:cubicBezTo>
                  <a:cubicBezTo>
                    <a:pt x="15151" y="14718"/>
                    <a:pt x="16733" y="16251"/>
                    <a:pt x="18068" y="17644"/>
                  </a:cubicBezTo>
                  <a:cubicBezTo>
                    <a:pt x="19402" y="19038"/>
                    <a:pt x="20490" y="20292"/>
                    <a:pt x="21577" y="2154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7254015" y="3440505"/>
              <a:ext cx="755651" cy="57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82"/>
                  </a:moveTo>
                  <a:cubicBezTo>
                    <a:pt x="242" y="44"/>
                    <a:pt x="484" y="-193"/>
                    <a:pt x="1210" y="242"/>
                  </a:cubicBezTo>
                  <a:cubicBezTo>
                    <a:pt x="1936" y="677"/>
                    <a:pt x="3146" y="1785"/>
                    <a:pt x="4598" y="3011"/>
                  </a:cubicBezTo>
                  <a:cubicBezTo>
                    <a:pt x="6050" y="4238"/>
                    <a:pt x="7745" y="5583"/>
                    <a:pt x="9590" y="7244"/>
                  </a:cubicBezTo>
                  <a:cubicBezTo>
                    <a:pt x="11435" y="8906"/>
                    <a:pt x="13432" y="10884"/>
                    <a:pt x="15217" y="12822"/>
                  </a:cubicBezTo>
                  <a:cubicBezTo>
                    <a:pt x="17002" y="14761"/>
                    <a:pt x="18575" y="16660"/>
                    <a:pt x="19603" y="18084"/>
                  </a:cubicBezTo>
                  <a:cubicBezTo>
                    <a:pt x="20632" y="19508"/>
                    <a:pt x="21116" y="20458"/>
                    <a:pt x="21600" y="2140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5629877" y="3564173"/>
              <a:ext cx="779589" cy="43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10" fill="norm" stroke="1" extrusionOk="0">
                  <a:moveTo>
                    <a:pt x="135" y="1788"/>
                  </a:moveTo>
                  <a:cubicBezTo>
                    <a:pt x="18" y="1162"/>
                    <a:pt x="-99" y="536"/>
                    <a:pt x="135" y="223"/>
                  </a:cubicBezTo>
                  <a:cubicBezTo>
                    <a:pt x="368" y="-90"/>
                    <a:pt x="952" y="-90"/>
                    <a:pt x="2090" y="327"/>
                  </a:cubicBezTo>
                  <a:cubicBezTo>
                    <a:pt x="3229" y="745"/>
                    <a:pt x="4922" y="1580"/>
                    <a:pt x="6790" y="3040"/>
                  </a:cubicBezTo>
                  <a:cubicBezTo>
                    <a:pt x="8658" y="4501"/>
                    <a:pt x="10701" y="6588"/>
                    <a:pt x="12715" y="8780"/>
                  </a:cubicBezTo>
                  <a:cubicBezTo>
                    <a:pt x="14729" y="10971"/>
                    <a:pt x="16714" y="13267"/>
                    <a:pt x="18173" y="15406"/>
                  </a:cubicBezTo>
                  <a:cubicBezTo>
                    <a:pt x="19633" y="17545"/>
                    <a:pt x="20567" y="19527"/>
                    <a:pt x="21501" y="2151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5676628" y="3448050"/>
              <a:ext cx="256588" cy="22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759" fill="norm" stroke="1" extrusionOk="0">
                  <a:moveTo>
                    <a:pt x="1810" y="17514"/>
                  </a:moveTo>
                  <a:cubicBezTo>
                    <a:pt x="1810" y="15957"/>
                    <a:pt x="1810" y="14400"/>
                    <a:pt x="1544" y="14108"/>
                  </a:cubicBezTo>
                  <a:cubicBezTo>
                    <a:pt x="1278" y="13816"/>
                    <a:pt x="747" y="14789"/>
                    <a:pt x="393" y="16735"/>
                  </a:cubicBezTo>
                  <a:cubicBezTo>
                    <a:pt x="39" y="18681"/>
                    <a:pt x="-138" y="21600"/>
                    <a:pt x="128" y="20530"/>
                  </a:cubicBezTo>
                  <a:cubicBezTo>
                    <a:pt x="393" y="19459"/>
                    <a:pt x="1101" y="14400"/>
                    <a:pt x="2606" y="10800"/>
                  </a:cubicBezTo>
                  <a:cubicBezTo>
                    <a:pt x="4111" y="7200"/>
                    <a:pt x="6413" y="5059"/>
                    <a:pt x="9688" y="3503"/>
                  </a:cubicBezTo>
                  <a:cubicBezTo>
                    <a:pt x="12964" y="1946"/>
                    <a:pt x="17213" y="973"/>
                    <a:pt x="21462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5933215" y="3111500"/>
              <a:ext cx="444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6085615" y="3001104"/>
              <a:ext cx="171451" cy="25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1299"/>
                  </a:moveTo>
                  <a:cubicBezTo>
                    <a:pt x="20800" y="573"/>
                    <a:pt x="20000" y="-153"/>
                    <a:pt x="18800" y="29"/>
                  </a:cubicBezTo>
                  <a:cubicBezTo>
                    <a:pt x="17600" y="210"/>
                    <a:pt x="16000" y="1299"/>
                    <a:pt x="12800" y="5020"/>
                  </a:cubicBezTo>
                  <a:cubicBezTo>
                    <a:pt x="9600" y="8741"/>
                    <a:pt x="4800" y="15094"/>
                    <a:pt x="0" y="2144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6193565" y="3143250"/>
              <a:ext cx="2794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2" y="929"/>
                    <a:pt x="5564" y="1858"/>
                    <a:pt x="7282" y="2787"/>
                  </a:cubicBezTo>
                  <a:cubicBezTo>
                    <a:pt x="9000" y="3716"/>
                    <a:pt x="9655" y="4645"/>
                    <a:pt x="9409" y="6735"/>
                  </a:cubicBezTo>
                  <a:cubicBezTo>
                    <a:pt x="9164" y="8826"/>
                    <a:pt x="8018" y="12077"/>
                    <a:pt x="7036" y="14052"/>
                  </a:cubicBezTo>
                  <a:cubicBezTo>
                    <a:pt x="6055" y="16026"/>
                    <a:pt x="5236" y="16723"/>
                    <a:pt x="4500" y="17652"/>
                  </a:cubicBezTo>
                  <a:cubicBezTo>
                    <a:pt x="3764" y="18581"/>
                    <a:pt x="3109" y="19742"/>
                    <a:pt x="3273" y="20323"/>
                  </a:cubicBezTo>
                  <a:cubicBezTo>
                    <a:pt x="3436" y="20903"/>
                    <a:pt x="4418" y="20903"/>
                    <a:pt x="7609" y="21019"/>
                  </a:cubicBezTo>
                  <a:cubicBezTo>
                    <a:pt x="10800" y="21135"/>
                    <a:pt x="16200" y="213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7889015" y="3592380"/>
              <a:ext cx="673203" cy="59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10" fill="norm" stroke="1" extrusionOk="0">
                  <a:moveTo>
                    <a:pt x="21532" y="2116"/>
                  </a:moveTo>
                  <a:cubicBezTo>
                    <a:pt x="21465" y="1735"/>
                    <a:pt x="21397" y="1355"/>
                    <a:pt x="21431" y="975"/>
                  </a:cubicBezTo>
                  <a:cubicBezTo>
                    <a:pt x="21465" y="595"/>
                    <a:pt x="21600" y="214"/>
                    <a:pt x="21498" y="62"/>
                  </a:cubicBezTo>
                  <a:cubicBezTo>
                    <a:pt x="21397" y="-90"/>
                    <a:pt x="21058" y="-14"/>
                    <a:pt x="20043" y="899"/>
                  </a:cubicBezTo>
                  <a:cubicBezTo>
                    <a:pt x="19027" y="1811"/>
                    <a:pt x="17334" y="3561"/>
                    <a:pt x="15472" y="5424"/>
                  </a:cubicBezTo>
                  <a:cubicBezTo>
                    <a:pt x="13610" y="7287"/>
                    <a:pt x="11579" y="9265"/>
                    <a:pt x="9615" y="11090"/>
                  </a:cubicBezTo>
                  <a:cubicBezTo>
                    <a:pt x="7651" y="12916"/>
                    <a:pt x="5755" y="14589"/>
                    <a:pt x="4164" y="16300"/>
                  </a:cubicBezTo>
                  <a:cubicBezTo>
                    <a:pt x="2573" y="18011"/>
                    <a:pt x="1287" y="19761"/>
                    <a:pt x="0" y="2151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8162065" y="3917950"/>
              <a:ext cx="819151" cy="61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81" y="1113"/>
                    <a:pt x="18363" y="2227"/>
                    <a:pt x="16716" y="3674"/>
                  </a:cubicBezTo>
                  <a:cubicBezTo>
                    <a:pt x="15070" y="5122"/>
                    <a:pt x="13395" y="6903"/>
                    <a:pt x="11749" y="8722"/>
                  </a:cubicBezTo>
                  <a:cubicBezTo>
                    <a:pt x="10102" y="10540"/>
                    <a:pt x="8484" y="12396"/>
                    <a:pt x="7005" y="14029"/>
                  </a:cubicBezTo>
                  <a:cubicBezTo>
                    <a:pt x="5526" y="15662"/>
                    <a:pt x="4186" y="17072"/>
                    <a:pt x="3042" y="18297"/>
                  </a:cubicBezTo>
                  <a:cubicBezTo>
                    <a:pt x="1898" y="19522"/>
                    <a:pt x="949" y="205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8314465" y="4203700"/>
              <a:ext cx="1073151" cy="74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66" y="800"/>
                    <a:pt x="18533" y="1600"/>
                    <a:pt x="16956" y="2585"/>
                  </a:cubicBezTo>
                  <a:cubicBezTo>
                    <a:pt x="15380" y="3569"/>
                    <a:pt x="13761" y="4738"/>
                    <a:pt x="12249" y="5969"/>
                  </a:cubicBezTo>
                  <a:cubicBezTo>
                    <a:pt x="10736" y="7200"/>
                    <a:pt x="9330" y="8492"/>
                    <a:pt x="8009" y="9815"/>
                  </a:cubicBezTo>
                  <a:cubicBezTo>
                    <a:pt x="6689" y="11138"/>
                    <a:pt x="5453" y="12492"/>
                    <a:pt x="4282" y="14031"/>
                  </a:cubicBezTo>
                  <a:cubicBezTo>
                    <a:pt x="3110" y="15569"/>
                    <a:pt x="2002" y="17292"/>
                    <a:pt x="1299" y="18585"/>
                  </a:cubicBezTo>
                  <a:cubicBezTo>
                    <a:pt x="596" y="19877"/>
                    <a:pt x="298" y="207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8765315" y="4603749"/>
              <a:ext cx="8890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97" y="1014"/>
                    <a:pt x="17794" y="2028"/>
                    <a:pt x="15814" y="3397"/>
                  </a:cubicBezTo>
                  <a:cubicBezTo>
                    <a:pt x="13834" y="4766"/>
                    <a:pt x="11777" y="6490"/>
                    <a:pt x="9926" y="8163"/>
                  </a:cubicBezTo>
                  <a:cubicBezTo>
                    <a:pt x="8074" y="9837"/>
                    <a:pt x="6429" y="11459"/>
                    <a:pt x="4834" y="13386"/>
                  </a:cubicBezTo>
                  <a:cubicBezTo>
                    <a:pt x="3240" y="15313"/>
                    <a:pt x="1697" y="17544"/>
                    <a:pt x="900" y="18963"/>
                  </a:cubicBezTo>
                  <a:cubicBezTo>
                    <a:pt x="103" y="20383"/>
                    <a:pt x="51" y="209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9241565" y="4781550"/>
              <a:ext cx="6921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56" y="1902"/>
                    <a:pt x="16712" y="3804"/>
                    <a:pt x="14301" y="5638"/>
                  </a:cubicBezTo>
                  <a:cubicBezTo>
                    <a:pt x="11890" y="7472"/>
                    <a:pt x="9512" y="9238"/>
                    <a:pt x="7200" y="11140"/>
                  </a:cubicBezTo>
                  <a:cubicBezTo>
                    <a:pt x="4888" y="13042"/>
                    <a:pt x="2642" y="15079"/>
                    <a:pt x="1453" y="16845"/>
                  </a:cubicBezTo>
                  <a:cubicBezTo>
                    <a:pt x="264" y="18611"/>
                    <a:pt x="132" y="201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9762265" y="4877526"/>
              <a:ext cx="590551" cy="31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21600" y="820"/>
                  </a:moveTo>
                  <a:cubicBezTo>
                    <a:pt x="20748" y="240"/>
                    <a:pt x="19897" y="-340"/>
                    <a:pt x="18426" y="240"/>
                  </a:cubicBezTo>
                  <a:cubicBezTo>
                    <a:pt x="16955" y="820"/>
                    <a:pt x="14865" y="2559"/>
                    <a:pt x="12619" y="4806"/>
                  </a:cubicBezTo>
                  <a:cubicBezTo>
                    <a:pt x="10374" y="7053"/>
                    <a:pt x="7974" y="9808"/>
                    <a:pt x="5845" y="12634"/>
                  </a:cubicBezTo>
                  <a:cubicBezTo>
                    <a:pt x="3716" y="15461"/>
                    <a:pt x="1858" y="18361"/>
                    <a:pt x="0" y="2126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0702065" y="5105516"/>
              <a:ext cx="495301" cy="253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2133"/>
                  </a:moveTo>
                  <a:cubicBezTo>
                    <a:pt x="21231" y="1240"/>
                    <a:pt x="20862" y="348"/>
                    <a:pt x="20077" y="80"/>
                  </a:cubicBezTo>
                  <a:cubicBezTo>
                    <a:pt x="19292" y="-188"/>
                    <a:pt x="18092" y="169"/>
                    <a:pt x="16108" y="1954"/>
                  </a:cubicBezTo>
                  <a:cubicBezTo>
                    <a:pt x="14123" y="3739"/>
                    <a:pt x="11354" y="6952"/>
                    <a:pt x="8538" y="10433"/>
                  </a:cubicBezTo>
                  <a:cubicBezTo>
                    <a:pt x="5723" y="13914"/>
                    <a:pt x="2862" y="17663"/>
                    <a:pt x="0" y="2141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9825765" y="4495800"/>
              <a:ext cx="889001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6" y="19710"/>
                    <a:pt x="2571" y="17820"/>
                    <a:pt x="3960" y="15975"/>
                  </a:cubicBezTo>
                  <a:cubicBezTo>
                    <a:pt x="5349" y="14130"/>
                    <a:pt x="6840" y="12330"/>
                    <a:pt x="8486" y="10755"/>
                  </a:cubicBezTo>
                  <a:cubicBezTo>
                    <a:pt x="10131" y="9180"/>
                    <a:pt x="11931" y="7830"/>
                    <a:pt x="13809" y="6390"/>
                  </a:cubicBezTo>
                  <a:cubicBezTo>
                    <a:pt x="15686" y="4950"/>
                    <a:pt x="17640" y="3420"/>
                    <a:pt x="18951" y="2340"/>
                  </a:cubicBezTo>
                  <a:cubicBezTo>
                    <a:pt x="20263" y="1260"/>
                    <a:pt x="20931" y="63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0562365" y="4399328"/>
              <a:ext cx="221722" cy="16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84" fill="norm" stroke="1" extrusionOk="0">
                  <a:moveTo>
                    <a:pt x="0" y="1798"/>
                  </a:moveTo>
                  <a:cubicBezTo>
                    <a:pt x="2649" y="978"/>
                    <a:pt x="5298" y="157"/>
                    <a:pt x="8355" y="21"/>
                  </a:cubicBezTo>
                  <a:cubicBezTo>
                    <a:pt x="11411" y="-116"/>
                    <a:pt x="14875" y="431"/>
                    <a:pt x="17219" y="1114"/>
                  </a:cubicBezTo>
                  <a:cubicBezTo>
                    <a:pt x="19562" y="1798"/>
                    <a:pt x="20785" y="2618"/>
                    <a:pt x="21192" y="4532"/>
                  </a:cubicBezTo>
                  <a:cubicBezTo>
                    <a:pt x="21600" y="6446"/>
                    <a:pt x="21192" y="9454"/>
                    <a:pt x="19970" y="12461"/>
                  </a:cubicBezTo>
                  <a:cubicBezTo>
                    <a:pt x="18747" y="15469"/>
                    <a:pt x="16709" y="18476"/>
                    <a:pt x="14672" y="2148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1114815" y="4229100"/>
              <a:ext cx="127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50"/>
                    <a:pt x="21600" y="11700"/>
                    <a:pt x="18000" y="15300"/>
                  </a:cubicBezTo>
                  <a:cubicBezTo>
                    <a:pt x="14400" y="18900"/>
                    <a:pt x="7200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1121165" y="4241800"/>
              <a:ext cx="1778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3323"/>
                    <a:pt x="12343" y="6646"/>
                    <a:pt x="8743" y="10246"/>
                  </a:cubicBezTo>
                  <a:cubicBezTo>
                    <a:pt x="5143" y="13846"/>
                    <a:pt x="2571" y="177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1232153" y="4400550"/>
              <a:ext cx="149363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3169" y="0"/>
                  </a:moveTo>
                  <a:cubicBezTo>
                    <a:pt x="6769" y="837"/>
                    <a:pt x="10369" y="1674"/>
                    <a:pt x="12619" y="2847"/>
                  </a:cubicBezTo>
                  <a:cubicBezTo>
                    <a:pt x="14869" y="4019"/>
                    <a:pt x="15769" y="5526"/>
                    <a:pt x="15019" y="6865"/>
                  </a:cubicBezTo>
                  <a:cubicBezTo>
                    <a:pt x="14269" y="8205"/>
                    <a:pt x="11869" y="9377"/>
                    <a:pt x="9019" y="10716"/>
                  </a:cubicBezTo>
                  <a:cubicBezTo>
                    <a:pt x="6169" y="12056"/>
                    <a:pt x="2869" y="13563"/>
                    <a:pt x="1219" y="14735"/>
                  </a:cubicBezTo>
                  <a:cubicBezTo>
                    <a:pt x="-431" y="15907"/>
                    <a:pt x="-431" y="16744"/>
                    <a:pt x="1369" y="17414"/>
                  </a:cubicBezTo>
                  <a:cubicBezTo>
                    <a:pt x="3169" y="18084"/>
                    <a:pt x="6769" y="18586"/>
                    <a:pt x="10369" y="19256"/>
                  </a:cubicBezTo>
                  <a:cubicBezTo>
                    <a:pt x="13969" y="19926"/>
                    <a:pt x="17569" y="20763"/>
                    <a:pt x="21169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7851814" y="3687097"/>
              <a:ext cx="107052" cy="149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944" fill="norm" stroke="1" extrusionOk="0">
                  <a:moveTo>
                    <a:pt x="13796" y="13630"/>
                  </a:moveTo>
                  <a:cubicBezTo>
                    <a:pt x="13373" y="12150"/>
                    <a:pt x="12949" y="10671"/>
                    <a:pt x="11679" y="10079"/>
                  </a:cubicBezTo>
                  <a:cubicBezTo>
                    <a:pt x="10408" y="9487"/>
                    <a:pt x="8291" y="9783"/>
                    <a:pt x="6808" y="10671"/>
                  </a:cubicBezTo>
                  <a:cubicBezTo>
                    <a:pt x="5326" y="11559"/>
                    <a:pt x="4479" y="13038"/>
                    <a:pt x="4055" y="14518"/>
                  </a:cubicBezTo>
                  <a:cubicBezTo>
                    <a:pt x="3632" y="15997"/>
                    <a:pt x="3632" y="17476"/>
                    <a:pt x="4691" y="17772"/>
                  </a:cubicBezTo>
                  <a:cubicBezTo>
                    <a:pt x="5749" y="18068"/>
                    <a:pt x="7867" y="17181"/>
                    <a:pt x="10408" y="15553"/>
                  </a:cubicBezTo>
                  <a:cubicBezTo>
                    <a:pt x="12949" y="13926"/>
                    <a:pt x="15914" y="11559"/>
                    <a:pt x="17608" y="9487"/>
                  </a:cubicBezTo>
                  <a:cubicBezTo>
                    <a:pt x="19302" y="7416"/>
                    <a:pt x="19726" y="5641"/>
                    <a:pt x="19726" y="4013"/>
                  </a:cubicBezTo>
                  <a:cubicBezTo>
                    <a:pt x="19726" y="2386"/>
                    <a:pt x="19302" y="907"/>
                    <a:pt x="17820" y="315"/>
                  </a:cubicBezTo>
                  <a:cubicBezTo>
                    <a:pt x="16338" y="-277"/>
                    <a:pt x="13796" y="19"/>
                    <a:pt x="11467" y="1498"/>
                  </a:cubicBezTo>
                  <a:cubicBezTo>
                    <a:pt x="9138" y="2978"/>
                    <a:pt x="7020" y="5641"/>
                    <a:pt x="5961" y="7712"/>
                  </a:cubicBezTo>
                  <a:cubicBezTo>
                    <a:pt x="4902" y="9783"/>
                    <a:pt x="4902" y="11263"/>
                    <a:pt x="4902" y="12742"/>
                  </a:cubicBezTo>
                  <a:cubicBezTo>
                    <a:pt x="4902" y="14222"/>
                    <a:pt x="4902" y="15701"/>
                    <a:pt x="7020" y="16589"/>
                  </a:cubicBezTo>
                  <a:cubicBezTo>
                    <a:pt x="9138" y="17476"/>
                    <a:pt x="13373" y="17772"/>
                    <a:pt x="16126" y="17328"/>
                  </a:cubicBezTo>
                  <a:cubicBezTo>
                    <a:pt x="18879" y="16885"/>
                    <a:pt x="20149" y="15701"/>
                    <a:pt x="20785" y="13334"/>
                  </a:cubicBezTo>
                  <a:cubicBezTo>
                    <a:pt x="21420" y="10967"/>
                    <a:pt x="21420" y="7416"/>
                    <a:pt x="20361" y="5197"/>
                  </a:cubicBezTo>
                  <a:cubicBezTo>
                    <a:pt x="19302" y="2978"/>
                    <a:pt x="17185" y="2090"/>
                    <a:pt x="14008" y="2386"/>
                  </a:cubicBezTo>
                  <a:cubicBezTo>
                    <a:pt x="10832" y="2682"/>
                    <a:pt x="6596" y="4161"/>
                    <a:pt x="4055" y="6676"/>
                  </a:cubicBezTo>
                  <a:cubicBezTo>
                    <a:pt x="1514" y="9191"/>
                    <a:pt x="667" y="12742"/>
                    <a:pt x="244" y="15257"/>
                  </a:cubicBezTo>
                  <a:cubicBezTo>
                    <a:pt x="-180" y="17772"/>
                    <a:pt x="-180" y="19252"/>
                    <a:pt x="1302" y="20139"/>
                  </a:cubicBezTo>
                  <a:cubicBezTo>
                    <a:pt x="2785" y="21027"/>
                    <a:pt x="5749" y="21323"/>
                    <a:pt x="8926" y="20287"/>
                  </a:cubicBezTo>
                  <a:cubicBezTo>
                    <a:pt x="12102" y="19252"/>
                    <a:pt x="15491" y="16885"/>
                    <a:pt x="17396" y="14222"/>
                  </a:cubicBezTo>
                  <a:cubicBezTo>
                    <a:pt x="19302" y="11559"/>
                    <a:pt x="19726" y="8600"/>
                    <a:pt x="18032" y="6381"/>
                  </a:cubicBezTo>
                  <a:cubicBezTo>
                    <a:pt x="16338" y="4161"/>
                    <a:pt x="12526" y="2682"/>
                    <a:pt x="9773" y="2386"/>
                  </a:cubicBezTo>
                  <a:cubicBezTo>
                    <a:pt x="7020" y="2090"/>
                    <a:pt x="5326" y="2978"/>
                    <a:pt x="3844" y="5049"/>
                  </a:cubicBezTo>
                  <a:cubicBezTo>
                    <a:pt x="2361" y="7120"/>
                    <a:pt x="1091" y="10375"/>
                    <a:pt x="667" y="12742"/>
                  </a:cubicBezTo>
                  <a:cubicBezTo>
                    <a:pt x="244" y="15109"/>
                    <a:pt x="667" y="16589"/>
                    <a:pt x="2149" y="17328"/>
                  </a:cubicBezTo>
                  <a:cubicBezTo>
                    <a:pt x="3632" y="18068"/>
                    <a:pt x="6173" y="18068"/>
                    <a:pt x="8502" y="16589"/>
                  </a:cubicBezTo>
                  <a:cubicBezTo>
                    <a:pt x="10832" y="15109"/>
                    <a:pt x="12949" y="12150"/>
                    <a:pt x="14220" y="9783"/>
                  </a:cubicBezTo>
                  <a:cubicBezTo>
                    <a:pt x="15491" y="7416"/>
                    <a:pt x="15914" y="5641"/>
                    <a:pt x="15067" y="4605"/>
                  </a:cubicBezTo>
                  <a:cubicBezTo>
                    <a:pt x="14220" y="3570"/>
                    <a:pt x="12102" y="3274"/>
                    <a:pt x="10196" y="3570"/>
                  </a:cubicBezTo>
                  <a:cubicBezTo>
                    <a:pt x="8291" y="3865"/>
                    <a:pt x="6596" y="4753"/>
                    <a:pt x="5326" y="6085"/>
                  </a:cubicBezTo>
                  <a:cubicBezTo>
                    <a:pt x="4055" y="7416"/>
                    <a:pt x="3208" y="9191"/>
                    <a:pt x="2785" y="10819"/>
                  </a:cubicBezTo>
                  <a:cubicBezTo>
                    <a:pt x="2361" y="12446"/>
                    <a:pt x="2361" y="13926"/>
                    <a:pt x="3420" y="14813"/>
                  </a:cubicBezTo>
                  <a:cubicBezTo>
                    <a:pt x="4479" y="15701"/>
                    <a:pt x="6596" y="15997"/>
                    <a:pt x="8502" y="15553"/>
                  </a:cubicBezTo>
                  <a:cubicBezTo>
                    <a:pt x="10408" y="15109"/>
                    <a:pt x="12102" y="13926"/>
                    <a:pt x="13796" y="11855"/>
                  </a:cubicBezTo>
                  <a:cubicBezTo>
                    <a:pt x="15491" y="9783"/>
                    <a:pt x="17185" y="6824"/>
                    <a:pt x="17820" y="4605"/>
                  </a:cubicBezTo>
                  <a:cubicBezTo>
                    <a:pt x="18455" y="2386"/>
                    <a:pt x="18032" y="907"/>
                    <a:pt x="16761" y="315"/>
                  </a:cubicBezTo>
                  <a:cubicBezTo>
                    <a:pt x="15491" y="-277"/>
                    <a:pt x="13373" y="19"/>
                    <a:pt x="11679" y="759"/>
                  </a:cubicBezTo>
                  <a:cubicBezTo>
                    <a:pt x="9985" y="1498"/>
                    <a:pt x="8714" y="2682"/>
                    <a:pt x="7867" y="4013"/>
                  </a:cubicBezTo>
                  <a:cubicBezTo>
                    <a:pt x="7020" y="5345"/>
                    <a:pt x="6596" y="6824"/>
                    <a:pt x="6596" y="8304"/>
                  </a:cubicBezTo>
                  <a:cubicBezTo>
                    <a:pt x="6596" y="9783"/>
                    <a:pt x="7020" y="11263"/>
                    <a:pt x="8502" y="12150"/>
                  </a:cubicBezTo>
                  <a:cubicBezTo>
                    <a:pt x="9985" y="13038"/>
                    <a:pt x="12526" y="13334"/>
                    <a:pt x="13796" y="12742"/>
                  </a:cubicBezTo>
                  <a:cubicBezTo>
                    <a:pt x="15067" y="12150"/>
                    <a:pt x="15067" y="10671"/>
                    <a:pt x="14220" y="9487"/>
                  </a:cubicBezTo>
                  <a:cubicBezTo>
                    <a:pt x="13373" y="8304"/>
                    <a:pt x="11679" y="7416"/>
                    <a:pt x="11255" y="7712"/>
                  </a:cubicBezTo>
                  <a:cubicBezTo>
                    <a:pt x="10832" y="8008"/>
                    <a:pt x="11679" y="9487"/>
                    <a:pt x="12949" y="10671"/>
                  </a:cubicBezTo>
                  <a:cubicBezTo>
                    <a:pt x="14220" y="11855"/>
                    <a:pt x="15914" y="12742"/>
                    <a:pt x="15914" y="12002"/>
                  </a:cubicBezTo>
                  <a:cubicBezTo>
                    <a:pt x="15914" y="11263"/>
                    <a:pt x="14220" y="8896"/>
                    <a:pt x="12526" y="7120"/>
                  </a:cubicBezTo>
                  <a:cubicBezTo>
                    <a:pt x="10832" y="5345"/>
                    <a:pt x="9138" y="4161"/>
                    <a:pt x="7867" y="4309"/>
                  </a:cubicBezTo>
                  <a:cubicBezTo>
                    <a:pt x="6596" y="4457"/>
                    <a:pt x="5749" y="5937"/>
                    <a:pt x="5114" y="7416"/>
                  </a:cubicBezTo>
                  <a:cubicBezTo>
                    <a:pt x="4479" y="8896"/>
                    <a:pt x="4055" y="10375"/>
                    <a:pt x="4055" y="11855"/>
                  </a:cubicBezTo>
                  <a:cubicBezTo>
                    <a:pt x="4055" y="13334"/>
                    <a:pt x="4479" y="14813"/>
                    <a:pt x="6808" y="15405"/>
                  </a:cubicBezTo>
                  <a:cubicBezTo>
                    <a:pt x="9138" y="15997"/>
                    <a:pt x="13373" y="15701"/>
                    <a:pt x="15702" y="14813"/>
                  </a:cubicBezTo>
                  <a:cubicBezTo>
                    <a:pt x="18032" y="13926"/>
                    <a:pt x="18455" y="12446"/>
                    <a:pt x="18667" y="10671"/>
                  </a:cubicBezTo>
                  <a:cubicBezTo>
                    <a:pt x="18879" y="8896"/>
                    <a:pt x="18879" y="6824"/>
                    <a:pt x="17820" y="5789"/>
                  </a:cubicBezTo>
                  <a:cubicBezTo>
                    <a:pt x="16761" y="4753"/>
                    <a:pt x="14644" y="4753"/>
                    <a:pt x="12949" y="5345"/>
                  </a:cubicBezTo>
                  <a:cubicBezTo>
                    <a:pt x="11255" y="5937"/>
                    <a:pt x="9985" y="7120"/>
                    <a:pt x="9985" y="8304"/>
                  </a:cubicBezTo>
                  <a:cubicBezTo>
                    <a:pt x="9985" y="9487"/>
                    <a:pt x="11255" y="10671"/>
                    <a:pt x="13373" y="10967"/>
                  </a:cubicBezTo>
                  <a:cubicBezTo>
                    <a:pt x="15491" y="11263"/>
                    <a:pt x="18455" y="10671"/>
                    <a:pt x="21420" y="1007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7476822" y="2787105"/>
              <a:ext cx="456644" cy="99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66" fill="norm" stroke="1" extrusionOk="0">
                  <a:moveTo>
                    <a:pt x="21574" y="21566"/>
                  </a:moveTo>
                  <a:cubicBezTo>
                    <a:pt x="20474" y="21063"/>
                    <a:pt x="19374" y="20559"/>
                    <a:pt x="18274" y="19804"/>
                  </a:cubicBezTo>
                  <a:cubicBezTo>
                    <a:pt x="17174" y="19049"/>
                    <a:pt x="16074" y="18042"/>
                    <a:pt x="14924" y="16852"/>
                  </a:cubicBezTo>
                  <a:cubicBezTo>
                    <a:pt x="13774" y="15663"/>
                    <a:pt x="12574" y="14290"/>
                    <a:pt x="11524" y="13100"/>
                  </a:cubicBezTo>
                  <a:cubicBezTo>
                    <a:pt x="10474" y="11910"/>
                    <a:pt x="9574" y="10903"/>
                    <a:pt x="8474" y="9691"/>
                  </a:cubicBezTo>
                  <a:cubicBezTo>
                    <a:pt x="7374" y="8478"/>
                    <a:pt x="6074" y="7059"/>
                    <a:pt x="5374" y="5847"/>
                  </a:cubicBezTo>
                  <a:cubicBezTo>
                    <a:pt x="4674" y="4634"/>
                    <a:pt x="4574" y="3627"/>
                    <a:pt x="4474" y="3009"/>
                  </a:cubicBezTo>
                  <a:cubicBezTo>
                    <a:pt x="4374" y="2391"/>
                    <a:pt x="4274" y="2163"/>
                    <a:pt x="4074" y="1957"/>
                  </a:cubicBezTo>
                  <a:cubicBezTo>
                    <a:pt x="3874" y="1751"/>
                    <a:pt x="3574" y="1568"/>
                    <a:pt x="3224" y="1545"/>
                  </a:cubicBezTo>
                  <a:cubicBezTo>
                    <a:pt x="2874" y="1522"/>
                    <a:pt x="2474" y="1659"/>
                    <a:pt x="1924" y="2071"/>
                  </a:cubicBezTo>
                  <a:cubicBezTo>
                    <a:pt x="1374" y="2483"/>
                    <a:pt x="674" y="3169"/>
                    <a:pt x="324" y="3627"/>
                  </a:cubicBezTo>
                  <a:cubicBezTo>
                    <a:pt x="-26" y="4085"/>
                    <a:pt x="-26" y="4313"/>
                    <a:pt x="24" y="4291"/>
                  </a:cubicBezTo>
                  <a:cubicBezTo>
                    <a:pt x="74" y="4268"/>
                    <a:pt x="174" y="3993"/>
                    <a:pt x="524" y="3375"/>
                  </a:cubicBezTo>
                  <a:cubicBezTo>
                    <a:pt x="874" y="2758"/>
                    <a:pt x="1474" y="1797"/>
                    <a:pt x="1974" y="1202"/>
                  </a:cubicBezTo>
                  <a:cubicBezTo>
                    <a:pt x="2474" y="607"/>
                    <a:pt x="2874" y="378"/>
                    <a:pt x="3324" y="218"/>
                  </a:cubicBezTo>
                  <a:cubicBezTo>
                    <a:pt x="3774" y="58"/>
                    <a:pt x="4274" y="-34"/>
                    <a:pt x="4674" y="12"/>
                  </a:cubicBezTo>
                  <a:cubicBezTo>
                    <a:pt x="5074" y="58"/>
                    <a:pt x="5374" y="241"/>
                    <a:pt x="6324" y="561"/>
                  </a:cubicBezTo>
                  <a:cubicBezTo>
                    <a:pt x="7274" y="881"/>
                    <a:pt x="8874" y="1339"/>
                    <a:pt x="10474" y="179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7355615" y="2286000"/>
              <a:ext cx="254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349"/>
                    <a:pt x="10800" y="10697"/>
                    <a:pt x="14400" y="14297"/>
                  </a:cubicBezTo>
                  <a:cubicBezTo>
                    <a:pt x="18000" y="17897"/>
                    <a:pt x="19800" y="197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7438165" y="2228850"/>
              <a:ext cx="381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191"/>
                    <a:pt x="9600" y="4383"/>
                    <a:pt x="6000" y="7983"/>
                  </a:cubicBezTo>
                  <a:cubicBezTo>
                    <a:pt x="2400" y="11583"/>
                    <a:pt x="1200" y="165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7495315" y="2386385"/>
              <a:ext cx="215901" cy="13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218"/>
                  </a:moveTo>
                  <a:cubicBezTo>
                    <a:pt x="847" y="1206"/>
                    <a:pt x="1694" y="193"/>
                    <a:pt x="2647" y="25"/>
                  </a:cubicBezTo>
                  <a:cubicBezTo>
                    <a:pt x="3600" y="-144"/>
                    <a:pt x="4659" y="531"/>
                    <a:pt x="5400" y="2556"/>
                  </a:cubicBezTo>
                  <a:cubicBezTo>
                    <a:pt x="6141" y="4581"/>
                    <a:pt x="6565" y="7956"/>
                    <a:pt x="6353" y="10656"/>
                  </a:cubicBezTo>
                  <a:cubicBezTo>
                    <a:pt x="6141" y="13356"/>
                    <a:pt x="5294" y="15381"/>
                    <a:pt x="4871" y="17237"/>
                  </a:cubicBezTo>
                  <a:cubicBezTo>
                    <a:pt x="4447" y="19093"/>
                    <a:pt x="4447" y="20781"/>
                    <a:pt x="5506" y="21118"/>
                  </a:cubicBezTo>
                  <a:cubicBezTo>
                    <a:pt x="6565" y="21456"/>
                    <a:pt x="8682" y="20444"/>
                    <a:pt x="11541" y="19431"/>
                  </a:cubicBezTo>
                  <a:cubicBezTo>
                    <a:pt x="14400" y="18419"/>
                    <a:pt x="18000" y="17406"/>
                    <a:pt x="21600" y="1639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" name="Drawing"/>
          <p:cNvGrpSpPr/>
          <p:nvPr/>
        </p:nvGrpSpPr>
        <p:grpSpPr>
          <a:xfrm>
            <a:off x="1329480" y="1544365"/>
            <a:ext cx="3642571" cy="1103586"/>
            <a:chOff x="0" y="0"/>
            <a:chExt cx="3642569" cy="1103584"/>
          </a:xfrm>
        </p:grpSpPr>
        <p:sp>
          <p:nvSpPr>
            <p:cNvPr id="1580" name="Line"/>
            <p:cNvSpPr/>
            <p:nvPr/>
          </p:nvSpPr>
          <p:spPr>
            <a:xfrm>
              <a:off x="162769" y="519384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43719" y="37333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0" y="464564"/>
              <a:ext cx="86570" cy="270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16" fill="norm" stroke="1" extrusionOk="0">
                  <a:moveTo>
                    <a:pt x="21034" y="821"/>
                  </a:moveTo>
                  <a:cubicBezTo>
                    <a:pt x="16405" y="318"/>
                    <a:pt x="11777" y="-184"/>
                    <a:pt x="8691" y="67"/>
                  </a:cubicBezTo>
                  <a:cubicBezTo>
                    <a:pt x="5605" y="318"/>
                    <a:pt x="4063" y="1323"/>
                    <a:pt x="2520" y="4086"/>
                  </a:cubicBezTo>
                  <a:cubicBezTo>
                    <a:pt x="977" y="6849"/>
                    <a:pt x="-566" y="11369"/>
                    <a:pt x="205" y="14551"/>
                  </a:cubicBezTo>
                  <a:cubicBezTo>
                    <a:pt x="977" y="17732"/>
                    <a:pt x="4063" y="19574"/>
                    <a:pt x="7148" y="2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251669" y="436834"/>
              <a:ext cx="8323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3" h="21600" fill="norm" stroke="1" extrusionOk="0">
                  <a:moveTo>
                    <a:pt x="0" y="0"/>
                  </a:moveTo>
                  <a:cubicBezTo>
                    <a:pt x="514" y="1389"/>
                    <a:pt x="1029" y="2779"/>
                    <a:pt x="4886" y="4611"/>
                  </a:cubicBezTo>
                  <a:cubicBezTo>
                    <a:pt x="8743" y="6442"/>
                    <a:pt x="15943" y="8716"/>
                    <a:pt x="18771" y="10989"/>
                  </a:cubicBezTo>
                  <a:cubicBezTo>
                    <a:pt x="21600" y="13263"/>
                    <a:pt x="20057" y="15537"/>
                    <a:pt x="16200" y="17305"/>
                  </a:cubicBezTo>
                  <a:cubicBezTo>
                    <a:pt x="12343" y="19074"/>
                    <a:pt x="6171" y="203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933236" y="241728"/>
              <a:ext cx="134227" cy="689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09" fill="norm" stroke="1" extrusionOk="0">
                  <a:moveTo>
                    <a:pt x="20925" y="3513"/>
                  </a:moveTo>
                  <a:cubicBezTo>
                    <a:pt x="21262" y="2588"/>
                    <a:pt x="21600" y="1663"/>
                    <a:pt x="21262" y="1036"/>
                  </a:cubicBezTo>
                  <a:cubicBezTo>
                    <a:pt x="20925" y="408"/>
                    <a:pt x="19912" y="78"/>
                    <a:pt x="17719" y="12"/>
                  </a:cubicBezTo>
                  <a:cubicBezTo>
                    <a:pt x="15525" y="-54"/>
                    <a:pt x="12150" y="144"/>
                    <a:pt x="9112" y="1069"/>
                  </a:cubicBezTo>
                  <a:cubicBezTo>
                    <a:pt x="6075" y="1994"/>
                    <a:pt x="3375" y="3645"/>
                    <a:pt x="3037" y="5528"/>
                  </a:cubicBezTo>
                  <a:cubicBezTo>
                    <a:pt x="2700" y="7410"/>
                    <a:pt x="4725" y="9524"/>
                    <a:pt x="7594" y="11770"/>
                  </a:cubicBezTo>
                  <a:cubicBezTo>
                    <a:pt x="10462" y="14016"/>
                    <a:pt x="14175" y="16394"/>
                    <a:pt x="15525" y="17946"/>
                  </a:cubicBezTo>
                  <a:cubicBezTo>
                    <a:pt x="16875" y="19498"/>
                    <a:pt x="15862" y="20225"/>
                    <a:pt x="14512" y="20687"/>
                  </a:cubicBezTo>
                  <a:cubicBezTo>
                    <a:pt x="13162" y="21150"/>
                    <a:pt x="11475" y="21348"/>
                    <a:pt x="9450" y="21447"/>
                  </a:cubicBezTo>
                  <a:cubicBezTo>
                    <a:pt x="7425" y="21546"/>
                    <a:pt x="5062" y="21546"/>
                    <a:pt x="3206" y="21315"/>
                  </a:cubicBezTo>
                  <a:cubicBezTo>
                    <a:pt x="1350" y="21084"/>
                    <a:pt x="0" y="20621"/>
                    <a:pt x="0" y="20291"/>
                  </a:cubicBezTo>
                  <a:cubicBezTo>
                    <a:pt x="0" y="19961"/>
                    <a:pt x="1350" y="19763"/>
                    <a:pt x="2700" y="19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829519" y="107183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5840"/>
                    <a:pt x="5657" y="10080"/>
                    <a:pt x="9257" y="6480"/>
                  </a:cubicBezTo>
                  <a:cubicBezTo>
                    <a:pt x="12857" y="2880"/>
                    <a:pt x="1722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040013" y="962155"/>
              <a:ext cx="185148" cy="13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820" fill="norm" stroke="1" extrusionOk="0">
                  <a:moveTo>
                    <a:pt x="12998" y="2197"/>
                  </a:moveTo>
                  <a:cubicBezTo>
                    <a:pt x="11299" y="7033"/>
                    <a:pt x="9600" y="11869"/>
                    <a:pt x="8386" y="14931"/>
                  </a:cubicBezTo>
                  <a:cubicBezTo>
                    <a:pt x="7173" y="17994"/>
                    <a:pt x="6445" y="19284"/>
                    <a:pt x="5474" y="20090"/>
                  </a:cubicBezTo>
                  <a:cubicBezTo>
                    <a:pt x="4503" y="20896"/>
                    <a:pt x="3290" y="21218"/>
                    <a:pt x="2198" y="20090"/>
                  </a:cubicBezTo>
                  <a:cubicBezTo>
                    <a:pt x="1105" y="18961"/>
                    <a:pt x="135" y="16382"/>
                    <a:pt x="13" y="13481"/>
                  </a:cubicBezTo>
                  <a:cubicBezTo>
                    <a:pt x="-108" y="10579"/>
                    <a:pt x="620" y="7355"/>
                    <a:pt x="1834" y="5421"/>
                  </a:cubicBezTo>
                  <a:cubicBezTo>
                    <a:pt x="3047" y="3487"/>
                    <a:pt x="4746" y="2842"/>
                    <a:pt x="6930" y="4454"/>
                  </a:cubicBezTo>
                  <a:cubicBezTo>
                    <a:pt x="9114" y="6066"/>
                    <a:pt x="11784" y="9934"/>
                    <a:pt x="13604" y="12352"/>
                  </a:cubicBezTo>
                  <a:cubicBezTo>
                    <a:pt x="15425" y="14770"/>
                    <a:pt x="16395" y="15737"/>
                    <a:pt x="17488" y="15899"/>
                  </a:cubicBezTo>
                  <a:cubicBezTo>
                    <a:pt x="18580" y="16060"/>
                    <a:pt x="19793" y="15415"/>
                    <a:pt x="20521" y="14287"/>
                  </a:cubicBezTo>
                  <a:cubicBezTo>
                    <a:pt x="21249" y="13158"/>
                    <a:pt x="21492" y="11546"/>
                    <a:pt x="20885" y="8967"/>
                  </a:cubicBezTo>
                  <a:cubicBezTo>
                    <a:pt x="20279" y="6388"/>
                    <a:pt x="18822" y="2842"/>
                    <a:pt x="16759" y="1230"/>
                  </a:cubicBezTo>
                  <a:cubicBezTo>
                    <a:pt x="14696" y="-382"/>
                    <a:pt x="12027" y="-60"/>
                    <a:pt x="9357" y="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907243" y="0"/>
              <a:ext cx="163577" cy="15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741" fill="norm" stroke="1" extrusionOk="0">
                  <a:moveTo>
                    <a:pt x="12263" y="4141"/>
                  </a:moveTo>
                  <a:cubicBezTo>
                    <a:pt x="11709" y="7885"/>
                    <a:pt x="11155" y="11629"/>
                    <a:pt x="10324" y="14509"/>
                  </a:cubicBezTo>
                  <a:cubicBezTo>
                    <a:pt x="9493" y="17389"/>
                    <a:pt x="8386" y="19405"/>
                    <a:pt x="7139" y="20269"/>
                  </a:cubicBezTo>
                  <a:cubicBezTo>
                    <a:pt x="5893" y="21133"/>
                    <a:pt x="4509" y="20845"/>
                    <a:pt x="3263" y="19117"/>
                  </a:cubicBezTo>
                  <a:cubicBezTo>
                    <a:pt x="2016" y="17389"/>
                    <a:pt x="909" y="14221"/>
                    <a:pt x="355" y="11917"/>
                  </a:cubicBezTo>
                  <a:cubicBezTo>
                    <a:pt x="-199" y="9613"/>
                    <a:pt x="-199" y="8173"/>
                    <a:pt x="1047" y="7021"/>
                  </a:cubicBezTo>
                  <a:cubicBezTo>
                    <a:pt x="2293" y="5869"/>
                    <a:pt x="4786" y="5005"/>
                    <a:pt x="7693" y="5725"/>
                  </a:cubicBezTo>
                  <a:cubicBezTo>
                    <a:pt x="10601" y="6445"/>
                    <a:pt x="13924" y="8749"/>
                    <a:pt x="16278" y="10333"/>
                  </a:cubicBezTo>
                  <a:cubicBezTo>
                    <a:pt x="18632" y="11917"/>
                    <a:pt x="20016" y="12781"/>
                    <a:pt x="20709" y="12493"/>
                  </a:cubicBezTo>
                  <a:cubicBezTo>
                    <a:pt x="21401" y="12205"/>
                    <a:pt x="21401" y="10765"/>
                    <a:pt x="21401" y="8605"/>
                  </a:cubicBezTo>
                  <a:cubicBezTo>
                    <a:pt x="21401" y="6445"/>
                    <a:pt x="21401" y="3565"/>
                    <a:pt x="20709" y="1837"/>
                  </a:cubicBezTo>
                  <a:cubicBezTo>
                    <a:pt x="20016" y="109"/>
                    <a:pt x="18632" y="-467"/>
                    <a:pt x="16970" y="397"/>
                  </a:cubicBezTo>
                  <a:cubicBezTo>
                    <a:pt x="15309" y="1261"/>
                    <a:pt x="13370" y="3565"/>
                    <a:pt x="11432" y="5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349002" y="302279"/>
              <a:ext cx="111612" cy="44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56" fill="norm" stroke="1" extrusionOk="0">
                  <a:moveTo>
                    <a:pt x="20630" y="2822"/>
                  </a:moveTo>
                  <a:cubicBezTo>
                    <a:pt x="21030" y="2106"/>
                    <a:pt x="21430" y="1389"/>
                    <a:pt x="20630" y="877"/>
                  </a:cubicBezTo>
                  <a:cubicBezTo>
                    <a:pt x="19830" y="365"/>
                    <a:pt x="17830" y="58"/>
                    <a:pt x="15830" y="7"/>
                  </a:cubicBezTo>
                  <a:cubicBezTo>
                    <a:pt x="13830" y="-44"/>
                    <a:pt x="11830" y="161"/>
                    <a:pt x="9430" y="1338"/>
                  </a:cubicBezTo>
                  <a:cubicBezTo>
                    <a:pt x="7030" y="2515"/>
                    <a:pt x="4230" y="4665"/>
                    <a:pt x="2430" y="7429"/>
                  </a:cubicBezTo>
                  <a:cubicBezTo>
                    <a:pt x="630" y="10193"/>
                    <a:pt x="-170" y="13571"/>
                    <a:pt x="30" y="16028"/>
                  </a:cubicBezTo>
                  <a:cubicBezTo>
                    <a:pt x="230" y="18485"/>
                    <a:pt x="1430" y="20020"/>
                    <a:pt x="2630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274019" y="551134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8327"/>
                    <a:pt x="436" y="15055"/>
                    <a:pt x="3382" y="12109"/>
                  </a:cubicBezTo>
                  <a:cubicBezTo>
                    <a:pt x="6327" y="9164"/>
                    <a:pt x="12000" y="6545"/>
                    <a:pt x="15491" y="4582"/>
                  </a:cubicBezTo>
                  <a:cubicBezTo>
                    <a:pt x="18982" y="2618"/>
                    <a:pt x="20291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593407" y="366984"/>
              <a:ext cx="12511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21279" y="0"/>
                  </a:moveTo>
                  <a:cubicBezTo>
                    <a:pt x="15519" y="533"/>
                    <a:pt x="9759" y="1067"/>
                    <a:pt x="5799" y="3067"/>
                  </a:cubicBezTo>
                  <a:cubicBezTo>
                    <a:pt x="1839" y="5067"/>
                    <a:pt x="-321" y="8533"/>
                    <a:pt x="39" y="11867"/>
                  </a:cubicBezTo>
                  <a:cubicBezTo>
                    <a:pt x="399" y="15200"/>
                    <a:pt x="3279" y="18400"/>
                    <a:pt x="61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712169" y="481900"/>
              <a:ext cx="209551" cy="18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0" y="7130"/>
                  </a:moveTo>
                  <a:cubicBezTo>
                    <a:pt x="0" y="5930"/>
                    <a:pt x="0" y="4730"/>
                    <a:pt x="0" y="3410"/>
                  </a:cubicBezTo>
                  <a:cubicBezTo>
                    <a:pt x="0" y="2090"/>
                    <a:pt x="0" y="650"/>
                    <a:pt x="545" y="170"/>
                  </a:cubicBezTo>
                  <a:cubicBezTo>
                    <a:pt x="1091" y="-310"/>
                    <a:pt x="2182" y="170"/>
                    <a:pt x="3491" y="2330"/>
                  </a:cubicBezTo>
                  <a:cubicBezTo>
                    <a:pt x="4800" y="4490"/>
                    <a:pt x="6327" y="8330"/>
                    <a:pt x="7091" y="10970"/>
                  </a:cubicBezTo>
                  <a:cubicBezTo>
                    <a:pt x="7855" y="13610"/>
                    <a:pt x="7855" y="15050"/>
                    <a:pt x="7418" y="16490"/>
                  </a:cubicBezTo>
                  <a:cubicBezTo>
                    <a:pt x="6982" y="17930"/>
                    <a:pt x="6109" y="19370"/>
                    <a:pt x="5127" y="20210"/>
                  </a:cubicBezTo>
                  <a:cubicBezTo>
                    <a:pt x="4145" y="21050"/>
                    <a:pt x="3055" y="21290"/>
                    <a:pt x="2509" y="20450"/>
                  </a:cubicBezTo>
                  <a:cubicBezTo>
                    <a:pt x="1964" y="19610"/>
                    <a:pt x="1964" y="17690"/>
                    <a:pt x="2836" y="14930"/>
                  </a:cubicBezTo>
                  <a:cubicBezTo>
                    <a:pt x="3709" y="12170"/>
                    <a:pt x="5455" y="8570"/>
                    <a:pt x="6764" y="6410"/>
                  </a:cubicBezTo>
                  <a:cubicBezTo>
                    <a:pt x="8073" y="4250"/>
                    <a:pt x="8945" y="3530"/>
                    <a:pt x="9709" y="3770"/>
                  </a:cubicBezTo>
                  <a:cubicBezTo>
                    <a:pt x="10473" y="4010"/>
                    <a:pt x="11127" y="5210"/>
                    <a:pt x="11891" y="7130"/>
                  </a:cubicBezTo>
                  <a:cubicBezTo>
                    <a:pt x="12655" y="9050"/>
                    <a:pt x="13527" y="11690"/>
                    <a:pt x="15164" y="13130"/>
                  </a:cubicBezTo>
                  <a:cubicBezTo>
                    <a:pt x="16800" y="14570"/>
                    <a:pt x="19200" y="14810"/>
                    <a:pt x="21600" y="15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918454" y="347934"/>
              <a:ext cx="8777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600" fill="norm" stroke="1" extrusionOk="0">
                  <a:moveTo>
                    <a:pt x="3702" y="0"/>
                  </a:moveTo>
                  <a:cubicBezTo>
                    <a:pt x="1739" y="327"/>
                    <a:pt x="-225" y="655"/>
                    <a:pt x="20" y="1091"/>
                  </a:cubicBezTo>
                  <a:cubicBezTo>
                    <a:pt x="266" y="1527"/>
                    <a:pt x="2720" y="2073"/>
                    <a:pt x="7384" y="3818"/>
                  </a:cubicBezTo>
                  <a:cubicBezTo>
                    <a:pt x="12048" y="5564"/>
                    <a:pt x="18920" y="8509"/>
                    <a:pt x="20148" y="11291"/>
                  </a:cubicBezTo>
                  <a:cubicBezTo>
                    <a:pt x="21375" y="14073"/>
                    <a:pt x="16957" y="16691"/>
                    <a:pt x="12784" y="18382"/>
                  </a:cubicBezTo>
                  <a:cubicBezTo>
                    <a:pt x="8611" y="20073"/>
                    <a:pt x="4684" y="20836"/>
                    <a:pt x="7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259793" y="296005"/>
              <a:ext cx="347727" cy="45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05" fill="norm" stroke="1" extrusionOk="0">
                  <a:moveTo>
                    <a:pt x="8939" y="15497"/>
                  </a:moveTo>
                  <a:cubicBezTo>
                    <a:pt x="7891" y="14286"/>
                    <a:pt x="6844" y="13074"/>
                    <a:pt x="5928" y="12469"/>
                  </a:cubicBezTo>
                  <a:cubicBezTo>
                    <a:pt x="5011" y="11863"/>
                    <a:pt x="4226" y="11863"/>
                    <a:pt x="3244" y="12974"/>
                  </a:cubicBezTo>
                  <a:cubicBezTo>
                    <a:pt x="2262" y="14084"/>
                    <a:pt x="1084" y="16304"/>
                    <a:pt x="495" y="17768"/>
                  </a:cubicBezTo>
                  <a:cubicBezTo>
                    <a:pt x="-94" y="19232"/>
                    <a:pt x="-94" y="19938"/>
                    <a:pt x="168" y="20443"/>
                  </a:cubicBezTo>
                  <a:cubicBezTo>
                    <a:pt x="430" y="20947"/>
                    <a:pt x="953" y="21250"/>
                    <a:pt x="1542" y="21301"/>
                  </a:cubicBezTo>
                  <a:cubicBezTo>
                    <a:pt x="2131" y="21351"/>
                    <a:pt x="2786" y="21149"/>
                    <a:pt x="3702" y="19989"/>
                  </a:cubicBezTo>
                  <a:cubicBezTo>
                    <a:pt x="4619" y="18828"/>
                    <a:pt x="5797" y="16708"/>
                    <a:pt x="6517" y="13832"/>
                  </a:cubicBezTo>
                  <a:cubicBezTo>
                    <a:pt x="7237" y="10955"/>
                    <a:pt x="7499" y="7321"/>
                    <a:pt x="7630" y="5101"/>
                  </a:cubicBezTo>
                  <a:cubicBezTo>
                    <a:pt x="7761" y="2880"/>
                    <a:pt x="7761" y="2073"/>
                    <a:pt x="7695" y="1366"/>
                  </a:cubicBezTo>
                  <a:cubicBezTo>
                    <a:pt x="7630" y="660"/>
                    <a:pt x="7499" y="54"/>
                    <a:pt x="7302" y="3"/>
                  </a:cubicBezTo>
                  <a:cubicBezTo>
                    <a:pt x="7106" y="-47"/>
                    <a:pt x="6844" y="458"/>
                    <a:pt x="6648" y="2476"/>
                  </a:cubicBezTo>
                  <a:cubicBezTo>
                    <a:pt x="6451" y="4495"/>
                    <a:pt x="6321" y="8028"/>
                    <a:pt x="6648" y="11207"/>
                  </a:cubicBezTo>
                  <a:cubicBezTo>
                    <a:pt x="6975" y="14387"/>
                    <a:pt x="7761" y="17213"/>
                    <a:pt x="8350" y="18979"/>
                  </a:cubicBezTo>
                  <a:cubicBezTo>
                    <a:pt x="8939" y="20746"/>
                    <a:pt x="9331" y="21452"/>
                    <a:pt x="9528" y="21503"/>
                  </a:cubicBezTo>
                  <a:cubicBezTo>
                    <a:pt x="9724" y="21553"/>
                    <a:pt x="9724" y="20947"/>
                    <a:pt x="9855" y="19282"/>
                  </a:cubicBezTo>
                  <a:cubicBezTo>
                    <a:pt x="9986" y="17617"/>
                    <a:pt x="10248" y="14891"/>
                    <a:pt x="10575" y="13276"/>
                  </a:cubicBezTo>
                  <a:cubicBezTo>
                    <a:pt x="10902" y="11661"/>
                    <a:pt x="11295" y="11157"/>
                    <a:pt x="11819" y="10854"/>
                  </a:cubicBezTo>
                  <a:cubicBezTo>
                    <a:pt x="12342" y="10551"/>
                    <a:pt x="12997" y="10450"/>
                    <a:pt x="13586" y="10703"/>
                  </a:cubicBezTo>
                  <a:cubicBezTo>
                    <a:pt x="14175" y="10955"/>
                    <a:pt x="14699" y="11560"/>
                    <a:pt x="15026" y="12721"/>
                  </a:cubicBezTo>
                  <a:cubicBezTo>
                    <a:pt x="15353" y="13882"/>
                    <a:pt x="15484" y="15598"/>
                    <a:pt x="15484" y="16759"/>
                  </a:cubicBezTo>
                  <a:cubicBezTo>
                    <a:pt x="15484" y="17919"/>
                    <a:pt x="15353" y="18525"/>
                    <a:pt x="15026" y="19030"/>
                  </a:cubicBezTo>
                  <a:cubicBezTo>
                    <a:pt x="14699" y="19534"/>
                    <a:pt x="14175" y="19938"/>
                    <a:pt x="13913" y="19787"/>
                  </a:cubicBezTo>
                  <a:cubicBezTo>
                    <a:pt x="13651" y="19635"/>
                    <a:pt x="13651" y="18929"/>
                    <a:pt x="14371" y="17566"/>
                  </a:cubicBezTo>
                  <a:cubicBezTo>
                    <a:pt x="15091" y="16203"/>
                    <a:pt x="16531" y="14185"/>
                    <a:pt x="17513" y="12873"/>
                  </a:cubicBezTo>
                  <a:cubicBezTo>
                    <a:pt x="18495" y="11560"/>
                    <a:pt x="19019" y="10955"/>
                    <a:pt x="19215" y="11056"/>
                  </a:cubicBezTo>
                  <a:cubicBezTo>
                    <a:pt x="19411" y="11157"/>
                    <a:pt x="19281" y="11964"/>
                    <a:pt x="19019" y="13125"/>
                  </a:cubicBezTo>
                  <a:cubicBezTo>
                    <a:pt x="18757" y="14286"/>
                    <a:pt x="18364" y="15800"/>
                    <a:pt x="18757" y="16960"/>
                  </a:cubicBezTo>
                  <a:cubicBezTo>
                    <a:pt x="19150" y="18121"/>
                    <a:pt x="20328" y="18929"/>
                    <a:pt x="21506" y="19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236169" y="570184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0800"/>
                    <a:pt x="8337" y="0"/>
                    <a:pt x="11937" y="0"/>
                  </a:cubicBezTo>
                  <a:cubicBezTo>
                    <a:pt x="15537" y="0"/>
                    <a:pt x="18568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179019" y="678134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629869" y="455884"/>
              <a:ext cx="127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00"/>
                    <a:pt x="21600" y="11200"/>
                    <a:pt x="18000" y="14800"/>
                  </a:cubicBezTo>
                  <a:cubicBezTo>
                    <a:pt x="14400" y="18400"/>
                    <a:pt x="720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639" name="Drawing"/>
          <p:cNvGrpSpPr/>
          <p:nvPr/>
        </p:nvGrpSpPr>
        <p:grpSpPr>
          <a:xfrm>
            <a:off x="7847377" y="1600199"/>
            <a:ext cx="4319223" cy="2435313"/>
            <a:chOff x="0" y="0"/>
            <a:chExt cx="4319222" cy="2435310"/>
          </a:xfrm>
        </p:grpSpPr>
        <p:sp>
          <p:nvSpPr>
            <p:cNvPr id="1598" name="Line"/>
            <p:cNvSpPr/>
            <p:nvPr/>
          </p:nvSpPr>
          <p:spPr>
            <a:xfrm>
              <a:off x="221210" y="218282"/>
              <a:ext cx="351513" cy="48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19" fill="norm" stroke="1" extrusionOk="0">
                  <a:moveTo>
                    <a:pt x="139" y="1558"/>
                  </a:moveTo>
                  <a:cubicBezTo>
                    <a:pt x="9" y="1004"/>
                    <a:pt x="-120" y="450"/>
                    <a:pt x="203" y="173"/>
                  </a:cubicBezTo>
                  <a:cubicBezTo>
                    <a:pt x="527" y="-104"/>
                    <a:pt x="1303" y="-104"/>
                    <a:pt x="2661" y="588"/>
                  </a:cubicBezTo>
                  <a:cubicBezTo>
                    <a:pt x="4019" y="1281"/>
                    <a:pt x="5959" y="2665"/>
                    <a:pt x="7964" y="4881"/>
                  </a:cubicBezTo>
                  <a:cubicBezTo>
                    <a:pt x="9969" y="7096"/>
                    <a:pt x="12038" y="10142"/>
                    <a:pt x="13655" y="12634"/>
                  </a:cubicBezTo>
                  <a:cubicBezTo>
                    <a:pt x="15272" y="15127"/>
                    <a:pt x="16436" y="17065"/>
                    <a:pt x="17341" y="18496"/>
                  </a:cubicBezTo>
                  <a:cubicBezTo>
                    <a:pt x="18246" y="19927"/>
                    <a:pt x="18893" y="20850"/>
                    <a:pt x="19540" y="21173"/>
                  </a:cubicBezTo>
                  <a:cubicBezTo>
                    <a:pt x="20187" y="21496"/>
                    <a:pt x="20833" y="21219"/>
                    <a:pt x="21480" y="20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274272" y="204142"/>
              <a:ext cx="323851" cy="513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21600" y="493"/>
                  </a:moveTo>
                  <a:cubicBezTo>
                    <a:pt x="21035" y="227"/>
                    <a:pt x="20471" y="-40"/>
                    <a:pt x="19976" y="4"/>
                  </a:cubicBezTo>
                  <a:cubicBezTo>
                    <a:pt x="19482" y="49"/>
                    <a:pt x="19059" y="404"/>
                    <a:pt x="17435" y="2138"/>
                  </a:cubicBezTo>
                  <a:cubicBezTo>
                    <a:pt x="15812" y="3871"/>
                    <a:pt x="12988" y="6982"/>
                    <a:pt x="10447" y="9738"/>
                  </a:cubicBezTo>
                  <a:cubicBezTo>
                    <a:pt x="7906" y="12493"/>
                    <a:pt x="5647" y="14893"/>
                    <a:pt x="3953" y="16804"/>
                  </a:cubicBezTo>
                  <a:cubicBezTo>
                    <a:pt x="2259" y="18716"/>
                    <a:pt x="1129" y="20138"/>
                    <a:pt x="0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721089" y="381000"/>
              <a:ext cx="32153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3212" y="21600"/>
                  </a:moveTo>
                  <a:cubicBezTo>
                    <a:pt x="2511" y="21600"/>
                    <a:pt x="1810" y="21600"/>
                    <a:pt x="1109" y="21060"/>
                  </a:cubicBezTo>
                  <a:cubicBezTo>
                    <a:pt x="407" y="20520"/>
                    <a:pt x="-294" y="19440"/>
                    <a:pt x="127" y="16200"/>
                  </a:cubicBezTo>
                  <a:cubicBezTo>
                    <a:pt x="548" y="12960"/>
                    <a:pt x="2090" y="7560"/>
                    <a:pt x="3633" y="5220"/>
                  </a:cubicBezTo>
                  <a:cubicBezTo>
                    <a:pt x="5176" y="2880"/>
                    <a:pt x="6719" y="3600"/>
                    <a:pt x="7981" y="5400"/>
                  </a:cubicBezTo>
                  <a:cubicBezTo>
                    <a:pt x="9244" y="7200"/>
                    <a:pt x="10225" y="10080"/>
                    <a:pt x="11067" y="12420"/>
                  </a:cubicBezTo>
                  <a:cubicBezTo>
                    <a:pt x="11909" y="14760"/>
                    <a:pt x="12610" y="16560"/>
                    <a:pt x="13311" y="17460"/>
                  </a:cubicBezTo>
                  <a:cubicBezTo>
                    <a:pt x="14012" y="18360"/>
                    <a:pt x="14714" y="18360"/>
                    <a:pt x="15485" y="16740"/>
                  </a:cubicBezTo>
                  <a:cubicBezTo>
                    <a:pt x="16257" y="15120"/>
                    <a:pt x="17098" y="11880"/>
                    <a:pt x="18080" y="8820"/>
                  </a:cubicBezTo>
                  <a:cubicBezTo>
                    <a:pt x="19062" y="5760"/>
                    <a:pt x="20184" y="2880"/>
                    <a:pt x="213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201637" y="192395"/>
              <a:ext cx="221623" cy="40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73" fill="norm" stroke="1" extrusionOk="0">
                  <a:moveTo>
                    <a:pt x="3677" y="3889"/>
                  </a:moveTo>
                  <a:cubicBezTo>
                    <a:pt x="2854" y="3446"/>
                    <a:pt x="2031" y="3003"/>
                    <a:pt x="1620" y="3279"/>
                  </a:cubicBezTo>
                  <a:cubicBezTo>
                    <a:pt x="1208" y="3556"/>
                    <a:pt x="1208" y="4553"/>
                    <a:pt x="1311" y="6769"/>
                  </a:cubicBezTo>
                  <a:cubicBezTo>
                    <a:pt x="1414" y="8984"/>
                    <a:pt x="1620" y="12418"/>
                    <a:pt x="1723" y="14578"/>
                  </a:cubicBezTo>
                  <a:cubicBezTo>
                    <a:pt x="1825" y="16738"/>
                    <a:pt x="1825" y="17624"/>
                    <a:pt x="1620" y="18344"/>
                  </a:cubicBezTo>
                  <a:cubicBezTo>
                    <a:pt x="1414" y="19064"/>
                    <a:pt x="1003" y="19618"/>
                    <a:pt x="694" y="19563"/>
                  </a:cubicBezTo>
                  <a:cubicBezTo>
                    <a:pt x="385" y="19507"/>
                    <a:pt x="180" y="18843"/>
                    <a:pt x="77" y="16516"/>
                  </a:cubicBezTo>
                  <a:cubicBezTo>
                    <a:pt x="-26" y="14190"/>
                    <a:pt x="-26" y="10203"/>
                    <a:pt x="77" y="7544"/>
                  </a:cubicBezTo>
                  <a:cubicBezTo>
                    <a:pt x="180" y="4886"/>
                    <a:pt x="385" y="3556"/>
                    <a:pt x="797" y="2670"/>
                  </a:cubicBezTo>
                  <a:cubicBezTo>
                    <a:pt x="1208" y="1784"/>
                    <a:pt x="1825" y="1341"/>
                    <a:pt x="2545" y="1396"/>
                  </a:cubicBezTo>
                  <a:cubicBezTo>
                    <a:pt x="3265" y="1452"/>
                    <a:pt x="4088" y="2006"/>
                    <a:pt x="5323" y="4276"/>
                  </a:cubicBezTo>
                  <a:cubicBezTo>
                    <a:pt x="6557" y="6547"/>
                    <a:pt x="8203" y="10535"/>
                    <a:pt x="9437" y="13415"/>
                  </a:cubicBezTo>
                  <a:cubicBezTo>
                    <a:pt x="10671" y="16295"/>
                    <a:pt x="11494" y="18067"/>
                    <a:pt x="12317" y="19286"/>
                  </a:cubicBezTo>
                  <a:cubicBezTo>
                    <a:pt x="13140" y="20504"/>
                    <a:pt x="13963" y="21169"/>
                    <a:pt x="14785" y="21335"/>
                  </a:cubicBezTo>
                  <a:cubicBezTo>
                    <a:pt x="15608" y="21501"/>
                    <a:pt x="16431" y="21169"/>
                    <a:pt x="17357" y="19618"/>
                  </a:cubicBezTo>
                  <a:cubicBezTo>
                    <a:pt x="18283" y="18067"/>
                    <a:pt x="19311" y="15298"/>
                    <a:pt x="20031" y="12030"/>
                  </a:cubicBezTo>
                  <a:cubicBezTo>
                    <a:pt x="20751" y="8763"/>
                    <a:pt x="21163" y="4996"/>
                    <a:pt x="21368" y="2781"/>
                  </a:cubicBezTo>
                  <a:cubicBezTo>
                    <a:pt x="21574" y="566"/>
                    <a:pt x="21574" y="-99"/>
                    <a:pt x="21471" y="12"/>
                  </a:cubicBezTo>
                  <a:cubicBezTo>
                    <a:pt x="21368" y="123"/>
                    <a:pt x="21163" y="1009"/>
                    <a:pt x="20957" y="1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472646" y="392768"/>
              <a:ext cx="80229" cy="17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0868" fill="norm" stroke="1" extrusionOk="0">
                  <a:moveTo>
                    <a:pt x="19893" y="4742"/>
                  </a:moveTo>
                  <a:cubicBezTo>
                    <a:pt x="18813" y="3199"/>
                    <a:pt x="17733" y="1656"/>
                    <a:pt x="15843" y="756"/>
                  </a:cubicBezTo>
                  <a:cubicBezTo>
                    <a:pt x="13953" y="-144"/>
                    <a:pt x="11253" y="-401"/>
                    <a:pt x="8283" y="885"/>
                  </a:cubicBezTo>
                  <a:cubicBezTo>
                    <a:pt x="5313" y="2170"/>
                    <a:pt x="2073" y="4999"/>
                    <a:pt x="723" y="7956"/>
                  </a:cubicBezTo>
                  <a:cubicBezTo>
                    <a:pt x="-627" y="10913"/>
                    <a:pt x="-87" y="13999"/>
                    <a:pt x="2343" y="16313"/>
                  </a:cubicBezTo>
                  <a:cubicBezTo>
                    <a:pt x="4773" y="18628"/>
                    <a:pt x="9093" y="20170"/>
                    <a:pt x="12603" y="20685"/>
                  </a:cubicBezTo>
                  <a:cubicBezTo>
                    <a:pt x="16113" y="21199"/>
                    <a:pt x="18813" y="20685"/>
                    <a:pt x="19893" y="18499"/>
                  </a:cubicBezTo>
                  <a:cubicBezTo>
                    <a:pt x="20973" y="16313"/>
                    <a:pt x="20433" y="12456"/>
                    <a:pt x="19083" y="10142"/>
                  </a:cubicBezTo>
                  <a:cubicBezTo>
                    <a:pt x="17733" y="7828"/>
                    <a:pt x="15573" y="7056"/>
                    <a:pt x="14223" y="6799"/>
                  </a:cubicBezTo>
                  <a:cubicBezTo>
                    <a:pt x="12873" y="6542"/>
                    <a:pt x="12333" y="6799"/>
                    <a:pt x="11793" y="7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537922" y="374650"/>
              <a:ext cx="114846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62" fill="norm" stroke="1" extrusionOk="0">
                  <a:moveTo>
                    <a:pt x="0" y="7989"/>
                  </a:moveTo>
                  <a:cubicBezTo>
                    <a:pt x="1178" y="6805"/>
                    <a:pt x="2356" y="5622"/>
                    <a:pt x="5302" y="5622"/>
                  </a:cubicBezTo>
                  <a:cubicBezTo>
                    <a:pt x="8247" y="5622"/>
                    <a:pt x="12960" y="6805"/>
                    <a:pt x="16102" y="9025"/>
                  </a:cubicBezTo>
                  <a:cubicBezTo>
                    <a:pt x="19244" y="11244"/>
                    <a:pt x="20815" y="14499"/>
                    <a:pt x="21207" y="17014"/>
                  </a:cubicBezTo>
                  <a:cubicBezTo>
                    <a:pt x="21600" y="19529"/>
                    <a:pt x="20815" y="21304"/>
                    <a:pt x="19440" y="21452"/>
                  </a:cubicBezTo>
                  <a:cubicBezTo>
                    <a:pt x="18065" y="21600"/>
                    <a:pt x="16102" y="20121"/>
                    <a:pt x="14924" y="17014"/>
                  </a:cubicBezTo>
                  <a:cubicBezTo>
                    <a:pt x="13745" y="13907"/>
                    <a:pt x="13353" y="9173"/>
                    <a:pt x="14531" y="6066"/>
                  </a:cubicBezTo>
                  <a:cubicBezTo>
                    <a:pt x="15709" y="2959"/>
                    <a:pt x="18458" y="1479"/>
                    <a:pt x="212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734772" y="370015"/>
              <a:ext cx="120651" cy="11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4240"/>
                  </a:moveTo>
                  <a:cubicBezTo>
                    <a:pt x="379" y="7272"/>
                    <a:pt x="758" y="10304"/>
                    <a:pt x="1326" y="10682"/>
                  </a:cubicBezTo>
                  <a:cubicBezTo>
                    <a:pt x="1895" y="11061"/>
                    <a:pt x="2653" y="8788"/>
                    <a:pt x="3411" y="8598"/>
                  </a:cubicBezTo>
                  <a:cubicBezTo>
                    <a:pt x="4168" y="8409"/>
                    <a:pt x="4926" y="10304"/>
                    <a:pt x="6253" y="9546"/>
                  </a:cubicBezTo>
                  <a:cubicBezTo>
                    <a:pt x="7579" y="8788"/>
                    <a:pt x="9474" y="5377"/>
                    <a:pt x="11179" y="3104"/>
                  </a:cubicBezTo>
                  <a:cubicBezTo>
                    <a:pt x="12884" y="830"/>
                    <a:pt x="14400" y="-307"/>
                    <a:pt x="15537" y="72"/>
                  </a:cubicBezTo>
                  <a:cubicBezTo>
                    <a:pt x="16674" y="451"/>
                    <a:pt x="17432" y="2346"/>
                    <a:pt x="18379" y="6135"/>
                  </a:cubicBezTo>
                  <a:cubicBezTo>
                    <a:pt x="19326" y="9925"/>
                    <a:pt x="20463" y="15609"/>
                    <a:pt x="21600" y="21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888181" y="105527"/>
              <a:ext cx="213980" cy="421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08" fill="norm" stroke="1" extrusionOk="0">
                  <a:moveTo>
                    <a:pt x="8158" y="14056"/>
                  </a:moveTo>
                  <a:cubicBezTo>
                    <a:pt x="7311" y="13732"/>
                    <a:pt x="6464" y="13408"/>
                    <a:pt x="5405" y="13516"/>
                  </a:cubicBezTo>
                  <a:cubicBezTo>
                    <a:pt x="4346" y="13624"/>
                    <a:pt x="3075" y="14164"/>
                    <a:pt x="2123" y="14812"/>
                  </a:cubicBezTo>
                  <a:cubicBezTo>
                    <a:pt x="1170" y="15460"/>
                    <a:pt x="534" y="16216"/>
                    <a:pt x="217" y="16864"/>
                  </a:cubicBezTo>
                  <a:cubicBezTo>
                    <a:pt x="-101" y="17512"/>
                    <a:pt x="-101" y="18052"/>
                    <a:pt x="428" y="18376"/>
                  </a:cubicBezTo>
                  <a:cubicBezTo>
                    <a:pt x="958" y="18700"/>
                    <a:pt x="2017" y="18808"/>
                    <a:pt x="3181" y="18592"/>
                  </a:cubicBezTo>
                  <a:cubicBezTo>
                    <a:pt x="4346" y="18376"/>
                    <a:pt x="5617" y="17836"/>
                    <a:pt x="6570" y="17836"/>
                  </a:cubicBezTo>
                  <a:cubicBezTo>
                    <a:pt x="7523" y="17836"/>
                    <a:pt x="8158" y="18376"/>
                    <a:pt x="9217" y="18430"/>
                  </a:cubicBezTo>
                  <a:cubicBezTo>
                    <a:pt x="10275" y="18484"/>
                    <a:pt x="11758" y="18052"/>
                    <a:pt x="13558" y="16324"/>
                  </a:cubicBezTo>
                  <a:cubicBezTo>
                    <a:pt x="15358" y="14596"/>
                    <a:pt x="17475" y="11572"/>
                    <a:pt x="18852" y="8872"/>
                  </a:cubicBezTo>
                  <a:cubicBezTo>
                    <a:pt x="20228" y="6172"/>
                    <a:pt x="20864" y="3796"/>
                    <a:pt x="21181" y="2284"/>
                  </a:cubicBezTo>
                  <a:cubicBezTo>
                    <a:pt x="21499" y="772"/>
                    <a:pt x="21499" y="124"/>
                    <a:pt x="21075" y="16"/>
                  </a:cubicBezTo>
                  <a:cubicBezTo>
                    <a:pt x="20652" y="-92"/>
                    <a:pt x="19805" y="340"/>
                    <a:pt x="18534" y="1960"/>
                  </a:cubicBezTo>
                  <a:cubicBezTo>
                    <a:pt x="17264" y="3580"/>
                    <a:pt x="15570" y="6388"/>
                    <a:pt x="15675" y="9844"/>
                  </a:cubicBezTo>
                  <a:cubicBezTo>
                    <a:pt x="15781" y="13300"/>
                    <a:pt x="17687" y="17404"/>
                    <a:pt x="19593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2298791" y="120650"/>
              <a:ext cx="90032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21366" y="0"/>
                  </a:moveTo>
                  <a:cubicBezTo>
                    <a:pt x="18352" y="0"/>
                    <a:pt x="15338" y="0"/>
                    <a:pt x="12826" y="600"/>
                  </a:cubicBezTo>
                  <a:cubicBezTo>
                    <a:pt x="10315" y="1200"/>
                    <a:pt x="8306" y="2400"/>
                    <a:pt x="5794" y="4850"/>
                  </a:cubicBezTo>
                  <a:cubicBezTo>
                    <a:pt x="3282" y="7300"/>
                    <a:pt x="268" y="11000"/>
                    <a:pt x="17" y="13900"/>
                  </a:cubicBezTo>
                  <a:cubicBezTo>
                    <a:pt x="-234" y="16800"/>
                    <a:pt x="2278" y="18900"/>
                    <a:pt x="4789" y="20050"/>
                  </a:cubicBezTo>
                  <a:cubicBezTo>
                    <a:pt x="7301" y="21200"/>
                    <a:pt x="9813" y="21400"/>
                    <a:pt x="123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2415924" y="221120"/>
              <a:ext cx="233249" cy="27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84" fill="norm" stroke="1" extrusionOk="0">
                  <a:moveTo>
                    <a:pt x="1012" y="19233"/>
                  </a:moveTo>
                  <a:cubicBezTo>
                    <a:pt x="428" y="20215"/>
                    <a:pt x="-156" y="21197"/>
                    <a:pt x="39" y="21360"/>
                  </a:cubicBezTo>
                  <a:cubicBezTo>
                    <a:pt x="233" y="21524"/>
                    <a:pt x="1206" y="20869"/>
                    <a:pt x="2666" y="18415"/>
                  </a:cubicBezTo>
                  <a:cubicBezTo>
                    <a:pt x="4125" y="15960"/>
                    <a:pt x="6071" y="11706"/>
                    <a:pt x="7141" y="8679"/>
                  </a:cubicBezTo>
                  <a:cubicBezTo>
                    <a:pt x="8212" y="5651"/>
                    <a:pt x="8406" y="3851"/>
                    <a:pt x="8503" y="2460"/>
                  </a:cubicBezTo>
                  <a:cubicBezTo>
                    <a:pt x="8601" y="1069"/>
                    <a:pt x="8601" y="88"/>
                    <a:pt x="8212" y="6"/>
                  </a:cubicBezTo>
                  <a:cubicBezTo>
                    <a:pt x="7822" y="-76"/>
                    <a:pt x="7044" y="742"/>
                    <a:pt x="6363" y="3360"/>
                  </a:cubicBezTo>
                  <a:cubicBezTo>
                    <a:pt x="5682" y="5979"/>
                    <a:pt x="5098" y="10397"/>
                    <a:pt x="5098" y="13669"/>
                  </a:cubicBezTo>
                  <a:cubicBezTo>
                    <a:pt x="5098" y="16942"/>
                    <a:pt x="5682" y="19069"/>
                    <a:pt x="6460" y="20215"/>
                  </a:cubicBezTo>
                  <a:cubicBezTo>
                    <a:pt x="7239" y="21360"/>
                    <a:pt x="8212" y="21524"/>
                    <a:pt x="8990" y="21197"/>
                  </a:cubicBezTo>
                  <a:cubicBezTo>
                    <a:pt x="9768" y="20869"/>
                    <a:pt x="10352" y="20051"/>
                    <a:pt x="11325" y="17351"/>
                  </a:cubicBezTo>
                  <a:cubicBezTo>
                    <a:pt x="12298" y="14651"/>
                    <a:pt x="13660" y="10069"/>
                    <a:pt x="14536" y="7288"/>
                  </a:cubicBezTo>
                  <a:cubicBezTo>
                    <a:pt x="15412" y="4506"/>
                    <a:pt x="15801" y="3524"/>
                    <a:pt x="15995" y="3606"/>
                  </a:cubicBezTo>
                  <a:cubicBezTo>
                    <a:pt x="16190" y="3688"/>
                    <a:pt x="16190" y="4833"/>
                    <a:pt x="17066" y="7451"/>
                  </a:cubicBezTo>
                  <a:cubicBezTo>
                    <a:pt x="17941" y="10069"/>
                    <a:pt x="19693" y="14160"/>
                    <a:pt x="21444" y="18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2750772" y="482600"/>
              <a:ext cx="381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2981140" y="325966"/>
              <a:ext cx="290333" cy="13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934" fill="norm" stroke="1" extrusionOk="0">
                  <a:moveTo>
                    <a:pt x="5465" y="2618"/>
                  </a:moveTo>
                  <a:cubicBezTo>
                    <a:pt x="5309" y="6545"/>
                    <a:pt x="5154" y="10473"/>
                    <a:pt x="4843" y="13418"/>
                  </a:cubicBezTo>
                  <a:cubicBezTo>
                    <a:pt x="4532" y="16364"/>
                    <a:pt x="4066" y="18327"/>
                    <a:pt x="3444" y="19636"/>
                  </a:cubicBezTo>
                  <a:cubicBezTo>
                    <a:pt x="2823" y="20945"/>
                    <a:pt x="2046" y="21600"/>
                    <a:pt x="1269" y="19964"/>
                  </a:cubicBezTo>
                  <a:cubicBezTo>
                    <a:pt x="492" y="18327"/>
                    <a:pt x="-285" y="14400"/>
                    <a:pt x="103" y="10800"/>
                  </a:cubicBezTo>
                  <a:cubicBezTo>
                    <a:pt x="492" y="7200"/>
                    <a:pt x="2046" y="3927"/>
                    <a:pt x="4532" y="2127"/>
                  </a:cubicBezTo>
                  <a:cubicBezTo>
                    <a:pt x="7019" y="327"/>
                    <a:pt x="10437" y="0"/>
                    <a:pt x="13390" y="0"/>
                  </a:cubicBezTo>
                  <a:cubicBezTo>
                    <a:pt x="16342" y="0"/>
                    <a:pt x="18829" y="327"/>
                    <a:pt x="21315" y="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3290522" y="84666"/>
              <a:ext cx="165101" cy="13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2579"/>
                  </a:moveTo>
                  <a:cubicBezTo>
                    <a:pt x="831" y="1290"/>
                    <a:pt x="1662" y="0"/>
                    <a:pt x="3738" y="0"/>
                  </a:cubicBezTo>
                  <a:cubicBezTo>
                    <a:pt x="5815" y="0"/>
                    <a:pt x="9138" y="1290"/>
                    <a:pt x="10938" y="3707"/>
                  </a:cubicBezTo>
                  <a:cubicBezTo>
                    <a:pt x="12738" y="6125"/>
                    <a:pt x="13015" y="9672"/>
                    <a:pt x="12600" y="11928"/>
                  </a:cubicBezTo>
                  <a:cubicBezTo>
                    <a:pt x="12185" y="14185"/>
                    <a:pt x="11077" y="15152"/>
                    <a:pt x="9554" y="16603"/>
                  </a:cubicBezTo>
                  <a:cubicBezTo>
                    <a:pt x="8031" y="18054"/>
                    <a:pt x="6092" y="19988"/>
                    <a:pt x="5815" y="20794"/>
                  </a:cubicBezTo>
                  <a:cubicBezTo>
                    <a:pt x="5538" y="21600"/>
                    <a:pt x="6923" y="21278"/>
                    <a:pt x="9831" y="20310"/>
                  </a:cubicBezTo>
                  <a:cubicBezTo>
                    <a:pt x="12738" y="19343"/>
                    <a:pt x="17169" y="17731"/>
                    <a:pt x="21600" y="16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3481022" y="0"/>
              <a:ext cx="121627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6590" y="0"/>
                  </a:moveTo>
                  <a:cubicBezTo>
                    <a:pt x="11349" y="2344"/>
                    <a:pt x="16108" y="4688"/>
                    <a:pt x="18671" y="7158"/>
                  </a:cubicBezTo>
                  <a:cubicBezTo>
                    <a:pt x="21234" y="9628"/>
                    <a:pt x="21600" y="12223"/>
                    <a:pt x="20319" y="14484"/>
                  </a:cubicBezTo>
                  <a:cubicBezTo>
                    <a:pt x="19037" y="16744"/>
                    <a:pt x="16108" y="18670"/>
                    <a:pt x="12447" y="19800"/>
                  </a:cubicBezTo>
                  <a:cubicBezTo>
                    <a:pt x="8786" y="20930"/>
                    <a:pt x="4393" y="212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85889" y="1504399"/>
              <a:ext cx="118534" cy="62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3933"/>
                  </a:moveTo>
                  <a:cubicBezTo>
                    <a:pt x="20057" y="2990"/>
                    <a:pt x="18514" y="2048"/>
                    <a:pt x="16971" y="1432"/>
                  </a:cubicBezTo>
                  <a:cubicBezTo>
                    <a:pt x="15429" y="816"/>
                    <a:pt x="13886" y="526"/>
                    <a:pt x="12150" y="308"/>
                  </a:cubicBezTo>
                  <a:cubicBezTo>
                    <a:pt x="10414" y="91"/>
                    <a:pt x="8486" y="-54"/>
                    <a:pt x="6943" y="18"/>
                  </a:cubicBezTo>
                  <a:cubicBezTo>
                    <a:pt x="5400" y="91"/>
                    <a:pt x="4243" y="381"/>
                    <a:pt x="2893" y="1794"/>
                  </a:cubicBezTo>
                  <a:cubicBezTo>
                    <a:pt x="1543" y="3208"/>
                    <a:pt x="0" y="5745"/>
                    <a:pt x="0" y="8209"/>
                  </a:cubicBezTo>
                  <a:cubicBezTo>
                    <a:pt x="0" y="10674"/>
                    <a:pt x="1543" y="13065"/>
                    <a:pt x="2700" y="15276"/>
                  </a:cubicBezTo>
                  <a:cubicBezTo>
                    <a:pt x="3857" y="17487"/>
                    <a:pt x="4629" y="19516"/>
                    <a:pt x="540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0" y="1879600"/>
              <a:ext cx="217123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750" y="21600"/>
                  </a:moveTo>
                  <a:cubicBezTo>
                    <a:pt x="330" y="19482"/>
                    <a:pt x="-89" y="17365"/>
                    <a:pt x="16" y="15459"/>
                  </a:cubicBezTo>
                  <a:cubicBezTo>
                    <a:pt x="121" y="13553"/>
                    <a:pt x="750" y="11859"/>
                    <a:pt x="4420" y="9318"/>
                  </a:cubicBezTo>
                  <a:cubicBezTo>
                    <a:pt x="8090" y="6776"/>
                    <a:pt x="14800" y="3388"/>
                    <a:pt x="215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270853" y="1622339"/>
              <a:ext cx="301870" cy="47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51" fill="norm" stroke="1" extrusionOk="0">
                  <a:moveTo>
                    <a:pt x="8401" y="1003"/>
                  </a:moveTo>
                  <a:cubicBezTo>
                    <a:pt x="7494" y="527"/>
                    <a:pt x="6588" y="51"/>
                    <a:pt x="5908" y="4"/>
                  </a:cubicBezTo>
                  <a:cubicBezTo>
                    <a:pt x="5229" y="-44"/>
                    <a:pt x="4776" y="337"/>
                    <a:pt x="3869" y="1954"/>
                  </a:cubicBezTo>
                  <a:cubicBezTo>
                    <a:pt x="2963" y="3572"/>
                    <a:pt x="1604" y="6426"/>
                    <a:pt x="848" y="9519"/>
                  </a:cubicBezTo>
                  <a:cubicBezTo>
                    <a:pt x="93" y="12612"/>
                    <a:pt x="-58" y="15942"/>
                    <a:pt x="18" y="17893"/>
                  </a:cubicBezTo>
                  <a:cubicBezTo>
                    <a:pt x="93" y="19843"/>
                    <a:pt x="395" y="20414"/>
                    <a:pt x="924" y="20842"/>
                  </a:cubicBezTo>
                  <a:cubicBezTo>
                    <a:pt x="1452" y="21271"/>
                    <a:pt x="2208" y="21556"/>
                    <a:pt x="2812" y="21413"/>
                  </a:cubicBezTo>
                  <a:cubicBezTo>
                    <a:pt x="3416" y="21271"/>
                    <a:pt x="3869" y="20700"/>
                    <a:pt x="4398" y="19082"/>
                  </a:cubicBezTo>
                  <a:cubicBezTo>
                    <a:pt x="4927" y="17464"/>
                    <a:pt x="5531" y="14800"/>
                    <a:pt x="5833" y="13135"/>
                  </a:cubicBezTo>
                  <a:cubicBezTo>
                    <a:pt x="6135" y="11470"/>
                    <a:pt x="6135" y="10804"/>
                    <a:pt x="6513" y="10471"/>
                  </a:cubicBezTo>
                  <a:cubicBezTo>
                    <a:pt x="6890" y="10137"/>
                    <a:pt x="7645" y="10137"/>
                    <a:pt x="8174" y="10375"/>
                  </a:cubicBezTo>
                  <a:cubicBezTo>
                    <a:pt x="8703" y="10613"/>
                    <a:pt x="9005" y="11089"/>
                    <a:pt x="9383" y="12183"/>
                  </a:cubicBezTo>
                  <a:cubicBezTo>
                    <a:pt x="9760" y="13278"/>
                    <a:pt x="10213" y="14990"/>
                    <a:pt x="10213" y="16132"/>
                  </a:cubicBezTo>
                  <a:cubicBezTo>
                    <a:pt x="10213" y="17274"/>
                    <a:pt x="9760" y="17845"/>
                    <a:pt x="9458" y="17893"/>
                  </a:cubicBezTo>
                  <a:cubicBezTo>
                    <a:pt x="9156" y="17940"/>
                    <a:pt x="9005" y="17464"/>
                    <a:pt x="9534" y="16180"/>
                  </a:cubicBezTo>
                  <a:cubicBezTo>
                    <a:pt x="10062" y="14895"/>
                    <a:pt x="11271" y="12802"/>
                    <a:pt x="12252" y="11375"/>
                  </a:cubicBezTo>
                  <a:cubicBezTo>
                    <a:pt x="13234" y="9947"/>
                    <a:pt x="13990" y="9186"/>
                    <a:pt x="14669" y="8663"/>
                  </a:cubicBezTo>
                  <a:cubicBezTo>
                    <a:pt x="15349" y="8139"/>
                    <a:pt x="15953" y="7854"/>
                    <a:pt x="16180" y="7949"/>
                  </a:cubicBezTo>
                  <a:cubicBezTo>
                    <a:pt x="16406" y="8044"/>
                    <a:pt x="16255" y="8520"/>
                    <a:pt x="16029" y="9567"/>
                  </a:cubicBezTo>
                  <a:cubicBezTo>
                    <a:pt x="15802" y="10613"/>
                    <a:pt x="15500" y="12231"/>
                    <a:pt x="16406" y="13420"/>
                  </a:cubicBezTo>
                  <a:cubicBezTo>
                    <a:pt x="17313" y="14610"/>
                    <a:pt x="19427" y="15371"/>
                    <a:pt x="21542" y="16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655272" y="1657350"/>
              <a:ext cx="62676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0" y="0"/>
                  </a:moveTo>
                  <a:cubicBezTo>
                    <a:pt x="0" y="1217"/>
                    <a:pt x="0" y="2434"/>
                    <a:pt x="4050" y="4563"/>
                  </a:cubicBezTo>
                  <a:cubicBezTo>
                    <a:pt x="8100" y="6693"/>
                    <a:pt x="16200" y="9735"/>
                    <a:pt x="18900" y="12372"/>
                  </a:cubicBezTo>
                  <a:cubicBezTo>
                    <a:pt x="21600" y="15008"/>
                    <a:pt x="18900" y="17239"/>
                    <a:pt x="14850" y="18710"/>
                  </a:cubicBezTo>
                  <a:cubicBezTo>
                    <a:pt x="10800" y="20180"/>
                    <a:pt x="5400" y="208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941022" y="18415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78519" y="1987550"/>
              <a:ext cx="227604" cy="3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263" fill="norm" stroke="1" extrusionOk="0">
                  <a:moveTo>
                    <a:pt x="2306" y="3812"/>
                  </a:moveTo>
                  <a:cubicBezTo>
                    <a:pt x="1106" y="8894"/>
                    <a:pt x="-94" y="13976"/>
                    <a:pt x="6" y="17153"/>
                  </a:cubicBezTo>
                  <a:cubicBezTo>
                    <a:pt x="106" y="20329"/>
                    <a:pt x="1506" y="21600"/>
                    <a:pt x="5306" y="18424"/>
                  </a:cubicBezTo>
                  <a:cubicBezTo>
                    <a:pt x="9106" y="15247"/>
                    <a:pt x="15306" y="7624"/>
                    <a:pt x="215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709372" y="1574800"/>
              <a:ext cx="3810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00"/>
                    <a:pt x="7200" y="4800"/>
                    <a:pt x="10200" y="7670"/>
                  </a:cubicBezTo>
                  <a:cubicBezTo>
                    <a:pt x="13200" y="10539"/>
                    <a:pt x="15600" y="13878"/>
                    <a:pt x="17400" y="16278"/>
                  </a:cubicBezTo>
                  <a:cubicBezTo>
                    <a:pt x="19200" y="18678"/>
                    <a:pt x="20400" y="201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556972" y="2032000"/>
              <a:ext cx="4191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6" y="5400"/>
                    <a:pt x="5673" y="10800"/>
                    <a:pt x="9000" y="14850"/>
                  </a:cubicBezTo>
                  <a:cubicBezTo>
                    <a:pt x="12327" y="18900"/>
                    <a:pt x="16145" y="21600"/>
                    <a:pt x="18327" y="21600"/>
                  </a:cubicBezTo>
                  <a:cubicBezTo>
                    <a:pt x="20509" y="21600"/>
                    <a:pt x="21055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468507" y="2269843"/>
              <a:ext cx="278966" cy="13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52" fill="norm" stroke="1" extrusionOk="0">
                  <a:moveTo>
                    <a:pt x="6300" y="2576"/>
                  </a:moveTo>
                  <a:cubicBezTo>
                    <a:pt x="5975" y="6963"/>
                    <a:pt x="5651" y="11351"/>
                    <a:pt x="5082" y="14388"/>
                  </a:cubicBezTo>
                  <a:cubicBezTo>
                    <a:pt x="4514" y="17426"/>
                    <a:pt x="3702" y="19113"/>
                    <a:pt x="2890" y="20126"/>
                  </a:cubicBezTo>
                  <a:cubicBezTo>
                    <a:pt x="2078" y="21138"/>
                    <a:pt x="1266" y="21476"/>
                    <a:pt x="697" y="20801"/>
                  </a:cubicBezTo>
                  <a:cubicBezTo>
                    <a:pt x="129" y="20126"/>
                    <a:pt x="-196" y="18439"/>
                    <a:pt x="129" y="15063"/>
                  </a:cubicBezTo>
                  <a:cubicBezTo>
                    <a:pt x="454" y="11688"/>
                    <a:pt x="1428" y="6626"/>
                    <a:pt x="3539" y="3757"/>
                  </a:cubicBezTo>
                  <a:cubicBezTo>
                    <a:pt x="5651" y="888"/>
                    <a:pt x="8899" y="213"/>
                    <a:pt x="12066" y="45"/>
                  </a:cubicBezTo>
                  <a:cubicBezTo>
                    <a:pt x="15233" y="-124"/>
                    <a:pt x="18318" y="213"/>
                    <a:pt x="21404" y="55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785572" y="2153155"/>
              <a:ext cx="260351" cy="28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17371"/>
                  </a:moveTo>
                  <a:cubicBezTo>
                    <a:pt x="176" y="18177"/>
                    <a:pt x="351" y="18983"/>
                    <a:pt x="615" y="19789"/>
                  </a:cubicBezTo>
                  <a:cubicBezTo>
                    <a:pt x="878" y="20595"/>
                    <a:pt x="1229" y="21401"/>
                    <a:pt x="1756" y="21481"/>
                  </a:cubicBezTo>
                  <a:cubicBezTo>
                    <a:pt x="2283" y="21562"/>
                    <a:pt x="2985" y="20917"/>
                    <a:pt x="3337" y="18499"/>
                  </a:cubicBezTo>
                  <a:cubicBezTo>
                    <a:pt x="3688" y="16081"/>
                    <a:pt x="3688" y="11890"/>
                    <a:pt x="3512" y="8908"/>
                  </a:cubicBezTo>
                  <a:cubicBezTo>
                    <a:pt x="3337" y="5926"/>
                    <a:pt x="2985" y="4153"/>
                    <a:pt x="2546" y="2863"/>
                  </a:cubicBezTo>
                  <a:cubicBezTo>
                    <a:pt x="2107" y="1574"/>
                    <a:pt x="1580" y="768"/>
                    <a:pt x="1844" y="365"/>
                  </a:cubicBezTo>
                  <a:cubicBezTo>
                    <a:pt x="2107" y="-38"/>
                    <a:pt x="3161" y="-38"/>
                    <a:pt x="6146" y="43"/>
                  </a:cubicBezTo>
                  <a:cubicBezTo>
                    <a:pt x="9132" y="123"/>
                    <a:pt x="14049" y="284"/>
                    <a:pt x="16946" y="446"/>
                  </a:cubicBezTo>
                  <a:cubicBezTo>
                    <a:pt x="19844" y="607"/>
                    <a:pt x="20722" y="768"/>
                    <a:pt x="21600" y="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885056" y="2246278"/>
              <a:ext cx="91017" cy="13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5023" y="2284"/>
                  </a:moveTo>
                  <a:cubicBezTo>
                    <a:pt x="2512" y="2284"/>
                    <a:pt x="0" y="2284"/>
                    <a:pt x="0" y="1946"/>
                  </a:cubicBezTo>
                  <a:cubicBezTo>
                    <a:pt x="0" y="1609"/>
                    <a:pt x="2512" y="934"/>
                    <a:pt x="5023" y="428"/>
                  </a:cubicBezTo>
                  <a:cubicBezTo>
                    <a:pt x="7535" y="-79"/>
                    <a:pt x="10047" y="-416"/>
                    <a:pt x="13312" y="1103"/>
                  </a:cubicBezTo>
                  <a:cubicBezTo>
                    <a:pt x="16577" y="2621"/>
                    <a:pt x="20595" y="5996"/>
                    <a:pt x="20847" y="9203"/>
                  </a:cubicBezTo>
                  <a:cubicBezTo>
                    <a:pt x="21098" y="12409"/>
                    <a:pt x="17581" y="15446"/>
                    <a:pt x="14567" y="17303"/>
                  </a:cubicBezTo>
                  <a:cubicBezTo>
                    <a:pt x="11553" y="19159"/>
                    <a:pt x="9042" y="19834"/>
                    <a:pt x="6279" y="20340"/>
                  </a:cubicBezTo>
                  <a:cubicBezTo>
                    <a:pt x="3516" y="20846"/>
                    <a:pt x="502" y="21184"/>
                    <a:pt x="1005" y="21184"/>
                  </a:cubicBezTo>
                  <a:cubicBezTo>
                    <a:pt x="1507" y="21184"/>
                    <a:pt x="5526" y="20846"/>
                    <a:pt x="9544" y="20678"/>
                  </a:cubicBezTo>
                  <a:cubicBezTo>
                    <a:pt x="13563" y="20509"/>
                    <a:pt x="17581" y="20509"/>
                    <a:pt x="21600" y="20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2039572" y="2273300"/>
              <a:ext cx="381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2103072" y="2247900"/>
              <a:ext cx="190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59"/>
                    <a:pt x="12000" y="11917"/>
                    <a:pt x="8400" y="15517"/>
                  </a:cubicBezTo>
                  <a:cubicBezTo>
                    <a:pt x="4800" y="19117"/>
                    <a:pt x="2400" y="203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2007822" y="2235199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2382472" y="20002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2656494" y="1772309"/>
              <a:ext cx="322879" cy="27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897" fill="norm" stroke="1" extrusionOk="0">
                  <a:moveTo>
                    <a:pt x="1608" y="7150"/>
                  </a:moveTo>
                  <a:cubicBezTo>
                    <a:pt x="1887" y="7950"/>
                    <a:pt x="2165" y="8750"/>
                    <a:pt x="2653" y="9150"/>
                  </a:cubicBezTo>
                  <a:cubicBezTo>
                    <a:pt x="3141" y="9550"/>
                    <a:pt x="3838" y="9550"/>
                    <a:pt x="5928" y="8990"/>
                  </a:cubicBezTo>
                  <a:cubicBezTo>
                    <a:pt x="8018" y="8430"/>
                    <a:pt x="11502" y="7310"/>
                    <a:pt x="13383" y="6350"/>
                  </a:cubicBezTo>
                  <a:cubicBezTo>
                    <a:pt x="15265" y="5390"/>
                    <a:pt x="15543" y="4590"/>
                    <a:pt x="15404" y="3550"/>
                  </a:cubicBezTo>
                  <a:cubicBezTo>
                    <a:pt x="15265" y="2510"/>
                    <a:pt x="14707" y="1230"/>
                    <a:pt x="13523" y="510"/>
                  </a:cubicBezTo>
                  <a:cubicBezTo>
                    <a:pt x="12338" y="-210"/>
                    <a:pt x="10527" y="-370"/>
                    <a:pt x="8158" y="1390"/>
                  </a:cubicBezTo>
                  <a:cubicBezTo>
                    <a:pt x="5789" y="3150"/>
                    <a:pt x="2862" y="6830"/>
                    <a:pt x="1329" y="9710"/>
                  </a:cubicBezTo>
                  <a:cubicBezTo>
                    <a:pt x="-204" y="12590"/>
                    <a:pt x="-343" y="14670"/>
                    <a:pt x="563" y="16590"/>
                  </a:cubicBezTo>
                  <a:cubicBezTo>
                    <a:pt x="1469" y="18510"/>
                    <a:pt x="3420" y="20270"/>
                    <a:pt x="6694" y="20750"/>
                  </a:cubicBezTo>
                  <a:cubicBezTo>
                    <a:pt x="9969" y="21230"/>
                    <a:pt x="14568" y="20430"/>
                    <a:pt x="17216" y="19870"/>
                  </a:cubicBezTo>
                  <a:cubicBezTo>
                    <a:pt x="19863" y="19310"/>
                    <a:pt x="20560" y="18990"/>
                    <a:pt x="21257" y="18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2788872" y="1263649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3012728" y="1086792"/>
              <a:ext cx="106345" cy="30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09" fill="norm" stroke="1" extrusionOk="0">
                  <a:moveTo>
                    <a:pt x="20869" y="822"/>
                  </a:moveTo>
                  <a:cubicBezTo>
                    <a:pt x="18792" y="378"/>
                    <a:pt x="16715" y="-66"/>
                    <a:pt x="14846" y="8"/>
                  </a:cubicBezTo>
                  <a:cubicBezTo>
                    <a:pt x="12977" y="82"/>
                    <a:pt x="11315" y="674"/>
                    <a:pt x="8615" y="2967"/>
                  </a:cubicBezTo>
                  <a:cubicBezTo>
                    <a:pt x="5915" y="5260"/>
                    <a:pt x="2177" y="9255"/>
                    <a:pt x="723" y="12287"/>
                  </a:cubicBezTo>
                  <a:cubicBezTo>
                    <a:pt x="-731" y="15320"/>
                    <a:pt x="100" y="17392"/>
                    <a:pt x="2384" y="18797"/>
                  </a:cubicBezTo>
                  <a:cubicBezTo>
                    <a:pt x="4669" y="20202"/>
                    <a:pt x="8407" y="20942"/>
                    <a:pt x="11523" y="21238"/>
                  </a:cubicBezTo>
                  <a:cubicBezTo>
                    <a:pt x="14638" y="21534"/>
                    <a:pt x="17131" y="21386"/>
                    <a:pt x="19623" y="2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3195272" y="1185644"/>
              <a:ext cx="152401" cy="14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271"/>
                  </a:moveTo>
                  <a:cubicBezTo>
                    <a:pt x="1500" y="-46"/>
                    <a:pt x="3000" y="-364"/>
                    <a:pt x="5100" y="1065"/>
                  </a:cubicBezTo>
                  <a:cubicBezTo>
                    <a:pt x="7200" y="2495"/>
                    <a:pt x="9900" y="5671"/>
                    <a:pt x="10800" y="9007"/>
                  </a:cubicBezTo>
                  <a:cubicBezTo>
                    <a:pt x="11700" y="12342"/>
                    <a:pt x="10800" y="15836"/>
                    <a:pt x="9750" y="18060"/>
                  </a:cubicBezTo>
                  <a:cubicBezTo>
                    <a:pt x="8700" y="20283"/>
                    <a:pt x="7500" y="21236"/>
                    <a:pt x="6450" y="21077"/>
                  </a:cubicBezTo>
                  <a:cubicBezTo>
                    <a:pt x="5400" y="20918"/>
                    <a:pt x="4500" y="19648"/>
                    <a:pt x="5100" y="17424"/>
                  </a:cubicBezTo>
                  <a:cubicBezTo>
                    <a:pt x="5700" y="15201"/>
                    <a:pt x="7800" y="12024"/>
                    <a:pt x="9750" y="9483"/>
                  </a:cubicBezTo>
                  <a:cubicBezTo>
                    <a:pt x="11700" y="6942"/>
                    <a:pt x="13500" y="5036"/>
                    <a:pt x="14850" y="3448"/>
                  </a:cubicBezTo>
                  <a:cubicBezTo>
                    <a:pt x="16200" y="1860"/>
                    <a:pt x="17100" y="589"/>
                    <a:pt x="17100" y="589"/>
                  </a:cubicBezTo>
                  <a:cubicBezTo>
                    <a:pt x="17100" y="589"/>
                    <a:pt x="16200" y="1860"/>
                    <a:pt x="15450" y="4242"/>
                  </a:cubicBezTo>
                  <a:cubicBezTo>
                    <a:pt x="14700" y="6624"/>
                    <a:pt x="14100" y="10118"/>
                    <a:pt x="13950" y="12660"/>
                  </a:cubicBezTo>
                  <a:cubicBezTo>
                    <a:pt x="13800" y="15201"/>
                    <a:pt x="14100" y="16789"/>
                    <a:pt x="15450" y="17901"/>
                  </a:cubicBezTo>
                  <a:cubicBezTo>
                    <a:pt x="16800" y="19012"/>
                    <a:pt x="19200" y="19648"/>
                    <a:pt x="21600" y="20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3449272" y="123825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3658822" y="1102783"/>
              <a:ext cx="342901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8707"/>
                    <a:pt x="3200" y="15814"/>
                    <a:pt x="4333" y="12825"/>
                  </a:cubicBezTo>
                  <a:cubicBezTo>
                    <a:pt x="5467" y="9836"/>
                    <a:pt x="6133" y="6750"/>
                    <a:pt x="6533" y="4629"/>
                  </a:cubicBezTo>
                  <a:cubicBezTo>
                    <a:pt x="6933" y="2507"/>
                    <a:pt x="7067" y="1350"/>
                    <a:pt x="7000" y="1543"/>
                  </a:cubicBezTo>
                  <a:cubicBezTo>
                    <a:pt x="6933" y="1736"/>
                    <a:pt x="6667" y="3279"/>
                    <a:pt x="6467" y="5786"/>
                  </a:cubicBezTo>
                  <a:cubicBezTo>
                    <a:pt x="6267" y="8293"/>
                    <a:pt x="6133" y="11764"/>
                    <a:pt x="6067" y="13982"/>
                  </a:cubicBezTo>
                  <a:cubicBezTo>
                    <a:pt x="6000" y="16200"/>
                    <a:pt x="6000" y="17164"/>
                    <a:pt x="6200" y="18032"/>
                  </a:cubicBezTo>
                  <a:cubicBezTo>
                    <a:pt x="6400" y="18900"/>
                    <a:pt x="6800" y="19671"/>
                    <a:pt x="7333" y="19671"/>
                  </a:cubicBezTo>
                  <a:cubicBezTo>
                    <a:pt x="7867" y="19671"/>
                    <a:pt x="8533" y="18900"/>
                    <a:pt x="9733" y="15814"/>
                  </a:cubicBezTo>
                  <a:cubicBezTo>
                    <a:pt x="10933" y="12729"/>
                    <a:pt x="12667" y="7329"/>
                    <a:pt x="13600" y="4146"/>
                  </a:cubicBezTo>
                  <a:cubicBezTo>
                    <a:pt x="14533" y="964"/>
                    <a:pt x="14667" y="0"/>
                    <a:pt x="14667" y="0"/>
                  </a:cubicBezTo>
                  <a:cubicBezTo>
                    <a:pt x="14667" y="0"/>
                    <a:pt x="14533" y="964"/>
                    <a:pt x="14333" y="2893"/>
                  </a:cubicBezTo>
                  <a:cubicBezTo>
                    <a:pt x="14133" y="4821"/>
                    <a:pt x="13867" y="7714"/>
                    <a:pt x="15067" y="10125"/>
                  </a:cubicBezTo>
                  <a:cubicBezTo>
                    <a:pt x="16267" y="12536"/>
                    <a:pt x="18933" y="14464"/>
                    <a:pt x="21600" y="1639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4014422" y="1049574"/>
              <a:ext cx="85964" cy="25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76" fill="norm" stroke="1" extrusionOk="0">
                  <a:moveTo>
                    <a:pt x="0" y="373"/>
                  </a:moveTo>
                  <a:cubicBezTo>
                    <a:pt x="2634" y="24"/>
                    <a:pt x="5268" y="-324"/>
                    <a:pt x="8429" y="547"/>
                  </a:cubicBezTo>
                  <a:cubicBezTo>
                    <a:pt x="11590" y="1418"/>
                    <a:pt x="15278" y="3508"/>
                    <a:pt x="17649" y="6557"/>
                  </a:cubicBezTo>
                  <a:cubicBezTo>
                    <a:pt x="20020" y="9605"/>
                    <a:pt x="21073" y="13611"/>
                    <a:pt x="21337" y="16050"/>
                  </a:cubicBezTo>
                  <a:cubicBezTo>
                    <a:pt x="21600" y="18489"/>
                    <a:pt x="21073" y="19360"/>
                    <a:pt x="17912" y="19970"/>
                  </a:cubicBezTo>
                  <a:cubicBezTo>
                    <a:pt x="14751" y="20579"/>
                    <a:pt x="8956" y="20928"/>
                    <a:pt x="3161" y="21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4090622" y="833132"/>
              <a:ext cx="228601" cy="17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3038"/>
                  </a:moveTo>
                  <a:cubicBezTo>
                    <a:pt x="600" y="1971"/>
                    <a:pt x="1200" y="905"/>
                    <a:pt x="2000" y="371"/>
                  </a:cubicBezTo>
                  <a:cubicBezTo>
                    <a:pt x="2800" y="-162"/>
                    <a:pt x="3800" y="-162"/>
                    <a:pt x="5100" y="638"/>
                  </a:cubicBezTo>
                  <a:cubicBezTo>
                    <a:pt x="6400" y="1438"/>
                    <a:pt x="8000" y="3038"/>
                    <a:pt x="8000" y="5571"/>
                  </a:cubicBezTo>
                  <a:cubicBezTo>
                    <a:pt x="8000" y="8105"/>
                    <a:pt x="6400" y="11571"/>
                    <a:pt x="5300" y="13838"/>
                  </a:cubicBezTo>
                  <a:cubicBezTo>
                    <a:pt x="4200" y="16105"/>
                    <a:pt x="3600" y="17171"/>
                    <a:pt x="3800" y="17705"/>
                  </a:cubicBezTo>
                  <a:cubicBezTo>
                    <a:pt x="4000" y="18238"/>
                    <a:pt x="5000" y="18238"/>
                    <a:pt x="7500" y="18371"/>
                  </a:cubicBezTo>
                  <a:cubicBezTo>
                    <a:pt x="10000" y="18505"/>
                    <a:pt x="14000" y="18771"/>
                    <a:pt x="16600" y="19305"/>
                  </a:cubicBezTo>
                  <a:cubicBezTo>
                    <a:pt x="19200" y="19838"/>
                    <a:pt x="20400" y="20638"/>
                    <a:pt x="21600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017472" y="1428750"/>
              <a:ext cx="1052897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0" y="21600"/>
                  </a:moveTo>
                  <a:cubicBezTo>
                    <a:pt x="1339" y="20160"/>
                    <a:pt x="2678" y="18720"/>
                    <a:pt x="4039" y="17520"/>
                  </a:cubicBezTo>
                  <a:cubicBezTo>
                    <a:pt x="5400" y="16320"/>
                    <a:pt x="6782" y="15360"/>
                    <a:pt x="8359" y="14160"/>
                  </a:cubicBezTo>
                  <a:cubicBezTo>
                    <a:pt x="9936" y="12960"/>
                    <a:pt x="11707" y="11520"/>
                    <a:pt x="13435" y="9840"/>
                  </a:cubicBezTo>
                  <a:cubicBezTo>
                    <a:pt x="15163" y="8160"/>
                    <a:pt x="16848" y="6240"/>
                    <a:pt x="17950" y="5040"/>
                  </a:cubicBezTo>
                  <a:cubicBezTo>
                    <a:pt x="19051" y="3840"/>
                    <a:pt x="19570" y="3360"/>
                    <a:pt x="20131" y="2640"/>
                  </a:cubicBezTo>
                  <a:cubicBezTo>
                    <a:pt x="20693" y="1920"/>
                    <a:pt x="21298" y="960"/>
                    <a:pt x="21449" y="480"/>
                  </a:cubicBezTo>
                  <a:cubicBezTo>
                    <a:pt x="21600" y="0"/>
                    <a:pt x="21298" y="0"/>
                    <a:pt x="209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3290522" y="1575979"/>
              <a:ext cx="234951" cy="1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3090"/>
                  </a:moveTo>
                  <a:cubicBezTo>
                    <a:pt x="584" y="2010"/>
                    <a:pt x="1168" y="930"/>
                    <a:pt x="2432" y="390"/>
                  </a:cubicBezTo>
                  <a:cubicBezTo>
                    <a:pt x="3697" y="-150"/>
                    <a:pt x="5643" y="-150"/>
                    <a:pt x="6908" y="525"/>
                  </a:cubicBezTo>
                  <a:cubicBezTo>
                    <a:pt x="8173" y="1200"/>
                    <a:pt x="8757" y="2550"/>
                    <a:pt x="8562" y="5115"/>
                  </a:cubicBezTo>
                  <a:cubicBezTo>
                    <a:pt x="8368" y="7680"/>
                    <a:pt x="7395" y="11460"/>
                    <a:pt x="6519" y="13755"/>
                  </a:cubicBezTo>
                  <a:cubicBezTo>
                    <a:pt x="5643" y="16050"/>
                    <a:pt x="4865" y="16860"/>
                    <a:pt x="3795" y="17805"/>
                  </a:cubicBezTo>
                  <a:cubicBezTo>
                    <a:pt x="2724" y="18750"/>
                    <a:pt x="1362" y="19830"/>
                    <a:pt x="1362" y="20505"/>
                  </a:cubicBezTo>
                  <a:cubicBezTo>
                    <a:pt x="1362" y="21180"/>
                    <a:pt x="2724" y="21450"/>
                    <a:pt x="5838" y="21315"/>
                  </a:cubicBezTo>
                  <a:cubicBezTo>
                    <a:pt x="8951" y="21180"/>
                    <a:pt x="13816" y="20640"/>
                    <a:pt x="16735" y="20370"/>
                  </a:cubicBezTo>
                  <a:cubicBezTo>
                    <a:pt x="19654" y="20100"/>
                    <a:pt x="20627" y="20100"/>
                    <a:pt x="21600" y="20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3590679" y="1636208"/>
              <a:ext cx="201494" cy="11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642" fill="norm" stroke="1" extrusionOk="0">
                  <a:moveTo>
                    <a:pt x="5219" y="8189"/>
                  </a:moveTo>
                  <a:cubicBezTo>
                    <a:pt x="5444" y="10051"/>
                    <a:pt x="5669" y="11913"/>
                    <a:pt x="5557" y="13961"/>
                  </a:cubicBezTo>
                  <a:cubicBezTo>
                    <a:pt x="5444" y="16009"/>
                    <a:pt x="4994" y="18244"/>
                    <a:pt x="4207" y="19547"/>
                  </a:cubicBezTo>
                  <a:cubicBezTo>
                    <a:pt x="3419" y="20851"/>
                    <a:pt x="2294" y="21223"/>
                    <a:pt x="1394" y="19361"/>
                  </a:cubicBezTo>
                  <a:cubicBezTo>
                    <a:pt x="494" y="17499"/>
                    <a:pt x="-181" y="13402"/>
                    <a:pt x="44" y="9678"/>
                  </a:cubicBezTo>
                  <a:cubicBezTo>
                    <a:pt x="269" y="5954"/>
                    <a:pt x="1394" y="2602"/>
                    <a:pt x="3869" y="1113"/>
                  </a:cubicBezTo>
                  <a:cubicBezTo>
                    <a:pt x="6344" y="-377"/>
                    <a:pt x="10169" y="-5"/>
                    <a:pt x="13319" y="182"/>
                  </a:cubicBezTo>
                  <a:cubicBezTo>
                    <a:pt x="16469" y="368"/>
                    <a:pt x="18944" y="368"/>
                    <a:pt x="21419" y="36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3868372" y="1505892"/>
              <a:ext cx="177801" cy="10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2307"/>
                  </a:moveTo>
                  <a:cubicBezTo>
                    <a:pt x="1029" y="1061"/>
                    <a:pt x="2057" y="-185"/>
                    <a:pt x="3729" y="23"/>
                  </a:cubicBezTo>
                  <a:cubicBezTo>
                    <a:pt x="5400" y="230"/>
                    <a:pt x="7714" y="1892"/>
                    <a:pt x="8486" y="4592"/>
                  </a:cubicBezTo>
                  <a:cubicBezTo>
                    <a:pt x="9257" y="7292"/>
                    <a:pt x="8486" y="11030"/>
                    <a:pt x="7457" y="13730"/>
                  </a:cubicBezTo>
                  <a:cubicBezTo>
                    <a:pt x="6429" y="16430"/>
                    <a:pt x="5143" y="18092"/>
                    <a:pt x="5143" y="19338"/>
                  </a:cubicBezTo>
                  <a:cubicBezTo>
                    <a:pt x="5143" y="20584"/>
                    <a:pt x="6429" y="21415"/>
                    <a:pt x="9386" y="21415"/>
                  </a:cubicBezTo>
                  <a:cubicBezTo>
                    <a:pt x="12343" y="21415"/>
                    <a:pt x="16971" y="20584"/>
                    <a:pt x="21600" y="1975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27" name="Drawing"/>
          <p:cNvGrpSpPr/>
          <p:nvPr/>
        </p:nvGrpSpPr>
        <p:grpSpPr>
          <a:xfrm>
            <a:off x="990600" y="3869037"/>
            <a:ext cx="8324851" cy="3891330"/>
            <a:chOff x="0" y="0"/>
            <a:chExt cx="8324850" cy="3891328"/>
          </a:xfrm>
        </p:grpSpPr>
        <p:sp>
          <p:nvSpPr>
            <p:cNvPr id="1640" name="Line"/>
            <p:cNvSpPr/>
            <p:nvPr/>
          </p:nvSpPr>
          <p:spPr>
            <a:xfrm>
              <a:off x="209550" y="722012"/>
              <a:ext cx="317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431"/>
                    <a:pt x="14400" y="8862"/>
                    <a:pt x="18000" y="12462"/>
                  </a:cubicBezTo>
                  <a:cubicBezTo>
                    <a:pt x="21600" y="16062"/>
                    <a:pt x="21600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254000" y="601362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323850" y="709312"/>
              <a:ext cx="317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323850" y="59501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419100" y="589367"/>
              <a:ext cx="110495" cy="32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417" fill="norm" stroke="1" extrusionOk="0">
                  <a:moveTo>
                    <a:pt x="2356" y="367"/>
                  </a:moveTo>
                  <a:cubicBezTo>
                    <a:pt x="4320" y="92"/>
                    <a:pt x="6284" y="-183"/>
                    <a:pt x="9229" y="161"/>
                  </a:cubicBezTo>
                  <a:cubicBezTo>
                    <a:pt x="12175" y="505"/>
                    <a:pt x="16102" y="1468"/>
                    <a:pt x="18458" y="3463"/>
                  </a:cubicBezTo>
                  <a:cubicBezTo>
                    <a:pt x="20815" y="5458"/>
                    <a:pt x="21600" y="8485"/>
                    <a:pt x="18262" y="11649"/>
                  </a:cubicBezTo>
                  <a:cubicBezTo>
                    <a:pt x="14924" y="14813"/>
                    <a:pt x="7462" y="18115"/>
                    <a:pt x="0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62369" y="623429"/>
              <a:ext cx="102731" cy="301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86" fill="norm" stroke="1" extrusionOk="0">
                  <a:moveTo>
                    <a:pt x="13460" y="2486"/>
                  </a:moveTo>
                  <a:cubicBezTo>
                    <a:pt x="13019" y="1436"/>
                    <a:pt x="12579" y="386"/>
                    <a:pt x="11256" y="86"/>
                  </a:cubicBezTo>
                  <a:cubicBezTo>
                    <a:pt x="9934" y="-214"/>
                    <a:pt x="7730" y="236"/>
                    <a:pt x="5305" y="1961"/>
                  </a:cubicBezTo>
                  <a:cubicBezTo>
                    <a:pt x="2881" y="3686"/>
                    <a:pt x="236" y="6686"/>
                    <a:pt x="15" y="9761"/>
                  </a:cubicBezTo>
                  <a:cubicBezTo>
                    <a:pt x="-205" y="12836"/>
                    <a:pt x="1999" y="15986"/>
                    <a:pt x="5966" y="17936"/>
                  </a:cubicBezTo>
                  <a:cubicBezTo>
                    <a:pt x="9934" y="19886"/>
                    <a:pt x="15664" y="20636"/>
                    <a:pt x="21395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882650" y="446516"/>
              <a:ext cx="311150" cy="48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17633" y="672"/>
                  </a:moveTo>
                  <a:cubicBezTo>
                    <a:pt x="17045" y="297"/>
                    <a:pt x="16457" y="-79"/>
                    <a:pt x="14620" y="15"/>
                  </a:cubicBezTo>
                  <a:cubicBezTo>
                    <a:pt x="12784" y="109"/>
                    <a:pt x="9698" y="672"/>
                    <a:pt x="7494" y="1283"/>
                  </a:cubicBezTo>
                  <a:cubicBezTo>
                    <a:pt x="5290" y="1893"/>
                    <a:pt x="3967" y="2551"/>
                    <a:pt x="3159" y="3912"/>
                  </a:cubicBezTo>
                  <a:cubicBezTo>
                    <a:pt x="2351" y="5274"/>
                    <a:pt x="2057" y="7340"/>
                    <a:pt x="1616" y="9782"/>
                  </a:cubicBezTo>
                  <a:cubicBezTo>
                    <a:pt x="1176" y="12224"/>
                    <a:pt x="588" y="15041"/>
                    <a:pt x="294" y="16731"/>
                  </a:cubicBezTo>
                  <a:cubicBezTo>
                    <a:pt x="0" y="18422"/>
                    <a:pt x="0" y="18985"/>
                    <a:pt x="0" y="19596"/>
                  </a:cubicBezTo>
                  <a:cubicBezTo>
                    <a:pt x="0" y="20206"/>
                    <a:pt x="0" y="20864"/>
                    <a:pt x="588" y="21192"/>
                  </a:cubicBezTo>
                  <a:cubicBezTo>
                    <a:pt x="1176" y="21521"/>
                    <a:pt x="2351" y="21521"/>
                    <a:pt x="5216" y="21239"/>
                  </a:cubicBezTo>
                  <a:cubicBezTo>
                    <a:pt x="8082" y="20958"/>
                    <a:pt x="12637" y="20394"/>
                    <a:pt x="15649" y="19924"/>
                  </a:cubicBezTo>
                  <a:cubicBezTo>
                    <a:pt x="18661" y="19455"/>
                    <a:pt x="20131" y="19079"/>
                    <a:pt x="21600" y="18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933450" y="677562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293824" y="397617"/>
              <a:ext cx="236527" cy="52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82" fill="norm" stroke="1" extrusionOk="0">
                  <a:moveTo>
                    <a:pt x="21360" y="1578"/>
                  </a:moveTo>
                  <a:cubicBezTo>
                    <a:pt x="21169" y="1146"/>
                    <a:pt x="20978" y="714"/>
                    <a:pt x="20404" y="411"/>
                  </a:cubicBezTo>
                  <a:cubicBezTo>
                    <a:pt x="19831" y="109"/>
                    <a:pt x="18875" y="-64"/>
                    <a:pt x="16772" y="22"/>
                  </a:cubicBezTo>
                  <a:cubicBezTo>
                    <a:pt x="14670" y="109"/>
                    <a:pt x="11420" y="454"/>
                    <a:pt x="9126" y="1491"/>
                  </a:cubicBezTo>
                  <a:cubicBezTo>
                    <a:pt x="6833" y="2528"/>
                    <a:pt x="5495" y="4256"/>
                    <a:pt x="4825" y="6330"/>
                  </a:cubicBezTo>
                  <a:cubicBezTo>
                    <a:pt x="4156" y="8403"/>
                    <a:pt x="4156" y="10822"/>
                    <a:pt x="3487" y="12982"/>
                  </a:cubicBezTo>
                  <a:cubicBezTo>
                    <a:pt x="2818" y="15142"/>
                    <a:pt x="1480" y="17043"/>
                    <a:pt x="716" y="18426"/>
                  </a:cubicBezTo>
                  <a:cubicBezTo>
                    <a:pt x="-49" y="19808"/>
                    <a:pt x="-240" y="20672"/>
                    <a:pt x="333" y="21104"/>
                  </a:cubicBezTo>
                  <a:cubicBezTo>
                    <a:pt x="907" y="21536"/>
                    <a:pt x="2245" y="21536"/>
                    <a:pt x="4539" y="21406"/>
                  </a:cubicBezTo>
                  <a:cubicBezTo>
                    <a:pt x="6833" y="21277"/>
                    <a:pt x="10082" y="21018"/>
                    <a:pt x="12280" y="20758"/>
                  </a:cubicBezTo>
                  <a:cubicBezTo>
                    <a:pt x="14479" y="20499"/>
                    <a:pt x="15625" y="20240"/>
                    <a:pt x="16772" y="19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555750" y="556912"/>
              <a:ext cx="21590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24" y="3200"/>
                    <a:pt x="8047" y="6400"/>
                    <a:pt x="11329" y="9714"/>
                  </a:cubicBezTo>
                  <a:cubicBezTo>
                    <a:pt x="14612" y="13029"/>
                    <a:pt x="17153" y="16457"/>
                    <a:pt x="18741" y="18457"/>
                  </a:cubicBezTo>
                  <a:cubicBezTo>
                    <a:pt x="20329" y="20457"/>
                    <a:pt x="20965" y="21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612957" y="572061"/>
              <a:ext cx="203143" cy="36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54" fill="norm" stroke="1" extrusionOk="0">
                  <a:moveTo>
                    <a:pt x="21371" y="1699"/>
                  </a:moveTo>
                  <a:cubicBezTo>
                    <a:pt x="21148" y="963"/>
                    <a:pt x="20926" y="226"/>
                    <a:pt x="20369" y="42"/>
                  </a:cubicBezTo>
                  <a:cubicBezTo>
                    <a:pt x="19812" y="-142"/>
                    <a:pt x="18922" y="226"/>
                    <a:pt x="16806" y="2190"/>
                  </a:cubicBezTo>
                  <a:cubicBezTo>
                    <a:pt x="14691" y="4153"/>
                    <a:pt x="11350" y="7713"/>
                    <a:pt x="8456" y="10903"/>
                  </a:cubicBezTo>
                  <a:cubicBezTo>
                    <a:pt x="5561" y="14094"/>
                    <a:pt x="3111" y="16917"/>
                    <a:pt x="1664" y="18697"/>
                  </a:cubicBezTo>
                  <a:cubicBezTo>
                    <a:pt x="216" y="20476"/>
                    <a:pt x="-229" y="21213"/>
                    <a:pt x="105" y="21335"/>
                  </a:cubicBezTo>
                  <a:cubicBezTo>
                    <a:pt x="439" y="21458"/>
                    <a:pt x="1552" y="20967"/>
                    <a:pt x="2666" y="20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885950" y="437112"/>
              <a:ext cx="157591" cy="61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80" fill="norm" stroke="1" extrusionOk="0">
                  <a:moveTo>
                    <a:pt x="1728" y="1302"/>
                  </a:moveTo>
                  <a:cubicBezTo>
                    <a:pt x="4608" y="1006"/>
                    <a:pt x="7488" y="710"/>
                    <a:pt x="9648" y="488"/>
                  </a:cubicBezTo>
                  <a:cubicBezTo>
                    <a:pt x="11808" y="266"/>
                    <a:pt x="13248" y="118"/>
                    <a:pt x="14688" y="44"/>
                  </a:cubicBezTo>
                  <a:cubicBezTo>
                    <a:pt x="16128" y="-30"/>
                    <a:pt x="17568" y="-30"/>
                    <a:pt x="18288" y="192"/>
                  </a:cubicBezTo>
                  <a:cubicBezTo>
                    <a:pt x="19008" y="414"/>
                    <a:pt x="19008" y="858"/>
                    <a:pt x="18864" y="2485"/>
                  </a:cubicBezTo>
                  <a:cubicBezTo>
                    <a:pt x="18720" y="4112"/>
                    <a:pt x="18432" y="6923"/>
                    <a:pt x="18432" y="9549"/>
                  </a:cubicBezTo>
                  <a:cubicBezTo>
                    <a:pt x="18432" y="12175"/>
                    <a:pt x="18720" y="14617"/>
                    <a:pt x="19296" y="16281"/>
                  </a:cubicBezTo>
                  <a:cubicBezTo>
                    <a:pt x="19872" y="17945"/>
                    <a:pt x="20736" y="18833"/>
                    <a:pt x="21168" y="19536"/>
                  </a:cubicBezTo>
                  <a:cubicBezTo>
                    <a:pt x="21600" y="20238"/>
                    <a:pt x="21600" y="20756"/>
                    <a:pt x="20592" y="21089"/>
                  </a:cubicBezTo>
                  <a:cubicBezTo>
                    <a:pt x="19584" y="21422"/>
                    <a:pt x="17568" y="21570"/>
                    <a:pt x="13968" y="21422"/>
                  </a:cubicBezTo>
                  <a:cubicBezTo>
                    <a:pt x="10368" y="21274"/>
                    <a:pt x="5184" y="20830"/>
                    <a:pt x="0" y="20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2298700" y="752539"/>
              <a:ext cx="1651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262" y="11040"/>
                    <a:pt x="10523" y="1783"/>
                    <a:pt x="14123" y="240"/>
                  </a:cubicBezTo>
                  <a:cubicBezTo>
                    <a:pt x="17723" y="-1303"/>
                    <a:pt x="19662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305050" y="880762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800"/>
                    <a:pt x="12000" y="12000"/>
                    <a:pt x="15600" y="8400"/>
                  </a:cubicBezTo>
                  <a:cubicBezTo>
                    <a:pt x="19200" y="4800"/>
                    <a:pt x="204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2856289" y="368681"/>
              <a:ext cx="121861" cy="737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96" fill="norm" stroke="1" extrusionOk="0">
                  <a:moveTo>
                    <a:pt x="21077" y="2526"/>
                  </a:moveTo>
                  <a:cubicBezTo>
                    <a:pt x="20711" y="1971"/>
                    <a:pt x="20345" y="1415"/>
                    <a:pt x="19796" y="983"/>
                  </a:cubicBezTo>
                  <a:cubicBezTo>
                    <a:pt x="19246" y="551"/>
                    <a:pt x="18514" y="243"/>
                    <a:pt x="16867" y="88"/>
                  </a:cubicBezTo>
                  <a:cubicBezTo>
                    <a:pt x="15219" y="-66"/>
                    <a:pt x="12657" y="-66"/>
                    <a:pt x="9728" y="489"/>
                  </a:cubicBezTo>
                  <a:cubicBezTo>
                    <a:pt x="6799" y="1045"/>
                    <a:pt x="3504" y="2156"/>
                    <a:pt x="1674" y="3822"/>
                  </a:cubicBezTo>
                  <a:cubicBezTo>
                    <a:pt x="-157" y="5488"/>
                    <a:pt x="-523" y="7710"/>
                    <a:pt x="758" y="9747"/>
                  </a:cubicBezTo>
                  <a:cubicBezTo>
                    <a:pt x="2040" y="11783"/>
                    <a:pt x="4969" y="13635"/>
                    <a:pt x="7897" y="15239"/>
                  </a:cubicBezTo>
                  <a:cubicBezTo>
                    <a:pt x="10826" y="16844"/>
                    <a:pt x="13755" y="18201"/>
                    <a:pt x="15219" y="19127"/>
                  </a:cubicBezTo>
                  <a:cubicBezTo>
                    <a:pt x="16684" y="20053"/>
                    <a:pt x="16684" y="20547"/>
                    <a:pt x="15952" y="20886"/>
                  </a:cubicBezTo>
                  <a:cubicBezTo>
                    <a:pt x="15219" y="21225"/>
                    <a:pt x="13755" y="21411"/>
                    <a:pt x="11741" y="21472"/>
                  </a:cubicBezTo>
                  <a:cubicBezTo>
                    <a:pt x="9728" y="21534"/>
                    <a:pt x="7165" y="21472"/>
                    <a:pt x="5884" y="21318"/>
                  </a:cubicBezTo>
                  <a:cubicBezTo>
                    <a:pt x="4602" y="21164"/>
                    <a:pt x="4602" y="20917"/>
                    <a:pt x="4602" y="20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755900" y="1268112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942166" y="1174579"/>
              <a:ext cx="207988" cy="9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0934" fill="norm" stroke="1" extrusionOk="0">
                  <a:moveTo>
                    <a:pt x="10152" y="9690"/>
                  </a:moveTo>
                  <a:cubicBezTo>
                    <a:pt x="8424" y="13530"/>
                    <a:pt x="6696" y="17370"/>
                    <a:pt x="5292" y="19290"/>
                  </a:cubicBezTo>
                  <a:cubicBezTo>
                    <a:pt x="3888" y="21210"/>
                    <a:pt x="2808" y="21210"/>
                    <a:pt x="1836" y="20490"/>
                  </a:cubicBezTo>
                  <a:cubicBezTo>
                    <a:pt x="864" y="19770"/>
                    <a:pt x="0" y="18330"/>
                    <a:pt x="0" y="15690"/>
                  </a:cubicBezTo>
                  <a:cubicBezTo>
                    <a:pt x="0" y="13050"/>
                    <a:pt x="864" y="9210"/>
                    <a:pt x="2376" y="8010"/>
                  </a:cubicBezTo>
                  <a:cubicBezTo>
                    <a:pt x="3888" y="6810"/>
                    <a:pt x="6048" y="8250"/>
                    <a:pt x="8316" y="10650"/>
                  </a:cubicBezTo>
                  <a:cubicBezTo>
                    <a:pt x="10584" y="13050"/>
                    <a:pt x="12960" y="16410"/>
                    <a:pt x="15228" y="17610"/>
                  </a:cubicBezTo>
                  <a:cubicBezTo>
                    <a:pt x="17496" y="18810"/>
                    <a:pt x="19656" y="17850"/>
                    <a:pt x="20628" y="14970"/>
                  </a:cubicBezTo>
                  <a:cubicBezTo>
                    <a:pt x="21600" y="12090"/>
                    <a:pt x="21384" y="7290"/>
                    <a:pt x="19980" y="4170"/>
                  </a:cubicBezTo>
                  <a:cubicBezTo>
                    <a:pt x="18576" y="1050"/>
                    <a:pt x="15984" y="-390"/>
                    <a:pt x="13716" y="90"/>
                  </a:cubicBezTo>
                  <a:cubicBezTo>
                    <a:pt x="11448" y="570"/>
                    <a:pt x="9504" y="2970"/>
                    <a:pt x="7560" y="5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2681816" y="-1"/>
              <a:ext cx="215002" cy="149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27" fill="norm" stroke="1" extrusionOk="0">
                  <a:moveTo>
                    <a:pt x="9318" y="2432"/>
                  </a:moveTo>
                  <a:cubicBezTo>
                    <a:pt x="8682" y="7532"/>
                    <a:pt x="8047" y="12632"/>
                    <a:pt x="7306" y="15782"/>
                  </a:cubicBezTo>
                  <a:cubicBezTo>
                    <a:pt x="6565" y="18932"/>
                    <a:pt x="5718" y="20132"/>
                    <a:pt x="4765" y="20732"/>
                  </a:cubicBezTo>
                  <a:cubicBezTo>
                    <a:pt x="3812" y="21332"/>
                    <a:pt x="2753" y="21332"/>
                    <a:pt x="1800" y="20132"/>
                  </a:cubicBezTo>
                  <a:cubicBezTo>
                    <a:pt x="847" y="18932"/>
                    <a:pt x="0" y="16532"/>
                    <a:pt x="0" y="14132"/>
                  </a:cubicBezTo>
                  <a:cubicBezTo>
                    <a:pt x="0" y="11732"/>
                    <a:pt x="847" y="9332"/>
                    <a:pt x="2329" y="8582"/>
                  </a:cubicBezTo>
                  <a:cubicBezTo>
                    <a:pt x="3812" y="7832"/>
                    <a:pt x="5929" y="8732"/>
                    <a:pt x="8471" y="10682"/>
                  </a:cubicBezTo>
                  <a:cubicBezTo>
                    <a:pt x="11012" y="12632"/>
                    <a:pt x="13976" y="15632"/>
                    <a:pt x="15988" y="17132"/>
                  </a:cubicBezTo>
                  <a:cubicBezTo>
                    <a:pt x="18000" y="18632"/>
                    <a:pt x="19059" y="18632"/>
                    <a:pt x="19906" y="16232"/>
                  </a:cubicBezTo>
                  <a:cubicBezTo>
                    <a:pt x="20753" y="13832"/>
                    <a:pt x="21388" y="9032"/>
                    <a:pt x="21494" y="5882"/>
                  </a:cubicBezTo>
                  <a:cubicBezTo>
                    <a:pt x="21600" y="2732"/>
                    <a:pt x="21176" y="1232"/>
                    <a:pt x="20224" y="482"/>
                  </a:cubicBezTo>
                  <a:cubicBezTo>
                    <a:pt x="19271" y="-268"/>
                    <a:pt x="17788" y="-268"/>
                    <a:pt x="15459" y="1382"/>
                  </a:cubicBezTo>
                  <a:cubicBezTo>
                    <a:pt x="13129" y="3032"/>
                    <a:pt x="9953" y="6332"/>
                    <a:pt x="6776" y="9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149600" y="631835"/>
              <a:ext cx="196850" cy="1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139"/>
                  </a:moveTo>
                  <a:cubicBezTo>
                    <a:pt x="1394" y="-91"/>
                    <a:pt x="2787" y="-321"/>
                    <a:pt x="4413" y="1977"/>
                  </a:cubicBezTo>
                  <a:cubicBezTo>
                    <a:pt x="6039" y="4275"/>
                    <a:pt x="7897" y="9100"/>
                    <a:pt x="8129" y="12432"/>
                  </a:cubicBezTo>
                  <a:cubicBezTo>
                    <a:pt x="8361" y="15764"/>
                    <a:pt x="6968" y="17602"/>
                    <a:pt x="5574" y="18981"/>
                  </a:cubicBezTo>
                  <a:cubicBezTo>
                    <a:pt x="4181" y="20360"/>
                    <a:pt x="2787" y="21279"/>
                    <a:pt x="2090" y="21049"/>
                  </a:cubicBezTo>
                  <a:cubicBezTo>
                    <a:pt x="1394" y="20819"/>
                    <a:pt x="1394" y="19441"/>
                    <a:pt x="2903" y="16683"/>
                  </a:cubicBezTo>
                  <a:cubicBezTo>
                    <a:pt x="4413" y="13926"/>
                    <a:pt x="7432" y="9790"/>
                    <a:pt x="9406" y="7377"/>
                  </a:cubicBezTo>
                  <a:cubicBezTo>
                    <a:pt x="11381" y="4964"/>
                    <a:pt x="12310" y="4275"/>
                    <a:pt x="13587" y="3126"/>
                  </a:cubicBezTo>
                  <a:cubicBezTo>
                    <a:pt x="14865" y="1977"/>
                    <a:pt x="16490" y="368"/>
                    <a:pt x="17187" y="139"/>
                  </a:cubicBezTo>
                  <a:cubicBezTo>
                    <a:pt x="17884" y="-91"/>
                    <a:pt x="17652" y="1058"/>
                    <a:pt x="17071" y="3470"/>
                  </a:cubicBezTo>
                  <a:cubicBezTo>
                    <a:pt x="16490" y="5883"/>
                    <a:pt x="15561" y="9560"/>
                    <a:pt x="15097" y="12088"/>
                  </a:cubicBezTo>
                  <a:cubicBezTo>
                    <a:pt x="14632" y="14615"/>
                    <a:pt x="14632" y="15994"/>
                    <a:pt x="15794" y="17028"/>
                  </a:cubicBezTo>
                  <a:cubicBezTo>
                    <a:pt x="16955" y="18062"/>
                    <a:pt x="19277" y="18751"/>
                    <a:pt x="21600" y="19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467100" y="734712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784600" y="351460"/>
              <a:ext cx="110944" cy="45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07" fill="norm" stroke="1" extrusionOk="0">
                  <a:moveTo>
                    <a:pt x="20785" y="5753"/>
                  </a:moveTo>
                  <a:cubicBezTo>
                    <a:pt x="21192" y="4267"/>
                    <a:pt x="21600" y="2780"/>
                    <a:pt x="21192" y="1839"/>
                  </a:cubicBezTo>
                  <a:cubicBezTo>
                    <a:pt x="20785" y="898"/>
                    <a:pt x="19562" y="501"/>
                    <a:pt x="17932" y="254"/>
                  </a:cubicBezTo>
                  <a:cubicBezTo>
                    <a:pt x="16302" y="6"/>
                    <a:pt x="14264" y="-93"/>
                    <a:pt x="12634" y="105"/>
                  </a:cubicBezTo>
                  <a:cubicBezTo>
                    <a:pt x="11004" y="303"/>
                    <a:pt x="9781" y="799"/>
                    <a:pt x="7743" y="2533"/>
                  </a:cubicBezTo>
                  <a:cubicBezTo>
                    <a:pt x="5706" y="4267"/>
                    <a:pt x="2853" y="7239"/>
                    <a:pt x="1426" y="10608"/>
                  </a:cubicBezTo>
                  <a:cubicBezTo>
                    <a:pt x="0" y="13977"/>
                    <a:pt x="0" y="17742"/>
                    <a:pt x="0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3737429" y="658512"/>
              <a:ext cx="19957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1656" y="21600"/>
                  </a:moveTo>
                  <a:cubicBezTo>
                    <a:pt x="974" y="18327"/>
                    <a:pt x="292" y="15055"/>
                    <a:pt x="64" y="11782"/>
                  </a:cubicBezTo>
                  <a:cubicBezTo>
                    <a:pt x="-163" y="8509"/>
                    <a:pt x="64" y="5236"/>
                    <a:pt x="3134" y="3273"/>
                  </a:cubicBezTo>
                  <a:cubicBezTo>
                    <a:pt x="6203" y="1309"/>
                    <a:pt x="12115" y="655"/>
                    <a:pt x="15639" y="327"/>
                  </a:cubicBezTo>
                  <a:cubicBezTo>
                    <a:pt x="19163" y="0"/>
                    <a:pt x="20300" y="0"/>
                    <a:pt x="214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002054" y="454089"/>
              <a:ext cx="258797" cy="37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1" fill="norm" stroke="1" extrusionOk="0">
                  <a:moveTo>
                    <a:pt x="9354" y="439"/>
                  </a:moveTo>
                  <a:cubicBezTo>
                    <a:pt x="8125" y="193"/>
                    <a:pt x="6895" y="-52"/>
                    <a:pt x="5930" y="9"/>
                  </a:cubicBezTo>
                  <a:cubicBezTo>
                    <a:pt x="4964" y="71"/>
                    <a:pt x="4261" y="439"/>
                    <a:pt x="3295" y="2096"/>
                  </a:cubicBezTo>
                  <a:cubicBezTo>
                    <a:pt x="2330" y="3753"/>
                    <a:pt x="1100" y="6698"/>
                    <a:pt x="486" y="9889"/>
                  </a:cubicBezTo>
                  <a:cubicBezTo>
                    <a:pt x="-129" y="13080"/>
                    <a:pt x="-129" y="16516"/>
                    <a:pt x="310" y="18603"/>
                  </a:cubicBezTo>
                  <a:cubicBezTo>
                    <a:pt x="749" y="20689"/>
                    <a:pt x="1627" y="21425"/>
                    <a:pt x="2417" y="21487"/>
                  </a:cubicBezTo>
                  <a:cubicBezTo>
                    <a:pt x="3208" y="21548"/>
                    <a:pt x="3910" y="20934"/>
                    <a:pt x="4700" y="19216"/>
                  </a:cubicBezTo>
                  <a:cubicBezTo>
                    <a:pt x="5491" y="17498"/>
                    <a:pt x="6369" y="14675"/>
                    <a:pt x="6808" y="12957"/>
                  </a:cubicBezTo>
                  <a:cubicBezTo>
                    <a:pt x="7247" y="11239"/>
                    <a:pt x="7247" y="10625"/>
                    <a:pt x="7510" y="9889"/>
                  </a:cubicBezTo>
                  <a:cubicBezTo>
                    <a:pt x="7773" y="9153"/>
                    <a:pt x="8300" y="8293"/>
                    <a:pt x="9003" y="7803"/>
                  </a:cubicBezTo>
                  <a:cubicBezTo>
                    <a:pt x="9705" y="7312"/>
                    <a:pt x="10583" y="7189"/>
                    <a:pt x="11286" y="7496"/>
                  </a:cubicBezTo>
                  <a:cubicBezTo>
                    <a:pt x="11988" y="7803"/>
                    <a:pt x="12515" y="8539"/>
                    <a:pt x="12778" y="9705"/>
                  </a:cubicBezTo>
                  <a:cubicBezTo>
                    <a:pt x="13042" y="10871"/>
                    <a:pt x="13042" y="12466"/>
                    <a:pt x="12778" y="13571"/>
                  </a:cubicBezTo>
                  <a:cubicBezTo>
                    <a:pt x="12515" y="14675"/>
                    <a:pt x="11988" y="15289"/>
                    <a:pt x="11286" y="15718"/>
                  </a:cubicBezTo>
                  <a:cubicBezTo>
                    <a:pt x="10583" y="16148"/>
                    <a:pt x="9705" y="16393"/>
                    <a:pt x="9266" y="16087"/>
                  </a:cubicBezTo>
                  <a:cubicBezTo>
                    <a:pt x="8827" y="15780"/>
                    <a:pt x="8827" y="14921"/>
                    <a:pt x="9617" y="13816"/>
                  </a:cubicBezTo>
                  <a:cubicBezTo>
                    <a:pt x="10408" y="12712"/>
                    <a:pt x="11988" y="11362"/>
                    <a:pt x="13130" y="10441"/>
                  </a:cubicBezTo>
                  <a:cubicBezTo>
                    <a:pt x="14271" y="9521"/>
                    <a:pt x="14973" y="9030"/>
                    <a:pt x="15851" y="8723"/>
                  </a:cubicBezTo>
                  <a:cubicBezTo>
                    <a:pt x="16730" y="8416"/>
                    <a:pt x="17783" y="8293"/>
                    <a:pt x="18310" y="8662"/>
                  </a:cubicBezTo>
                  <a:cubicBezTo>
                    <a:pt x="18837" y="9030"/>
                    <a:pt x="18837" y="9889"/>
                    <a:pt x="18749" y="11055"/>
                  </a:cubicBezTo>
                  <a:cubicBezTo>
                    <a:pt x="18661" y="12221"/>
                    <a:pt x="18486" y="13693"/>
                    <a:pt x="18486" y="14737"/>
                  </a:cubicBezTo>
                  <a:cubicBezTo>
                    <a:pt x="18486" y="15780"/>
                    <a:pt x="18661" y="16393"/>
                    <a:pt x="19188" y="16700"/>
                  </a:cubicBezTo>
                  <a:cubicBezTo>
                    <a:pt x="19715" y="17007"/>
                    <a:pt x="20593" y="17007"/>
                    <a:pt x="21471" y="17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343399" y="468012"/>
              <a:ext cx="5333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600" fill="norm" stroke="1" extrusionOk="0">
                  <a:moveTo>
                    <a:pt x="0" y="0"/>
                  </a:moveTo>
                  <a:cubicBezTo>
                    <a:pt x="5600" y="2592"/>
                    <a:pt x="11200" y="5184"/>
                    <a:pt x="15200" y="7776"/>
                  </a:cubicBezTo>
                  <a:cubicBezTo>
                    <a:pt x="19200" y="10368"/>
                    <a:pt x="21600" y="12960"/>
                    <a:pt x="19200" y="15264"/>
                  </a:cubicBezTo>
                  <a:cubicBezTo>
                    <a:pt x="16800" y="17568"/>
                    <a:pt x="9600" y="19584"/>
                    <a:pt x="2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406900" y="696612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4562287" y="369706"/>
              <a:ext cx="390713" cy="420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819" fill="norm" stroke="1" extrusionOk="0">
                  <a:moveTo>
                    <a:pt x="8197" y="15879"/>
                  </a:moveTo>
                  <a:cubicBezTo>
                    <a:pt x="8430" y="14621"/>
                    <a:pt x="8662" y="13363"/>
                    <a:pt x="8197" y="12471"/>
                  </a:cubicBezTo>
                  <a:cubicBezTo>
                    <a:pt x="7733" y="11580"/>
                    <a:pt x="6571" y="11056"/>
                    <a:pt x="5410" y="11003"/>
                  </a:cubicBezTo>
                  <a:cubicBezTo>
                    <a:pt x="4249" y="10951"/>
                    <a:pt x="3088" y="11370"/>
                    <a:pt x="2101" y="12681"/>
                  </a:cubicBezTo>
                  <a:cubicBezTo>
                    <a:pt x="1113" y="13992"/>
                    <a:pt x="301" y="16194"/>
                    <a:pt x="68" y="17819"/>
                  </a:cubicBezTo>
                  <a:cubicBezTo>
                    <a:pt x="-164" y="19444"/>
                    <a:pt x="184" y="20493"/>
                    <a:pt x="1288" y="20702"/>
                  </a:cubicBezTo>
                  <a:cubicBezTo>
                    <a:pt x="2391" y="20912"/>
                    <a:pt x="4249" y="20283"/>
                    <a:pt x="5817" y="18343"/>
                  </a:cubicBezTo>
                  <a:cubicBezTo>
                    <a:pt x="7384" y="16403"/>
                    <a:pt x="8662" y="13153"/>
                    <a:pt x="9649" y="9955"/>
                  </a:cubicBezTo>
                  <a:cubicBezTo>
                    <a:pt x="10636" y="6757"/>
                    <a:pt x="11333" y="3611"/>
                    <a:pt x="11739" y="1776"/>
                  </a:cubicBezTo>
                  <a:cubicBezTo>
                    <a:pt x="12146" y="-59"/>
                    <a:pt x="12262" y="-583"/>
                    <a:pt x="11855" y="728"/>
                  </a:cubicBezTo>
                  <a:cubicBezTo>
                    <a:pt x="11449" y="2038"/>
                    <a:pt x="10520" y="5184"/>
                    <a:pt x="9939" y="7963"/>
                  </a:cubicBezTo>
                  <a:cubicBezTo>
                    <a:pt x="9359" y="10741"/>
                    <a:pt x="9126" y="13153"/>
                    <a:pt x="8952" y="14726"/>
                  </a:cubicBezTo>
                  <a:cubicBezTo>
                    <a:pt x="8778" y="16299"/>
                    <a:pt x="8662" y="17033"/>
                    <a:pt x="8604" y="17137"/>
                  </a:cubicBezTo>
                  <a:cubicBezTo>
                    <a:pt x="8546" y="17242"/>
                    <a:pt x="8546" y="16718"/>
                    <a:pt x="9242" y="15250"/>
                  </a:cubicBezTo>
                  <a:cubicBezTo>
                    <a:pt x="9939" y="13782"/>
                    <a:pt x="11333" y="11370"/>
                    <a:pt x="12378" y="10007"/>
                  </a:cubicBezTo>
                  <a:cubicBezTo>
                    <a:pt x="13423" y="8644"/>
                    <a:pt x="14120" y="8330"/>
                    <a:pt x="14584" y="8487"/>
                  </a:cubicBezTo>
                  <a:cubicBezTo>
                    <a:pt x="15049" y="8644"/>
                    <a:pt x="15281" y="9273"/>
                    <a:pt x="15049" y="11003"/>
                  </a:cubicBezTo>
                  <a:cubicBezTo>
                    <a:pt x="14817" y="12734"/>
                    <a:pt x="14120" y="15565"/>
                    <a:pt x="13481" y="17504"/>
                  </a:cubicBezTo>
                  <a:cubicBezTo>
                    <a:pt x="12842" y="19444"/>
                    <a:pt x="12262" y="20493"/>
                    <a:pt x="12030" y="20755"/>
                  </a:cubicBezTo>
                  <a:cubicBezTo>
                    <a:pt x="11797" y="21017"/>
                    <a:pt x="11913" y="20493"/>
                    <a:pt x="13017" y="18658"/>
                  </a:cubicBezTo>
                  <a:cubicBezTo>
                    <a:pt x="14120" y="16823"/>
                    <a:pt x="16210" y="13677"/>
                    <a:pt x="17488" y="11947"/>
                  </a:cubicBezTo>
                  <a:cubicBezTo>
                    <a:pt x="18765" y="10217"/>
                    <a:pt x="19230" y="9902"/>
                    <a:pt x="19752" y="9483"/>
                  </a:cubicBezTo>
                  <a:cubicBezTo>
                    <a:pt x="20275" y="9064"/>
                    <a:pt x="20855" y="8539"/>
                    <a:pt x="20913" y="8644"/>
                  </a:cubicBezTo>
                  <a:cubicBezTo>
                    <a:pt x="20971" y="8749"/>
                    <a:pt x="20507" y="9483"/>
                    <a:pt x="19868" y="10689"/>
                  </a:cubicBezTo>
                  <a:cubicBezTo>
                    <a:pt x="19230" y="11895"/>
                    <a:pt x="18417" y="13572"/>
                    <a:pt x="18301" y="14935"/>
                  </a:cubicBezTo>
                  <a:cubicBezTo>
                    <a:pt x="18184" y="16299"/>
                    <a:pt x="18765" y="17347"/>
                    <a:pt x="19404" y="17924"/>
                  </a:cubicBezTo>
                  <a:cubicBezTo>
                    <a:pt x="20042" y="18500"/>
                    <a:pt x="20739" y="18605"/>
                    <a:pt x="21436" y="18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283200" y="611068"/>
              <a:ext cx="2222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526" y="11918"/>
                    <a:pt x="9051" y="3818"/>
                    <a:pt x="12651" y="1118"/>
                  </a:cubicBezTo>
                  <a:cubicBezTo>
                    <a:pt x="16251" y="-1582"/>
                    <a:pt x="18926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5289549" y="753762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3" y="18720"/>
                    <a:pt x="7005" y="15840"/>
                    <a:pt x="10605" y="12240"/>
                  </a:cubicBezTo>
                  <a:cubicBezTo>
                    <a:pt x="14205" y="8640"/>
                    <a:pt x="17903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5765800" y="550562"/>
              <a:ext cx="41910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9800"/>
                    <a:pt x="2400" y="18000"/>
                    <a:pt x="3436" y="15916"/>
                  </a:cubicBezTo>
                  <a:cubicBezTo>
                    <a:pt x="4473" y="13832"/>
                    <a:pt x="5345" y="11463"/>
                    <a:pt x="6000" y="8953"/>
                  </a:cubicBezTo>
                  <a:cubicBezTo>
                    <a:pt x="6655" y="6442"/>
                    <a:pt x="7091" y="3789"/>
                    <a:pt x="7418" y="2179"/>
                  </a:cubicBezTo>
                  <a:cubicBezTo>
                    <a:pt x="7745" y="568"/>
                    <a:pt x="7964" y="0"/>
                    <a:pt x="8018" y="0"/>
                  </a:cubicBezTo>
                  <a:cubicBezTo>
                    <a:pt x="8073" y="0"/>
                    <a:pt x="7964" y="568"/>
                    <a:pt x="7691" y="2132"/>
                  </a:cubicBezTo>
                  <a:cubicBezTo>
                    <a:pt x="7418" y="3695"/>
                    <a:pt x="6982" y="6253"/>
                    <a:pt x="6764" y="8289"/>
                  </a:cubicBezTo>
                  <a:cubicBezTo>
                    <a:pt x="6545" y="10326"/>
                    <a:pt x="6545" y="11842"/>
                    <a:pt x="6709" y="12837"/>
                  </a:cubicBezTo>
                  <a:cubicBezTo>
                    <a:pt x="6873" y="13832"/>
                    <a:pt x="7200" y="14305"/>
                    <a:pt x="7691" y="14542"/>
                  </a:cubicBezTo>
                  <a:cubicBezTo>
                    <a:pt x="8182" y="14779"/>
                    <a:pt x="8836" y="14779"/>
                    <a:pt x="10036" y="14258"/>
                  </a:cubicBezTo>
                  <a:cubicBezTo>
                    <a:pt x="11236" y="13737"/>
                    <a:pt x="12982" y="12695"/>
                    <a:pt x="14400" y="11179"/>
                  </a:cubicBezTo>
                  <a:cubicBezTo>
                    <a:pt x="15818" y="9663"/>
                    <a:pt x="16909" y="7674"/>
                    <a:pt x="17509" y="6111"/>
                  </a:cubicBezTo>
                  <a:cubicBezTo>
                    <a:pt x="18109" y="4547"/>
                    <a:pt x="18218" y="3411"/>
                    <a:pt x="18273" y="2558"/>
                  </a:cubicBezTo>
                  <a:cubicBezTo>
                    <a:pt x="18327" y="1705"/>
                    <a:pt x="18327" y="1137"/>
                    <a:pt x="18273" y="1089"/>
                  </a:cubicBezTo>
                  <a:cubicBezTo>
                    <a:pt x="18218" y="1042"/>
                    <a:pt x="18109" y="1516"/>
                    <a:pt x="18109" y="3032"/>
                  </a:cubicBezTo>
                  <a:cubicBezTo>
                    <a:pt x="18109" y="4547"/>
                    <a:pt x="18218" y="7105"/>
                    <a:pt x="18545" y="8858"/>
                  </a:cubicBezTo>
                  <a:cubicBezTo>
                    <a:pt x="18873" y="10611"/>
                    <a:pt x="19418" y="11558"/>
                    <a:pt x="19964" y="12032"/>
                  </a:cubicBezTo>
                  <a:cubicBezTo>
                    <a:pt x="20509" y="12505"/>
                    <a:pt x="21055" y="12505"/>
                    <a:pt x="21600" y="12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52400" y="2353962"/>
              <a:ext cx="317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58750" y="2201562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241299" y="2322212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262"/>
                    <a:pt x="5760" y="10523"/>
                    <a:pt x="9360" y="14123"/>
                  </a:cubicBezTo>
                  <a:cubicBezTo>
                    <a:pt x="12960" y="17723"/>
                    <a:pt x="17280" y="196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247650" y="2207912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323850" y="2366662"/>
              <a:ext cx="317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49250" y="2207912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06400" y="2226962"/>
              <a:ext cx="10693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12706" y="0"/>
                  </a:moveTo>
                  <a:cubicBezTo>
                    <a:pt x="16941" y="3404"/>
                    <a:pt x="21176" y="6807"/>
                    <a:pt x="21388" y="10015"/>
                  </a:cubicBezTo>
                  <a:cubicBezTo>
                    <a:pt x="21600" y="13222"/>
                    <a:pt x="17788" y="16233"/>
                    <a:pt x="13553" y="18131"/>
                  </a:cubicBezTo>
                  <a:cubicBezTo>
                    <a:pt x="9318" y="20029"/>
                    <a:pt x="4659" y="208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0" y="2303162"/>
              <a:ext cx="1778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571" y="960"/>
                  </a:moveTo>
                  <a:cubicBezTo>
                    <a:pt x="10543" y="480"/>
                    <a:pt x="9514" y="0"/>
                    <a:pt x="8357" y="0"/>
                  </a:cubicBezTo>
                  <a:cubicBezTo>
                    <a:pt x="7200" y="0"/>
                    <a:pt x="5914" y="480"/>
                    <a:pt x="4114" y="2800"/>
                  </a:cubicBezTo>
                  <a:cubicBezTo>
                    <a:pt x="2314" y="5120"/>
                    <a:pt x="0" y="9280"/>
                    <a:pt x="0" y="12640"/>
                  </a:cubicBezTo>
                  <a:cubicBezTo>
                    <a:pt x="0" y="16000"/>
                    <a:pt x="2314" y="18560"/>
                    <a:pt x="6300" y="19920"/>
                  </a:cubicBezTo>
                  <a:cubicBezTo>
                    <a:pt x="10286" y="21280"/>
                    <a:pt x="15943" y="214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949506" y="2176162"/>
              <a:ext cx="250645" cy="463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14" fill="norm" stroke="1" extrusionOk="0">
                  <a:moveTo>
                    <a:pt x="257" y="3829"/>
                  </a:moveTo>
                  <a:cubicBezTo>
                    <a:pt x="76" y="2945"/>
                    <a:pt x="-106" y="2062"/>
                    <a:pt x="76" y="2160"/>
                  </a:cubicBezTo>
                  <a:cubicBezTo>
                    <a:pt x="257" y="2258"/>
                    <a:pt x="802" y="3338"/>
                    <a:pt x="2072" y="5400"/>
                  </a:cubicBezTo>
                  <a:cubicBezTo>
                    <a:pt x="3343" y="7462"/>
                    <a:pt x="5339" y="10505"/>
                    <a:pt x="7155" y="13205"/>
                  </a:cubicBezTo>
                  <a:cubicBezTo>
                    <a:pt x="8970" y="15905"/>
                    <a:pt x="10603" y="18262"/>
                    <a:pt x="11783" y="19685"/>
                  </a:cubicBezTo>
                  <a:cubicBezTo>
                    <a:pt x="12963" y="21109"/>
                    <a:pt x="13689" y="21600"/>
                    <a:pt x="14233" y="21502"/>
                  </a:cubicBezTo>
                  <a:cubicBezTo>
                    <a:pt x="14778" y="21404"/>
                    <a:pt x="15141" y="20716"/>
                    <a:pt x="15595" y="18704"/>
                  </a:cubicBezTo>
                  <a:cubicBezTo>
                    <a:pt x="16049" y="16691"/>
                    <a:pt x="16593" y="13353"/>
                    <a:pt x="17138" y="10358"/>
                  </a:cubicBezTo>
                  <a:cubicBezTo>
                    <a:pt x="17682" y="7364"/>
                    <a:pt x="18227" y="4713"/>
                    <a:pt x="18953" y="3044"/>
                  </a:cubicBezTo>
                  <a:cubicBezTo>
                    <a:pt x="19679" y="1375"/>
                    <a:pt x="20586" y="687"/>
                    <a:pt x="214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194796" y="2426055"/>
              <a:ext cx="164105" cy="13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381" fill="norm" stroke="1" extrusionOk="0">
                  <a:moveTo>
                    <a:pt x="14824" y="617"/>
                  </a:moveTo>
                  <a:cubicBezTo>
                    <a:pt x="11224" y="-19"/>
                    <a:pt x="7624" y="-654"/>
                    <a:pt x="4855" y="1411"/>
                  </a:cubicBezTo>
                  <a:cubicBezTo>
                    <a:pt x="2085" y="3475"/>
                    <a:pt x="147" y="8240"/>
                    <a:pt x="8" y="12052"/>
                  </a:cubicBezTo>
                  <a:cubicBezTo>
                    <a:pt x="-130" y="15864"/>
                    <a:pt x="1532" y="18722"/>
                    <a:pt x="3747" y="19834"/>
                  </a:cubicBezTo>
                  <a:cubicBezTo>
                    <a:pt x="5962" y="20946"/>
                    <a:pt x="8732" y="20311"/>
                    <a:pt x="10670" y="18405"/>
                  </a:cubicBezTo>
                  <a:cubicBezTo>
                    <a:pt x="12608" y="16499"/>
                    <a:pt x="13716" y="13322"/>
                    <a:pt x="14132" y="10781"/>
                  </a:cubicBezTo>
                  <a:cubicBezTo>
                    <a:pt x="14547" y="8240"/>
                    <a:pt x="14270" y="6334"/>
                    <a:pt x="14132" y="6175"/>
                  </a:cubicBezTo>
                  <a:cubicBezTo>
                    <a:pt x="13993" y="6017"/>
                    <a:pt x="13993" y="7605"/>
                    <a:pt x="15239" y="9987"/>
                  </a:cubicBezTo>
                  <a:cubicBezTo>
                    <a:pt x="16485" y="12370"/>
                    <a:pt x="18978" y="15546"/>
                    <a:pt x="21470" y="18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416050" y="2341262"/>
              <a:ext cx="139700" cy="22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5400"/>
                  </a:moveTo>
                  <a:cubicBezTo>
                    <a:pt x="4582" y="7200"/>
                    <a:pt x="9164" y="9000"/>
                    <a:pt x="11782" y="11000"/>
                  </a:cubicBezTo>
                  <a:cubicBezTo>
                    <a:pt x="14400" y="13000"/>
                    <a:pt x="15055" y="15200"/>
                    <a:pt x="15218" y="16800"/>
                  </a:cubicBezTo>
                  <a:cubicBezTo>
                    <a:pt x="15382" y="18400"/>
                    <a:pt x="15055" y="19400"/>
                    <a:pt x="14073" y="20200"/>
                  </a:cubicBezTo>
                  <a:cubicBezTo>
                    <a:pt x="13091" y="21000"/>
                    <a:pt x="11455" y="21600"/>
                    <a:pt x="9982" y="20500"/>
                  </a:cubicBezTo>
                  <a:cubicBezTo>
                    <a:pt x="8509" y="19400"/>
                    <a:pt x="7200" y="16600"/>
                    <a:pt x="9164" y="12900"/>
                  </a:cubicBezTo>
                  <a:cubicBezTo>
                    <a:pt x="11127" y="9200"/>
                    <a:pt x="16364" y="4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688698" y="2178816"/>
              <a:ext cx="159152" cy="404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264" fill="norm" stroke="1" extrusionOk="0">
                  <a:moveTo>
                    <a:pt x="21092" y="194"/>
                  </a:moveTo>
                  <a:cubicBezTo>
                    <a:pt x="17726" y="-28"/>
                    <a:pt x="14360" y="-251"/>
                    <a:pt x="10713" y="695"/>
                  </a:cubicBezTo>
                  <a:cubicBezTo>
                    <a:pt x="7066" y="1642"/>
                    <a:pt x="3139" y="3757"/>
                    <a:pt x="1315" y="6541"/>
                  </a:cubicBezTo>
                  <a:cubicBezTo>
                    <a:pt x="-508" y="9324"/>
                    <a:pt x="-227" y="12776"/>
                    <a:pt x="895" y="15281"/>
                  </a:cubicBezTo>
                  <a:cubicBezTo>
                    <a:pt x="2017" y="17786"/>
                    <a:pt x="3980" y="19345"/>
                    <a:pt x="6224" y="20236"/>
                  </a:cubicBezTo>
                  <a:cubicBezTo>
                    <a:pt x="8469" y="21126"/>
                    <a:pt x="10993" y="21349"/>
                    <a:pt x="12676" y="21238"/>
                  </a:cubicBezTo>
                  <a:cubicBezTo>
                    <a:pt x="14360" y="21126"/>
                    <a:pt x="15201" y="20681"/>
                    <a:pt x="16043" y="20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859138" y="2252362"/>
              <a:ext cx="21096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143" y="0"/>
                  </a:moveTo>
                  <a:cubicBezTo>
                    <a:pt x="-71" y="590"/>
                    <a:pt x="-285" y="1180"/>
                    <a:pt x="1426" y="3128"/>
                  </a:cubicBezTo>
                  <a:cubicBezTo>
                    <a:pt x="3137" y="5075"/>
                    <a:pt x="6772" y="8380"/>
                    <a:pt x="10408" y="11685"/>
                  </a:cubicBezTo>
                  <a:cubicBezTo>
                    <a:pt x="14044" y="14990"/>
                    <a:pt x="17679" y="18295"/>
                    <a:pt x="213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877555" y="2252362"/>
              <a:ext cx="179845" cy="435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83" fill="norm" stroke="1" extrusionOk="0">
                  <a:moveTo>
                    <a:pt x="21340" y="0"/>
                  </a:moveTo>
                  <a:cubicBezTo>
                    <a:pt x="19582" y="1043"/>
                    <a:pt x="17824" y="2087"/>
                    <a:pt x="15438" y="4174"/>
                  </a:cubicBezTo>
                  <a:cubicBezTo>
                    <a:pt x="13052" y="6261"/>
                    <a:pt x="10038" y="9391"/>
                    <a:pt x="7400" y="12209"/>
                  </a:cubicBezTo>
                  <a:cubicBezTo>
                    <a:pt x="4763" y="15026"/>
                    <a:pt x="2503" y="17530"/>
                    <a:pt x="1247" y="19096"/>
                  </a:cubicBezTo>
                  <a:cubicBezTo>
                    <a:pt x="-9" y="20661"/>
                    <a:pt x="-260" y="21287"/>
                    <a:pt x="242" y="21443"/>
                  </a:cubicBezTo>
                  <a:cubicBezTo>
                    <a:pt x="745" y="21600"/>
                    <a:pt x="2000" y="21287"/>
                    <a:pt x="3507" y="20557"/>
                  </a:cubicBezTo>
                  <a:cubicBezTo>
                    <a:pt x="5014" y="19826"/>
                    <a:pt x="6773" y="18678"/>
                    <a:pt x="8531" y="17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2190750" y="2163462"/>
              <a:ext cx="73819" cy="459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93" fill="norm" stroke="1" extrusionOk="0">
                  <a:moveTo>
                    <a:pt x="0" y="0"/>
                  </a:moveTo>
                  <a:cubicBezTo>
                    <a:pt x="7200" y="2675"/>
                    <a:pt x="14400" y="5350"/>
                    <a:pt x="18000" y="8323"/>
                  </a:cubicBezTo>
                  <a:cubicBezTo>
                    <a:pt x="21600" y="11295"/>
                    <a:pt x="21600" y="14565"/>
                    <a:pt x="19500" y="16794"/>
                  </a:cubicBezTo>
                  <a:cubicBezTo>
                    <a:pt x="17400" y="19024"/>
                    <a:pt x="13200" y="20213"/>
                    <a:pt x="9600" y="20857"/>
                  </a:cubicBezTo>
                  <a:cubicBezTo>
                    <a:pt x="6000" y="21501"/>
                    <a:pt x="3000" y="21600"/>
                    <a:pt x="1500" y="21402"/>
                  </a:cubicBezTo>
                  <a:cubicBezTo>
                    <a:pt x="0" y="21204"/>
                    <a:pt x="0" y="20708"/>
                    <a:pt x="0" y="20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2476500" y="2366662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2451100" y="2506362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988468" y="2106312"/>
              <a:ext cx="199232" cy="46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62" fill="norm" stroke="1" extrusionOk="0">
                  <a:moveTo>
                    <a:pt x="21401" y="1453"/>
                  </a:moveTo>
                  <a:cubicBezTo>
                    <a:pt x="20492" y="969"/>
                    <a:pt x="19582" y="484"/>
                    <a:pt x="18218" y="242"/>
                  </a:cubicBezTo>
                  <a:cubicBezTo>
                    <a:pt x="16854" y="0"/>
                    <a:pt x="15035" y="0"/>
                    <a:pt x="13443" y="0"/>
                  </a:cubicBezTo>
                  <a:cubicBezTo>
                    <a:pt x="11852" y="0"/>
                    <a:pt x="10487" y="0"/>
                    <a:pt x="8896" y="387"/>
                  </a:cubicBezTo>
                  <a:cubicBezTo>
                    <a:pt x="7304" y="775"/>
                    <a:pt x="5485" y="1550"/>
                    <a:pt x="4007" y="3390"/>
                  </a:cubicBezTo>
                  <a:cubicBezTo>
                    <a:pt x="2529" y="5230"/>
                    <a:pt x="1393" y="8136"/>
                    <a:pt x="824" y="10897"/>
                  </a:cubicBezTo>
                  <a:cubicBezTo>
                    <a:pt x="256" y="13657"/>
                    <a:pt x="256" y="16273"/>
                    <a:pt x="142" y="17968"/>
                  </a:cubicBezTo>
                  <a:cubicBezTo>
                    <a:pt x="28" y="19663"/>
                    <a:pt x="-199" y="20438"/>
                    <a:pt x="369" y="20922"/>
                  </a:cubicBezTo>
                  <a:cubicBezTo>
                    <a:pt x="938" y="21406"/>
                    <a:pt x="2302" y="21600"/>
                    <a:pt x="5030" y="21358"/>
                  </a:cubicBezTo>
                  <a:cubicBezTo>
                    <a:pt x="7759" y="21116"/>
                    <a:pt x="11852" y="20438"/>
                    <a:pt x="14353" y="19953"/>
                  </a:cubicBezTo>
                  <a:cubicBezTo>
                    <a:pt x="16854" y="19469"/>
                    <a:pt x="17763" y="19178"/>
                    <a:pt x="18673" y="18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2978150" y="2341262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3267942" y="2063568"/>
              <a:ext cx="243609" cy="44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0" fill="norm" stroke="1" extrusionOk="0">
                  <a:moveTo>
                    <a:pt x="21431" y="2077"/>
                  </a:moveTo>
                  <a:cubicBezTo>
                    <a:pt x="21245" y="1563"/>
                    <a:pt x="21059" y="1048"/>
                    <a:pt x="20128" y="637"/>
                  </a:cubicBezTo>
                  <a:cubicBezTo>
                    <a:pt x="19197" y="226"/>
                    <a:pt x="17521" y="-83"/>
                    <a:pt x="15379" y="20"/>
                  </a:cubicBezTo>
                  <a:cubicBezTo>
                    <a:pt x="13238" y="123"/>
                    <a:pt x="10631" y="637"/>
                    <a:pt x="8397" y="1871"/>
                  </a:cubicBezTo>
                  <a:cubicBezTo>
                    <a:pt x="6162" y="3106"/>
                    <a:pt x="4300" y="5060"/>
                    <a:pt x="3276" y="7426"/>
                  </a:cubicBezTo>
                  <a:cubicBezTo>
                    <a:pt x="2252" y="9791"/>
                    <a:pt x="2065" y="12568"/>
                    <a:pt x="1693" y="14728"/>
                  </a:cubicBezTo>
                  <a:cubicBezTo>
                    <a:pt x="1321" y="16888"/>
                    <a:pt x="762" y="18431"/>
                    <a:pt x="390" y="19460"/>
                  </a:cubicBezTo>
                  <a:cubicBezTo>
                    <a:pt x="17" y="20488"/>
                    <a:pt x="-169" y="21003"/>
                    <a:pt x="203" y="21260"/>
                  </a:cubicBezTo>
                  <a:cubicBezTo>
                    <a:pt x="576" y="21517"/>
                    <a:pt x="1507" y="21517"/>
                    <a:pt x="4579" y="21311"/>
                  </a:cubicBezTo>
                  <a:cubicBezTo>
                    <a:pt x="7652" y="21106"/>
                    <a:pt x="12865" y="20694"/>
                    <a:pt x="18079" y="20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3619500" y="2169812"/>
              <a:ext cx="1651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2989"/>
                    <a:pt x="3323" y="5977"/>
                    <a:pt x="6369" y="9374"/>
                  </a:cubicBezTo>
                  <a:cubicBezTo>
                    <a:pt x="9415" y="12770"/>
                    <a:pt x="13846" y="16574"/>
                    <a:pt x="16615" y="18679"/>
                  </a:cubicBezTo>
                  <a:cubicBezTo>
                    <a:pt x="19385" y="20785"/>
                    <a:pt x="20492" y="211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3626491" y="2138062"/>
              <a:ext cx="189859" cy="374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94" fill="norm" stroke="1" extrusionOk="0">
                  <a:moveTo>
                    <a:pt x="21527" y="0"/>
                  </a:moveTo>
                  <a:cubicBezTo>
                    <a:pt x="18407" y="849"/>
                    <a:pt x="15287" y="1699"/>
                    <a:pt x="12047" y="3762"/>
                  </a:cubicBezTo>
                  <a:cubicBezTo>
                    <a:pt x="8807" y="5825"/>
                    <a:pt x="5447" y="9101"/>
                    <a:pt x="3407" y="11710"/>
                  </a:cubicBezTo>
                  <a:cubicBezTo>
                    <a:pt x="1367" y="14319"/>
                    <a:pt x="647" y="16261"/>
                    <a:pt x="287" y="17596"/>
                  </a:cubicBezTo>
                  <a:cubicBezTo>
                    <a:pt x="-73" y="18930"/>
                    <a:pt x="-73" y="19658"/>
                    <a:pt x="167" y="20326"/>
                  </a:cubicBezTo>
                  <a:cubicBezTo>
                    <a:pt x="407" y="20993"/>
                    <a:pt x="887" y="21600"/>
                    <a:pt x="1727" y="21479"/>
                  </a:cubicBezTo>
                  <a:cubicBezTo>
                    <a:pt x="2567" y="21357"/>
                    <a:pt x="3767" y="20508"/>
                    <a:pt x="4967" y="19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3803650" y="2001801"/>
              <a:ext cx="158750" cy="10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7074"/>
                  </a:moveTo>
                  <a:cubicBezTo>
                    <a:pt x="288" y="4914"/>
                    <a:pt x="576" y="2754"/>
                    <a:pt x="1584" y="1458"/>
                  </a:cubicBezTo>
                  <a:cubicBezTo>
                    <a:pt x="2592" y="162"/>
                    <a:pt x="4320" y="-270"/>
                    <a:pt x="5760" y="162"/>
                  </a:cubicBezTo>
                  <a:cubicBezTo>
                    <a:pt x="7200" y="594"/>
                    <a:pt x="8352" y="1890"/>
                    <a:pt x="9072" y="4266"/>
                  </a:cubicBezTo>
                  <a:cubicBezTo>
                    <a:pt x="9792" y="6642"/>
                    <a:pt x="10080" y="10098"/>
                    <a:pt x="9792" y="12690"/>
                  </a:cubicBezTo>
                  <a:cubicBezTo>
                    <a:pt x="9504" y="15282"/>
                    <a:pt x="8640" y="17010"/>
                    <a:pt x="7488" y="18522"/>
                  </a:cubicBezTo>
                  <a:cubicBezTo>
                    <a:pt x="6336" y="20034"/>
                    <a:pt x="4896" y="21330"/>
                    <a:pt x="5184" y="21330"/>
                  </a:cubicBezTo>
                  <a:cubicBezTo>
                    <a:pt x="5472" y="21330"/>
                    <a:pt x="7488" y="20034"/>
                    <a:pt x="10512" y="18738"/>
                  </a:cubicBezTo>
                  <a:cubicBezTo>
                    <a:pt x="13536" y="17442"/>
                    <a:pt x="17568" y="16146"/>
                    <a:pt x="21600" y="14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006850" y="1974051"/>
              <a:ext cx="185215" cy="54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82" fill="norm" stroke="1" extrusionOk="0">
                  <a:moveTo>
                    <a:pt x="1440" y="1943"/>
                  </a:moveTo>
                  <a:cubicBezTo>
                    <a:pt x="3600" y="1529"/>
                    <a:pt x="5760" y="1116"/>
                    <a:pt x="7680" y="785"/>
                  </a:cubicBezTo>
                  <a:cubicBezTo>
                    <a:pt x="9600" y="454"/>
                    <a:pt x="11280" y="205"/>
                    <a:pt x="12720" y="81"/>
                  </a:cubicBezTo>
                  <a:cubicBezTo>
                    <a:pt x="14160" y="-43"/>
                    <a:pt x="15360" y="-43"/>
                    <a:pt x="15960" y="205"/>
                  </a:cubicBezTo>
                  <a:cubicBezTo>
                    <a:pt x="16560" y="454"/>
                    <a:pt x="16560" y="950"/>
                    <a:pt x="16080" y="2812"/>
                  </a:cubicBezTo>
                  <a:cubicBezTo>
                    <a:pt x="15600" y="4674"/>
                    <a:pt x="14640" y="7902"/>
                    <a:pt x="15000" y="10674"/>
                  </a:cubicBezTo>
                  <a:cubicBezTo>
                    <a:pt x="15360" y="13447"/>
                    <a:pt x="17040" y="15764"/>
                    <a:pt x="18120" y="17129"/>
                  </a:cubicBezTo>
                  <a:cubicBezTo>
                    <a:pt x="19200" y="18495"/>
                    <a:pt x="19680" y="18909"/>
                    <a:pt x="20280" y="19488"/>
                  </a:cubicBezTo>
                  <a:cubicBezTo>
                    <a:pt x="20880" y="20067"/>
                    <a:pt x="21600" y="20812"/>
                    <a:pt x="20160" y="21185"/>
                  </a:cubicBezTo>
                  <a:cubicBezTo>
                    <a:pt x="18720" y="21557"/>
                    <a:pt x="15120" y="21557"/>
                    <a:pt x="11400" y="21309"/>
                  </a:cubicBezTo>
                  <a:cubicBezTo>
                    <a:pt x="7680" y="21060"/>
                    <a:pt x="3840" y="20564"/>
                    <a:pt x="0" y="20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406900" y="2303162"/>
              <a:ext cx="273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6800"/>
                    <a:pt x="10716" y="12000"/>
                    <a:pt x="14316" y="8400"/>
                  </a:cubicBezTo>
                  <a:cubicBezTo>
                    <a:pt x="17916" y="4800"/>
                    <a:pt x="1975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4887963" y="1983974"/>
              <a:ext cx="217437" cy="43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214" fill="norm" stroke="1" extrusionOk="0">
                  <a:moveTo>
                    <a:pt x="21132" y="1323"/>
                  </a:moveTo>
                  <a:cubicBezTo>
                    <a:pt x="20309" y="806"/>
                    <a:pt x="19486" y="289"/>
                    <a:pt x="17738" y="83"/>
                  </a:cubicBezTo>
                  <a:cubicBezTo>
                    <a:pt x="15989" y="-124"/>
                    <a:pt x="13315" y="-21"/>
                    <a:pt x="10332" y="1323"/>
                  </a:cubicBezTo>
                  <a:cubicBezTo>
                    <a:pt x="7349" y="2666"/>
                    <a:pt x="4058" y="5250"/>
                    <a:pt x="2103" y="8092"/>
                  </a:cubicBezTo>
                  <a:cubicBezTo>
                    <a:pt x="149" y="10934"/>
                    <a:pt x="-468" y="14035"/>
                    <a:pt x="355" y="16360"/>
                  </a:cubicBezTo>
                  <a:cubicBezTo>
                    <a:pt x="1178" y="18686"/>
                    <a:pt x="3441" y="20236"/>
                    <a:pt x="6012" y="20856"/>
                  </a:cubicBezTo>
                  <a:cubicBezTo>
                    <a:pt x="8583" y="21476"/>
                    <a:pt x="11463" y="21166"/>
                    <a:pt x="14343" y="20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5146939" y="2023762"/>
              <a:ext cx="269611" cy="33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89" fill="norm" stroke="1" extrusionOk="0">
                  <a:moveTo>
                    <a:pt x="21495" y="0"/>
                  </a:moveTo>
                  <a:cubicBezTo>
                    <a:pt x="17614" y="0"/>
                    <a:pt x="13733" y="0"/>
                    <a:pt x="11286" y="0"/>
                  </a:cubicBezTo>
                  <a:cubicBezTo>
                    <a:pt x="8839" y="0"/>
                    <a:pt x="7826" y="0"/>
                    <a:pt x="6983" y="201"/>
                  </a:cubicBezTo>
                  <a:cubicBezTo>
                    <a:pt x="6139" y="402"/>
                    <a:pt x="5464" y="805"/>
                    <a:pt x="4536" y="2415"/>
                  </a:cubicBezTo>
                  <a:cubicBezTo>
                    <a:pt x="3607" y="4025"/>
                    <a:pt x="2426" y="6842"/>
                    <a:pt x="1582" y="9794"/>
                  </a:cubicBezTo>
                  <a:cubicBezTo>
                    <a:pt x="739" y="12745"/>
                    <a:pt x="232" y="15831"/>
                    <a:pt x="64" y="17776"/>
                  </a:cubicBezTo>
                  <a:cubicBezTo>
                    <a:pt x="-105" y="19722"/>
                    <a:pt x="64" y="20527"/>
                    <a:pt x="570" y="20996"/>
                  </a:cubicBezTo>
                  <a:cubicBezTo>
                    <a:pt x="1076" y="21466"/>
                    <a:pt x="1920" y="21600"/>
                    <a:pt x="4198" y="21399"/>
                  </a:cubicBezTo>
                  <a:cubicBezTo>
                    <a:pt x="6476" y="21198"/>
                    <a:pt x="10189" y="20661"/>
                    <a:pt x="12467" y="20124"/>
                  </a:cubicBezTo>
                  <a:cubicBezTo>
                    <a:pt x="14745" y="19588"/>
                    <a:pt x="15589" y="19051"/>
                    <a:pt x="16433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5175249" y="2157112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6364"/>
                    <a:pt x="10909" y="11127"/>
                    <a:pt x="14509" y="7527"/>
                  </a:cubicBezTo>
                  <a:cubicBezTo>
                    <a:pt x="18109" y="3927"/>
                    <a:pt x="19855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5446047" y="1933647"/>
              <a:ext cx="313404" cy="40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24" fill="norm" stroke="1" extrusionOk="0">
                  <a:moveTo>
                    <a:pt x="21464" y="3476"/>
                  </a:moveTo>
                  <a:cubicBezTo>
                    <a:pt x="20304" y="2453"/>
                    <a:pt x="19145" y="1430"/>
                    <a:pt x="17332" y="805"/>
                  </a:cubicBezTo>
                  <a:cubicBezTo>
                    <a:pt x="15520" y="179"/>
                    <a:pt x="13056" y="-48"/>
                    <a:pt x="11534" y="9"/>
                  </a:cubicBezTo>
                  <a:cubicBezTo>
                    <a:pt x="10012" y="66"/>
                    <a:pt x="9432" y="407"/>
                    <a:pt x="8707" y="1600"/>
                  </a:cubicBezTo>
                  <a:cubicBezTo>
                    <a:pt x="7982" y="2794"/>
                    <a:pt x="7112" y="4840"/>
                    <a:pt x="5953" y="7398"/>
                  </a:cubicBezTo>
                  <a:cubicBezTo>
                    <a:pt x="4793" y="9956"/>
                    <a:pt x="3343" y="13026"/>
                    <a:pt x="2328" y="15186"/>
                  </a:cubicBezTo>
                  <a:cubicBezTo>
                    <a:pt x="1314" y="17346"/>
                    <a:pt x="734" y="18596"/>
                    <a:pt x="371" y="19506"/>
                  </a:cubicBezTo>
                  <a:cubicBezTo>
                    <a:pt x="9" y="20415"/>
                    <a:pt x="-136" y="20984"/>
                    <a:pt x="154" y="21268"/>
                  </a:cubicBezTo>
                  <a:cubicBezTo>
                    <a:pt x="444" y="21552"/>
                    <a:pt x="1169" y="21552"/>
                    <a:pt x="2763" y="21495"/>
                  </a:cubicBezTo>
                  <a:cubicBezTo>
                    <a:pt x="4358" y="21438"/>
                    <a:pt x="6822" y="21325"/>
                    <a:pt x="8852" y="21040"/>
                  </a:cubicBezTo>
                  <a:cubicBezTo>
                    <a:pt x="10881" y="20756"/>
                    <a:pt x="12476" y="20301"/>
                    <a:pt x="14071" y="19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695950" y="2061862"/>
              <a:ext cx="2032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1694"/>
                    <a:pt x="4500" y="3388"/>
                    <a:pt x="7650" y="6424"/>
                  </a:cubicBezTo>
                  <a:cubicBezTo>
                    <a:pt x="10800" y="9459"/>
                    <a:pt x="14850" y="13835"/>
                    <a:pt x="17325" y="16588"/>
                  </a:cubicBezTo>
                  <a:cubicBezTo>
                    <a:pt x="19800" y="19341"/>
                    <a:pt x="20700" y="204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658474" y="2068212"/>
              <a:ext cx="215277" cy="30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82" fill="norm" stroke="1" extrusionOk="0">
                  <a:moveTo>
                    <a:pt x="21537" y="0"/>
                  </a:moveTo>
                  <a:cubicBezTo>
                    <a:pt x="16666" y="2645"/>
                    <a:pt x="11796" y="5290"/>
                    <a:pt x="8302" y="7935"/>
                  </a:cubicBezTo>
                  <a:cubicBezTo>
                    <a:pt x="4808" y="10580"/>
                    <a:pt x="2690" y="13224"/>
                    <a:pt x="1525" y="15208"/>
                  </a:cubicBezTo>
                  <a:cubicBezTo>
                    <a:pt x="361" y="17192"/>
                    <a:pt x="149" y="18514"/>
                    <a:pt x="43" y="19543"/>
                  </a:cubicBezTo>
                  <a:cubicBezTo>
                    <a:pt x="-63" y="20571"/>
                    <a:pt x="-63" y="21306"/>
                    <a:pt x="1102" y="21453"/>
                  </a:cubicBezTo>
                  <a:cubicBezTo>
                    <a:pt x="2266" y="21600"/>
                    <a:pt x="4596" y="21159"/>
                    <a:pt x="6925" y="20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5950947" y="1960262"/>
              <a:ext cx="216844" cy="399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80" fill="norm" stroke="1" extrusionOk="0">
                  <a:moveTo>
                    <a:pt x="3017" y="1714"/>
                  </a:moveTo>
                  <a:cubicBezTo>
                    <a:pt x="1564" y="1143"/>
                    <a:pt x="110" y="571"/>
                    <a:pt x="6" y="286"/>
                  </a:cubicBezTo>
                  <a:cubicBezTo>
                    <a:pt x="-98" y="0"/>
                    <a:pt x="1148" y="0"/>
                    <a:pt x="3537" y="0"/>
                  </a:cubicBezTo>
                  <a:cubicBezTo>
                    <a:pt x="5925" y="0"/>
                    <a:pt x="9456" y="0"/>
                    <a:pt x="11740" y="0"/>
                  </a:cubicBezTo>
                  <a:cubicBezTo>
                    <a:pt x="14025" y="0"/>
                    <a:pt x="15064" y="0"/>
                    <a:pt x="15790" y="286"/>
                  </a:cubicBezTo>
                  <a:cubicBezTo>
                    <a:pt x="16517" y="571"/>
                    <a:pt x="16933" y="1143"/>
                    <a:pt x="17244" y="3086"/>
                  </a:cubicBezTo>
                  <a:cubicBezTo>
                    <a:pt x="17556" y="5029"/>
                    <a:pt x="17764" y="8343"/>
                    <a:pt x="18387" y="11257"/>
                  </a:cubicBezTo>
                  <a:cubicBezTo>
                    <a:pt x="19010" y="14171"/>
                    <a:pt x="20048" y="16686"/>
                    <a:pt x="20671" y="18286"/>
                  </a:cubicBezTo>
                  <a:cubicBezTo>
                    <a:pt x="21294" y="19886"/>
                    <a:pt x="21502" y="20571"/>
                    <a:pt x="20983" y="20971"/>
                  </a:cubicBezTo>
                  <a:cubicBezTo>
                    <a:pt x="20464" y="21371"/>
                    <a:pt x="19217" y="21486"/>
                    <a:pt x="17140" y="21543"/>
                  </a:cubicBezTo>
                  <a:cubicBezTo>
                    <a:pt x="15064" y="21600"/>
                    <a:pt x="12156" y="21600"/>
                    <a:pt x="10390" y="21486"/>
                  </a:cubicBezTo>
                  <a:cubicBezTo>
                    <a:pt x="8625" y="21371"/>
                    <a:pt x="8002" y="21143"/>
                    <a:pt x="7379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6203949" y="1890412"/>
              <a:ext cx="146774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600" fill="norm" stroke="1" extrusionOk="0">
                  <a:moveTo>
                    <a:pt x="0" y="0"/>
                  </a:moveTo>
                  <a:cubicBezTo>
                    <a:pt x="4563" y="2005"/>
                    <a:pt x="9127" y="4010"/>
                    <a:pt x="13082" y="6243"/>
                  </a:cubicBezTo>
                  <a:cubicBezTo>
                    <a:pt x="17037" y="8476"/>
                    <a:pt x="20383" y="10937"/>
                    <a:pt x="20992" y="13261"/>
                  </a:cubicBezTo>
                  <a:cubicBezTo>
                    <a:pt x="21600" y="15585"/>
                    <a:pt x="19470" y="17772"/>
                    <a:pt x="16276" y="19139"/>
                  </a:cubicBezTo>
                  <a:cubicBezTo>
                    <a:pt x="13082" y="20506"/>
                    <a:pt x="8823" y="21053"/>
                    <a:pt x="45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311900" y="1646224"/>
              <a:ext cx="222250" cy="16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5164"/>
                  </a:moveTo>
                  <a:cubicBezTo>
                    <a:pt x="1234" y="3031"/>
                    <a:pt x="2469" y="897"/>
                    <a:pt x="4217" y="231"/>
                  </a:cubicBezTo>
                  <a:cubicBezTo>
                    <a:pt x="5966" y="-436"/>
                    <a:pt x="8229" y="364"/>
                    <a:pt x="9360" y="2364"/>
                  </a:cubicBezTo>
                  <a:cubicBezTo>
                    <a:pt x="10491" y="4364"/>
                    <a:pt x="10491" y="7564"/>
                    <a:pt x="9771" y="10364"/>
                  </a:cubicBezTo>
                  <a:cubicBezTo>
                    <a:pt x="9051" y="13164"/>
                    <a:pt x="7611" y="15564"/>
                    <a:pt x="6069" y="17297"/>
                  </a:cubicBezTo>
                  <a:cubicBezTo>
                    <a:pt x="4526" y="19031"/>
                    <a:pt x="2880" y="20097"/>
                    <a:pt x="2674" y="20631"/>
                  </a:cubicBezTo>
                  <a:cubicBezTo>
                    <a:pt x="2469" y="21164"/>
                    <a:pt x="3703" y="21164"/>
                    <a:pt x="7097" y="20897"/>
                  </a:cubicBezTo>
                  <a:cubicBezTo>
                    <a:pt x="10491" y="20631"/>
                    <a:pt x="16046" y="20097"/>
                    <a:pt x="21600" y="19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6972300" y="2131661"/>
              <a:ext cx="1968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413" y="11670"/>
                    <a:pt x="8826" y="3363"/>
                    <a:pt x="12426" y="870"/>
                  </a:cubicBezTo>
                  <a:cubicBezTo>
                    <a:pt x="16026" y="-1622"/>
                    <a:pt x="18813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6978650" y="2246012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7584290" y="2144412"/>
              <a:ext cx="454810" cy="15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08" fill="norm" stroke="1" extrusionOk="0">
                  <a:moveTo>
                    <a:pt x="6787" y="0"/>
                  </a:moveTo>
                  <a:cubicBezTo>
                    <a:pt x="5987" y="5968"/>
                    <a:pt x="5187" y="11937"/>
                    <a:pt x="4287" y="15632"/>
                  </a:cubicBezTo>
                  <a:cubicBezTo>
                    <a:pt x="3387" y="19326"/>
                    <a:pt x="2387" y="20747"/>
                    <a:pt x="1637" y="21174"/>
                  </a:cubicBezTo>
                  <a:cubicBezTo>
                    <a:pt x="887" y="21600"/>
                    <a:pt x="387" y="21032"/>
                    <a:pt x="137" y="19184"/>
                  </a:cubicBezTo>
                  <a:cubicBezTo>
                    <a:pt x="-113" y="17337"/>
                    <a:pt x="-113" y="14211"/>
                    <a:pt x="937" y="11226"/>
                  </a:cubicBezTo>
                  <a:cubicBezTo>
                    <a:pt x="1987" y="8242"/>
                    <a:pt x="4087" y="5400"/>
                    <a:pt x="6887" y="3553"/>
                  </a:cubicBezTo>
                  <a:cubicBezTo>
                    <a:pt x="9687" y="1705"/>
                    <a:pt x="13187" y="853"/>
                    <a:pt x="15737" y="426"/>
                  </a:cubicBezTo>
                  <a:cubicBezTo>
                    <a:pt x="18287" y="0"/>
                    <a:pt x="19887" y="0"/>
                    <a:pt x="214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8101469" y="1886955"/>
              <a:ext cx="223382" cy="16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36" fill="norm" stroke="1" extrusionOk="0">
                  <a:moveTo>
                    <a:pt x="1943" y="441"/>
                  </a:moveTo>
                  <a:cubicBezTo>
                    <a:pt x="3980" y="171"/>
                    <a:pt x="6018" y="-99"/>
                    <a:pt x="7547" y="36"/>
                  </a:cubicBezTo>
                  <a:cubicBezTo>
                    <a:pt x="9075" y="171"/>
                    <a:pt x="10094" y="711"/>
                    <a:pt x="10603" y="1656"/>
                  </a:cubicBezTo>
                  <a:cubicBezTo>
                    <a:pt x="11113" y="2601"/>
                    <a:pt x="11113" y="3951"/>
                    <a:pt x="9584" y="6651"/>
                  </a:cubicBezTo>
                  <a:cubicBezTo>
                    <a:pt x="8056" y="9351"/>
                    <a:pt x="4999" y="13401"/>
                    <a:pt x="2962" y="16101"/>
                  </a:cubicBezTo>
                  <a:cubicBezTo>
                    <a:pt x="924" y="18801"/>
                    <a:pt x="-95" y="20151"/>
                    <a:pt x="7" y="20826"/>
                  </a:cubicBezTo>
                  <a:cubicBezTo>
                    <a:pt x="109" y="21501"/>
                    <a:pt x="1331" y="21501"/>
                    <a:pt x="5101" y="21366"/>
                  </a:cubicBezTo>
                  <a:cubicBezTo>
                    <a:pt x="8871" y="21231"/>
                    <a:pt x="15188" y="20961"/>
                    <a:pt x="21505" y="20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292561" y="3576932"/>
              <a:ext cx="114188" cy="27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173" fill="norm" stroke="1" extrusionOk="0">
                  <a:moveTo>
                    <a:pt x="20189" y="3169"/>
                  </a:moveTo>
                  <a:cubicBezTo>
                    <a:pt x="19417" y="2344"/>
                    <a:pt x="18646" y="1520"/>
                    <a:pt x="16524" y="860"/>
                  </a:cubicBezTo>
                  <a:cubicBezTo>
                    <a:pt x="14403" y="201"/>
                    <a:pt x="10931" y="-294"/>
                    <a:pt x="7653" y="201"/>
                  </a:cubicBezTo>
                  <a:cubicBezTo>
                    <a:pt x="4374" y="695"/>
                    <a:pt x="1289" y="2179"/>
                    <a:pt x="324" y="3828"/>
                  </a:cubicBezTo>
                  <a:cubicBezTo>
                    <a:pt x="-640" y="5477"/>
                    <a:pt x="517" y="7291"/>
                    <a:pt x="4181" y="9352"/>
                  </a:cubicBezTo>
                  <a:cubicBezTo>
                    <a:pt x="7846" y="11413"/>
                    <a:pt x="14017" y="13721"/>
                    <a:pt x="17296" y="15288"/>
                  </a:cubicBezTo>
                  <a:cubicBezTo>
                    <a:pt x="20574" y="16854"/>
                    <a:pt x="20960" y="17679"/>
                    <a:pt x="20767" y="18503"/>
                  </a:cubicBezTo>
                  <a:cubicBezTo>
                    <a:pt x="20574" y="19327"/>
                    <a:pt x="19803" y="20152"/>
                    <a:pt x="17681" y="20646"/>
                  </a:cubicBezTo>
                  <a:cubicBezTo>
                    <a:pt x="15560" y="21141"/>
                    <a:pt x="12089" y="21306"/>
                    <a:pt x="9389" y="21059"/>
                  </a:cubicBezTo>
                  <a:cubicBezTo>
                    <a:pt x="6689" y="20811"/>
                    <a:pt x="4760" y="20152"/>
                    <a:pt x="4567" y="19410"/>
                  </a:cubicBezTo>
                  <a:cubicBezTo>
                    <a:pt x="4374" y="18668"/>
                    <a:pt x="5917" y="17843"/>
                    <a:pt x="7460" y="170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506129" y="3446162"/>
              <a:ext cx="74026" cy="44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428" fill="norm" stroke="1" extrusionOk="0">
                  <a:moveTo>
                    <a:pt x="6680" y="0"/>
                  </a:moveTo>
                  <a:cubicBezTo>
                    <a:pt x="6680" y="3668"/>
                    <a:pt x="6680" y="7336"/>
                    <a:pt x="5513" y="10596"/>
                  </a:cubicBezTo>
                  <a:cubicBezTo>
                    <a:pt x="4345" y="13857"/>
                    <a:pt x="2010" y="16709"/>
                    <a:pt x="843" y="18442"/>
                  </a:cubicBezTo>
                  <a:cubicBezTo>
                    <a:pt x="-325" y="20174"/>
                    <a:pt x="-325" y="20785"/>
                    <a:pt x="1134" y="21142"/>
                  </a:cubicBezTo>
                  <a:cubicBezTo>
                    <a:pt x="2594" y="21498"/>
                    <a:pt x="5513" y="21600"/>
                    <a:pt x="9307" y="20989"/>
                  </a:cubicBezTo>
                  <a:cubicBezTo>
                    <a:pt x="13102" y="20377"/>
                    <a:pt x="17772" y="19053"/>
                    <a:pt x="19524" y="17423"/>
                  </a:cubicBezTo>
                  <a:cubicBezTo>
                    <a:pt x="21275" y="15792"/>
                    <a:pt x="20107" y="13857"/>
                    <a:pt x="18940" y="11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1478420" y="3649362"/>
              <a:ext cx="178930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3185" y="17053"/>
                  </a:moveTo>
                  <a:cubicBezTo>
                    <a:pt x="1660" y="19326"/>
                    <a:pt x="135" y="21600"/>
                    <a:pt x="8" y="21600"/>
                  </a:cubicBezTo>
                  <a:cubicBezTo>
                    <a:pt x="-119" y="21600"/>
                    <a:pt x="1152" y="19326"/>
                    <a:pt x="4963" y="15347"/>
                  </a:cubicBezTo>
                  <a:cubicBezTo>
                    <a:pt x="8775" y="11368"/>
                    <a:pt x="15128" y="5684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1607527" y="3395862"/>
              <a:ext cx="183173" cy="429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57" fill="norm" stroke="1" extrusionOk="0">
                  <a:moveTo>
                    <a:pt x="13292" y="14200"/>
                  </a:moveTo>
                  <a:cubicBezTo>
                    <a:pt x="12299" y="13673"/>
                    <a:pt x="11306" y="13146"/>
                    <a:pt x="10188" y="12988"/>
                  </a:cubicBezTo>
                  <a:cubicBezTo>
                    <a:pt x="9071" y="12830"/>
                    <a:pt x="7830" y="13041"/>
                    <a:pt x="6092" y="13936"/>
                  </a:cubicBezTo>
                  <a:cubicBezTo>
                    <a:pt x="4354" y="14832"/>
                    <a:pt x="2119" y="16412"/>
                    <a:pt x="1002" y="17519"/>
                  </a:cubicBezTo>
                  <a:cubicBezTo>
                    <a:pt x="-115" y="18625"/>
                    <a:pt x="-115" y="19257"/>
                    <a:pt x="133" y="19837"/>
                  </a:cubicBezTo>
                  <a:cubicBezTo>
                    <a:pt x="382" y="20416"/>
                    <a:pt x="878" y="20943"/>
                    <a:pt x="1871" y="21207"/>
                  </a:cubicBezTo>
                  <a:cubicBezTo>
                    <a:pt x="2864" y="21470"/>
                    <a:pt x="4354" y="21470"/>
                    <a:pt x="6588" y="20522"/>
                  </a:cubicBezTo>
                  <a:cubicBezTo>
                    <a:pt x="8823" y="19573"/>
                    <a:pt x="11802" y="17677"/>
                    <a:pt x="13788" y="14937"/>
                  </a:cubicBezTo>
                  <a:cubicBezTo>
                    <a:pt x="15775" y="12198"/>
                    <a:pt x="16768" y="8615"/>
                    <a:pt x="17264" y="6139"/>
                  </a:cubicBezTo>
                  <a:cubicBezTo>
                    <a:pt x="17761" y="3663"/>
                    <a:pt x="17761" y="2293"/>
                    <a:pt x="17761" y="1345"/>
                  </a:cubicBezTo>
                  <a:cubicBezTo>
                    <a:pt x="17761" y="397"/>
                    <a:pt x="17761" y="-130"/>
                    <a:pt x="17388" y="28"/>
                  </a:cubicBezTo>
                  <a:cubicBezTo>
                    <a:pt x="17016" y="186"/>
                    <a:pt x="16271" y="1029"/>
                    <a:pt x="15899" y="3189"/>
                  </a:cubicBezTo>
                  <a:cubicBezTo>
                    <a:pt x="15526" y="5349"/>
                    <a:pt x="15526" y="8826"/>
                    <a:pt x="15899" y="11671"/>
                  </a:cubicBezTo>
                  <a:cubicBezTo>
                    <a:pt x="16271" y="14516"/>
                    <a:pt x="17016" y="16729"/>
                    <a:pt x="18009" y="17993"/>
                  </a:cubicBezTo>
                  <a:cubicBezTo>
                    <a:pt x="19002" y="19257"/>
                    <a:pt x="20244" y="19573"/>
                    <a:pt x="21485" y="19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330454" y="3426038"/>
              <a:ext cx="177797" cy="39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21" fill="norm" stroke="1" extrusionOk="0">
                  <a:moveTo>
                    <a:pt x="14484" y="17110"/>
                  </a:moveTo>
                  <a:cubicBezTo>
                    <a:pt x="13976" y="15859"/>
                    <a:pt x="13467" y="14609"/>
                    <a:pt x="12705" y="13756"/>
                  </a:cubicBezTo>
                  <a:cubicBezTo>
                    <a:pt x="11943" y="12904"/>
                    <a:pt x="10926" y="12449"/>
                    <a:pt x="9274" y="12449"/>
                  </a:cubicBezTo>
                  <a:cubicBezTo>
                    <a:pt x="7623" y="12449"/>
                    <a:pt x="5336" y="12904"/>
                    <a:pt x="3557" y="14097"/>
                  </a:cubicBezTo>
                  <a:cubicBezTo>
                    <a:pt x="1778" y="15291"/>
                    <a:pt x="507" y="17224"/>
                    <a:pt x="126" y="18531"/>
                  </a:cubicBezTo>
                  <a:cubicBezTo>
                    <a:pt x="-255" y="19838"/>
                    <a:pt x="253" y="20521"/>
                    <a:pt x="1270" y="20918"/>
                  </a:cubicBezTo>
                  <a:cubicBezTo>
                    <a:pt x="2286" y="21316"/>
                    <a:pt x="3811" y="21430"/>
                    <a:pt x="5844" y="20577"/>
                  </a:cubicBezTo>
                  <a:cubicBezTo>
                    <a:pt x="7877" y="19725"/>
                    <a:pt x="10418" y="17906"/>
                    <a:pt x="12197" y="15177"/>
                  </a:cubicBezTo>
                  <a:cubicBezTo>
                    <a:pt x="13976" y="12449"/>
                    <a:pt x="14992" y="8811"/>
                    <a:pt x="15500" y="6253"/>
                  </a:cubicBezTo>
                  <a:cubicBezTo>
                    <a:pt x="16009" y="3695"/>
                    <a:pt x="16009" y="2217"/>
                    <a:pt x="15627" y="1251"/>
                  </a:cubicBezTo>
                  <a:cubicBezTo>
                    <a:pt x="15246" y="285"/>
                    <a:pt x="14484" y="-170"/>
                    <a:pt x="13594" y="57"/>
                  </a:cubicBezTo>
                  <a:cubicBezTo>
                    <a:pt x="12705" y="285"/>
                    <a:pt x="11689" y="1194"/>
                    <a:pt x="11180" y="3411"/>
                  </a:cubicBezTo>
                  <a:cubicBezTo>
                    <a:pt x="10672" y="5628"/>
                    <a:pt x="10672" y="9152"/>
                    <a:pt x="11307" y="11653"/>
                  </a:cubicBezTo>
                  <a:cubicBezTo>
                    <a:pt x="11943" y="14154"/>
                    <a:pt x="13213" y="15632"/>
                    <a:pt x="14992" y="16655"/>
                  </a:cubicBezTo>
                  <a:cubicBezTo>
                    <a:pt x="16771" y="17678"/>
                    <a:pt x="19058" y="18247"/>
                    <a:pt x="21345" y="18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2544368" y="3628773"/>
              <a:ext cx="116282" cy="12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724" fill="norm" stroke="1" extrusionOk="0">
                  <a:moveTo>
                    <a:pt x="361" y="8345"/>
                  </a:moveTo>
                  <a:cubicBezTo>
                    <a:pt x="2290" y="8682"/>
                    <a:pt x="4219" y="9020"/>
                    <a:pt x="5761" y="8514"/>
                  </a:cubicBezTo>
                  <a:cubicBezTo>
                    <a:pt x="7304" y="8008"/>
                    <a:pt x="8461" y="6657"/>
                    <a:pt x="9233" y="4970"/>
                  </a:cubicBezTo>
                  <a:cubicBezTo>
                    <a:pt x="10004" y="3282"/>
                    <a:pt x="10390" y="1257"/>
                    <a:pt x="9619" y="414"/>
                  </a:cubicBezTo>
                  <a:cubicBezTo>
                    <a:pt x="8847" y="-430"/>
                    <a:pt x="6919" y="-93"/>
                    <a:pt x="4990" y="2439"/>
                  </a:cubicBezTo>
                  <a:cubicBezTo>
                    <a:pt x="3061" y="4970"/>
                    <a:pt x="1133" y="9695"/>
                    <a:pt x="361" y="13070"/>
                  </a:cubicBezTo>
                  <a:cubicBezTo>
                    <a:pt x="-410" y="16445"/>
                    <a:pt x="-24" y="18470"/>
                    <a:pt x="2290" y="19651"/>
                  </a:cubicBezTo>
                  <a:cubicBezTo>
                    <a:pt x="4604" y="20833"/>
                    <a:pt x="8847" y="21170"/>
                    <a:pt x="12319" y="19989"/>
                  </a:cubicBezTo>
                  <a:cubicBezTo>
                    <a:pt x="15790" y="18808"/>
                    <a:pt x="18490" y="16108"/>
                    <a:pt x="21190" y="13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2680063" y="3611262"/>
              <a:ext cx="107587" cy="16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16" fill="norm" stroke="1" extrusionOk="0">
                  <a:moveTo>
                    <a:pt x="1175" y="0"/>
                  </a:moveTo>
                  <a:cubicBezTo>
                    <a:pt x="344" y="3008"/>
                    <a:pt x="-487" y="6015"/>
                    <a:pt x="344" y="9433"/>
                  </a:cubicBezTo>
                  <a:cubicBezTo>
                    <a:pt x="1175" y="12851"/>
                    <a:pt x="3667" y="16678"/>
                    <a:pt x="5951" y="18866"/>
                  </a:cubicBezTo>
                  <a:cubicBezTo>
                    <a:pt x="8236" y="21053"/>
                    <a:pt x="10313" y="21600"/>
                    <a:pt x="11975" y="21190"/>
                  </a:cubicBezTo>
                  <a:cubicBezTo>
                    <a:pt x="13636" y="20780"/>
                    <a:pt x="14882" y="19413"/>
                    <a:pt x="16336" y="16268"/>
                  </a:cubicBezTo>
                  <a:cubicBezTo>
                    <a:pt x="17790" y="13124"/>
                    <a:pt x="19451" y="8203"/>
                    <a:pt x="21113" y="3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3181350" y="3655712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3175000" y="3744612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8000"/>
                    <a:pt x="11040" y="14400"/>
                    <a:pt x="14640" y="10800"/>
                  </a:cubicBezTo>
                  <a:cubicBezTo>
                    <a:pt x="18240" y="7200"/>
                    <a:pt x="1992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3789056" y="3406841"/>
              <a:ext cx="846444" cy="47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26" fill="norm" stroke="1" extrusionOk="0">
                  <a:moveTo>
                    <a:pt x="48" y="16112"/>
                  </a:moveTo>
                  <a:cubicBezTo>
                    <a:pt x="-6" y="16590"/>
                    <a:pt x="-60" y="17068"/>
                    <a:pt x="155" y="17880"/>
                  </a:cubicBezTo>
                  <a:cubicBezTo>
                    <a:pt x="371" y="18693"/>
                    <a:pt x="856" y="19840"/>
                    <a:pt x="1206" y="20556"/>
                  </a:cubicBezTo>
                  <a:cubicBezTo>
                    <a:pt x="1556" y="21273"/>
                    <a:pt x="1771" y="21560"/>
                    <a:pt x="1879" y="21369"/>
                  </a:cubicBezTo>
                  <a:cubicBezTo>
                    <a:pt x="1987" y="21178"/>
                    <a:pt x="1987" y="20509"/>
                    <a:pt x="1933" y="18549"/>
                  </a:cubicBezTo>
                  <a:cubicBezTo>
                    <a:pt x="1879" y="16590"/>
                    <a:pt x="1771" y="13341"/>
                    <a:pt x="1583" y="10378"/>
                  </a:cubicBezTo>
                  <a:cubicBezTo>
                    <a:pt x="1394" y="7415"/>
                    <a:pt x="1125" y="4739"/>
                    <a:pt x="937" y="3162"/>
                  </a:cubicBezTo>
                  <a:cubicBezTo>
                    <a:pt x="748" y="1585"/>
                    <a:pt x="640" y="1107"/>
                    <a:pt x="694" y="1011"/>
                  </a:cubicBezTo>
                  <a:cubicBezTo>
                    <a:pt x="748" y="916"/>
                    <a:pt x="963" y="1202"/>
                    <a:pt x="1798" y="1346"/>
                  </a:cubicBezTo>
                  <a:cubicBezTo>
                    <a:pt x="2633" y="1489"/>
                    <a:pt x="4088" y="1489"/>
                    <a:pt x="5704" y="1298"/>
                  </a:cubicBezTo>
                  <a:cubicBezTo>
                    <a:pt x="7320" y="1107"/>
                    <a:pt x="9097" y="725"/>
                    <a:pt x="11009" y="438"/>
                  </a:cubicBezTo>
                  <a:cubicBezTo>
                    <a:pt x="12922" y="151"/>
                    <a:pt x="14968" y="-40"/>
                    <a:pt x="16719" y="8"/>
                  </a:cubicBezTo>
                  <a:cubicBezTo>
                    <a:pt x="18470" y="56"/>
                    <a:pt x="19924" y="342"/>
                    <a:pt x="20678" y="725"/>
                  </a:cubicBezTo>
                  <a:cubicBezTo>
                    <a:pt x="21432" y="1107"/>
                    <a:pt x="21486" y="1585"/>
                    <a:pt x="21540" y="2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3949700" y="3550510"/>
              <a:ext cx="171450" cy="25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3405"/>
                  </a:moveTo>
                  <a:cubicBezTo>
                    <a:pt x="0" y="2195"/>
                    <a:pt x="0" y="986"/>
                    <a:pt x="667" y="381"/>
                  </a:cubicBezTo>
                  <a:cubicBezTo>
                    <a:pt x="1333" y="-224"/>
                    <a:pt x="2667" y="-224"/>
                    <a:pt x="4133" y="1245"/>
                  </a:cubicBezTo>
                  <a:cubicBezTo>
                    <a:pt x="5600" y="2714"/>
                    <a:pt x="7200" y="5651"/>
                    <a:pt x="8133" y="8502"/>
                  </a:cubicBezTo>
                  <a:cubicBezTo>
                    <a:pt x="9067" y="11354"/>
                    <a:pt x="9333" y="14118"/>
                    <a:pt x="9600" y="16019"/>
                  </a:cubicBezTo>
                  <a:cubicBezTo>
                    <a:pt x="9867" y="17920"/>
                    <a:pt x="10133" y="18957"/>
                    <a:pt x="10667" y="19821"/>
                  </a:cubicBezTo>
                  <a:cubicBezTo>
                    <a:pt x="11200" y="20685"/>
                    <a:pt x="12000" y="21376"/>
                    <a:pt x="12800" y="21030"/>
                  </a:cubicBezTo>
                  <a:cubicBezTo>
                    <a:pt x="13600" y="20685"/>
                    <a:pt x="14400" y="19302"/>
                    <a:pt x="15333" y="16106"/>
                  </a:cubicBezTo>
                  <a:cubicBezTo>
                    <a:pt x="16267" y="12909"/>
                    <a:pt x="17333" y="7898"/>
                    <a:pt x="18400" y="5046"/>
                  </a:cubicBezTo>
                  <a:cubicBezTo>
                    <a:pt x="19467" y="2195"/>
                    <a:pt x="20533" y="1504"/>
                    <a:pt x="21600" y="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4115329" y="3685210"/>
              <a:ext cx="107421" cy="9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652" fill="norm" stroke="1" extrusionOk="0">
                  <a:moveTo>
                    <a:pt x="16412" y="6134"/>
                  </a:moveTo>
                  <a:cubicBezTo>
                    <a:pt x="14718" y="4256"/>
                    <a:pt x="13023" y="2377"/>
                    <a:pt x="10694" y="1203"/>
                  </a:cubicBezTo>
                  <a:cubicBezTo>
                    <a:pt x="8365" y="30"/>
                    <a:pt x="5400" y="-440"/>
                    <a:pt x="3494" y="499"/>
                  </a:cubicBezTo>
                  <a:cubicBezTo>
                    <a:pt x="1588" y="1438"/>
                    <a:pt x="741" y="3786"/>
                    <a:pt x="318" y="6134"/>
                  </a:cubicBezTo>
                  <a:cubicBezTo>
                    <a:pt x="-106" y="8482"/>
                    <a:pt x="-106" y="10830"/>
                    <a:pt x="318" y="13412"/>
                  </a:cubicBezTo>
                  <a:cubicBezTo>
                    <a:pt x="741" y="15995"/>
                    <a:pt x="1588" y="18812"/>
                    <a:pt x="3070" y="19986"/>
                  </a:cubicBezTo>
                  <a:cubicBezTo>
                    <a:pt x="4553" y="21160"/>
                    <a:pt x="6670" y="20690"/>
                    <a:pt x="8153" y="19282"/>
                  </a:cubicBezTo>
                  <a:cubicBezTo>
                    <a:pt x="9635" y="17873"/>
                    <a:pt x="10482" y="15525"/>
                    <a:pt x="11118" y="12708"/>
                  </a:cubicBezTo>
                  <a:cubicBezTo>
                    <a:pt x="11753" y="9890"/>
                    <a:pt x="12176" y="6603"/>
                    <a:pt x="13870" y="5899"/>
                  </a:cubicBezTo>
                  <a:cubicBezTo>
                    <a:pt x="15565" y="5195"/>
                    <a:pt x="18529" y="7073"/>
                    <a:pt x="21494" y="8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4222749" y="3636662"/>
              <a:ext cx="139701" cy="12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9720"/>
                  </a:moveTo>
                  <a:cubicBezTo>
                    <a:pt x="1636" y="10080"/>
                    <a:pt x="3273" y="10440"/>
                    <a:pt x="4582" y="11520"/>
                  </a:cubicBezTo>
                  <a:cubicBezTo>
                    <a:pt x="5891" y="12600"/>
                    <a:pt x="6873" y="14400"/>
                    <a:pt x="7691" y="16560"/>
                  </a:cubicBezTo>
                  <a:cubicBezTo>
                    <a:pt x="8509" y="18720"/>
                    <a:pt x="9164" y="21240"/>
                    <a:pt x="9164" y="21420"/>
                  </a:cubicBezTo>
                  <a:cubicBezTo>
                    <a:pt x="9164" y="21600"/>
                    <a:pt x="8509" y="19440"/>
                    <a:pt x="8345" y="16920"/>
                  </a:cubicBezTo>
                  <a:cubicBezTo>
                    <a:pt x="8182" y="14400"/>
                    <a:pt x="8509" y="11520"/>
                    <a:pt x="10800" y="8640"/>
                  </a:cubicBezTo>
                  <a:cubicBezTo>
                    <a:pt x="13091" y="5760"/>
                    <a:pt x="1734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4398138" y="3531574"/>
              <a:ext cx="97662" cy="24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50" fill="norm" stroke="1" extrusionOk="0">
                  <a:moveTo>
                    <a:pt x="21204" y="858"/>
                  </a:moveTo>
                  <a:cubicBezTo>
                    <a:pt x="18447" y="304"/>
                    <a:pt x="15689" y="-250"/>
                    <a:pt x="12242" y="119"/>
                  </a:cubicBezTo>
                  <a:cubicBezTo>
                    <a:pt x="8795" y="488"/>
                    <a:pt x="4659" y="1781"/>
                    <a:pt x="2361" y="4273"/>
                  </a:cubicBezTo>
                  <a:cubicBezTo>
                    <a:pt x="64" y="6765"/>
                    <a:pt x="-396" y="10458"/>
                    <a:pt x="293" y="13504"/>
                  </a:cubicBezTo>
                  <a:cubicBezTo>
                    <a:pt x="983" y="16550"/>
                    <a:pt x="2821" y="18950"/>
                    <a:pt x="5119" y="20150"/>
                  </a:cubicBezTo>
                  <a:cubicBezTo>
                    <a:pt x="7417" y="21350"/>
                    <a:pt x="10174" y="21350"/>
                    <a:pt x="12932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4512572" y="3566812"/>
              <a:ext cx="9117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600" fill="norm" stroke="1" extrusionOk="0">
                  <a:moveTo>
                    <a:pt x="1957" y="0"/>
                  </a:moveTo>
                  <a:cubicBezTo>
                    <a:pt x="517" y="2640"/>
                    <a:pt x="-923" y="5280"/>
                    <a:pt x="757" y="8400"/>
                  </a:cubicBezTo>
                  <a:cubicBezTo>
                    <a:pt x="2437" y="11520"/>
                    <a:pt x="7237" y="15120"/>
                    <a:pt x="11077" y="17400"/>
                  </a:cubicBezTo>
                  <a:cubicBezTo>
                    <a:pt x="14917" y="19680"/>
                    <a:pt x="17797" y="20640"/>
                    <a:pt x="206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4514850" y="3571885"/>
              <a:ext cx="101600" cy="191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21600" y="142"/>
                  </a:moveTo>
                  <a:cubicBezTo>
                    <a:pt x="18900" y="-93"/>
                    <a:pt x="16200" y="-328"/>
                    <a:pt x="12825" y="2020"/>
                  </a:cubicBezTo>
                  <a:cubicBezTo>
                    <a:pt x="9450" y="4368"/>
                    <a:pt x="5400" y="9298"/>
                    <a:pt x="3150" y="12937"/>
                  </a:cubicBezTo>
                  <a:cubicBezTo>
                    <a:pt x="900" y="16576"/>
                    <a:pt x="450" y="18924"/>
                    <a:pt x="0" y="21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4603749" y="3516012"/>
              <a:ext cx="9882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600" fill="norm" stroke="1" extrusionOk="0">
                  <a:moveTo>
                    <a:pt x="6750" y="0"/>
                  </a:moveTo>
                  <a:cubicBezTo>
                    <a:pt x="11700" y="3064"/>
                    <a:pt x="16650" y="6128"/>
                    <a:pt x="19125" y="8809"/>
                  </a:cubicBezTo>
                  <a:cubicBezTo>
                    <a:pt x="21600" y="11489"/>
                    <a:pt x="21600" y="13787"/>
                    <a:pt x="19350" y="15855"/>
                  </a:cubicBezTo>
                  <a:cubicBezTo>
                    <a:pt x="17100" y="17923"/>
                    <a:pt x="12600" y="19762"/>
                    <a:pt x="9000" y="20681"/>
                  </a:cubicBezTo>
                  <a:cubicBezTo>
                    <a:pt x="5400" y="21600"/>
                    <a:pt x="27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5080000" y="3592212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6800"/>
                    <a:pt x="9290" y="12000"/>
                    <a:pt x="12890" y="8400"/>
                  </a:cubicBezTo>
                  <a:cubicBezTo>
                    <a:pt x="16490" y="4800"/>
                    <a:pt x="1904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5111750" y="3687462"/>
              <a:ext cx="1841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745" y="8640"/>
                    <a:pt x="1490" y="17280"/>
                    <a:pt x="5090" y="19440"/>
                  </a:cubicBezTo>
                  <a:cubicBezTo>
                    <a:pt x="8690" y="21600"/>
                    <a:pt x="15145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5568779" y="3516012"/>
              <a:ext cx="374822" cy="15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187" fill="norm" stroke="1" extrusionOk="0">
                  <a:moveTo>
                    <a:pt x="5802" y="842"/>
                  </a:moveTo>
                  <a:cubicBezTo>
                    <a:pt x="5560" y="5610"/>
                    <a:pt x="5319" y="10379"/>
                    <a:pt x="5138" y="13465"/>
                  </a:cubicBezTo>
                  <a:cubicBezTo>
                    <a:pt x="4957" y="16551"/>
                    <a:pt x="4836" y="17953"/>
                    <a:pt x="4595" y="19216"/>
                  </a:cubicBezTo>
                  <a:cubicBezTo>
                    <a:pt x="4353" y="20478"/>
                    <a:pt x="3991" y="21600"/>
                    <a:pt x="3207" y="21039"/>
                  </a:cubicBezTo>
                  <a:cubicBezTo>
                    <a:pt x="2423" y="20478"/>
                    <a:pt x="1216" y="18234"/>
                    <a:pt x="552" y="15429"/>
                  </a:cubicBezTo>
                  <a:cubicBezTo>
                    <a:pt x="-111" y="12623"/>
                    <a:pt x="-232" y="9257"/>
                    <a:pt x="492" y="6873"/>
                  </a:cubicBezTo>
                  <a:cubicBezTo>
                    <a:pt x="1216" y="4488"/>
                    <a:pt x="2785" y="3086"/>
                    <a:pt x="5741" y="2665"/>
                  </a:cubicBezTo>
                  <a:cubicBezTo>
                    <a:pt x="8698" y="2244"/>
                    <a:pt x="13042" y="2805"/>
                    <a:pt x="15696" y="3086"/>
                  </a:cubicBezTo>
                  <a:cubicBezTo>
                    <a:pt x="18351" y="3366"/>
                    <a:pt x="19317" y="3366"/>
                    <a:pt x="19980" y="2805"/>
                  </a:cubicBezTo>
                  <a:cubicBezTo>
                    <a:pt x="20644" y="2244"/>
                    <a:pt x="21006" y="1122"/>
                    <a:pt x="213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3" name="Drawing"/>
          <p:cNvGrpSpPr/>
          <p:nvPr/>
        </p:nvGrpSpPr>
        <p:grpSpPr>
          <a:xfrm>
            <a:off x="241300" y="1246306"/>
            <a:ext cx="12515850" cy="8215195"/>
            <a:chOff x="0" y="0"/>
            <a:chExt cx="12515850" cy="8215193"/>
          </a:xfrm>
        </p:grpSpPr>
        <p:sp>
          <p:nvSpPr>
            <p:cNvPr id="1729" name="Line"/>
            <p:cNvSpPr/>
            <p:nvPr/>
          </p:nvSpPr>
          <p:spPr>
            <a:xfrm>
              <a:off x="1917700" y="633293"/>
              <a:ext cx="30480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35"/>
                    <a:pt x="3600" y="1271"/>
                    <a:pt x="5850" y="2912"/>
                  </a:cubicBezTo>
                  <a:cubicBezTo>
                    <a:pt x="8100" y="4553"/>
                    <a:pt x="10800" y="7200"/>
                    <a:pt x="13500" y="10482"/>
                  </a:cubicBezTo>
                  <a:cubicBezTo>
                    <a:pt x="16200" y="13765"/>
                    <a:pt x="18900" y="176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985949" y="576143"/>
              <a:ext cx="24290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21368" y="0"/>
                  </a:moveTo>
                  <a:cubicBezTo>
                    <a:pt x="19320" y="1333"/>
                    <a:pt x="17271" y="2667"/>
                    <a:pt x="14851" y="4933"/>
                  </a:cubicBezTo>
                  <a:cubicBezTo>
                    <a:pt x="12430" y="7200"/>
                    <a:pt x="9637" y="10400"/>
                    <a:pt x="7030" y="13111"/>
                  </a:cubicBezTo>
                  <a:cubicBezTo>
                    <a:pt x="4423" y="15822"/>
                    <a:pt x="2002" y="18044"/>
                    <a:pt x="885" y="19378"/>
                  </a:cubicBezTo>
                  <a:cubicBezTo>
                    <a:pt x="-232" y="20711"/>
                    <a:pt x="-46" y="21156"/>
                    <a:pt x="1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2397840" y="823793"/>
              <a:ext cx="33266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3029" y="21600"/>
                  </a:moveTo>
                  <a:cubicBezTo>
                    <a:pt x="2072" y="21600"/>
                    <a:pt x="1115" y="21600"/>
                    <a:pt x="569" y="20817"/>
                  </a:cubicBezTo>
                  <a:cubicBezTo>
                    <a:pt x="22" y="20035"/>
                    <a:pt x="-115" y="18470"/>
                    <a:pt x="90" y="15809"/>
                  </a:cubicBezTo>
                  <a:cubicBezTo>
                    <a:pt x="295" y="13148"/>
                    <a:pt x="842" y="9391"/>
                    <a:pt x="1389" y="7043"/>
                  </a:cubicBezTo>
                  <a:cubicBezTo>
                    <a:pt x="1936" y="4696"/>
                    <a:pt x="2482" y="3757"/>
                    <a:pt x="3439" y="4070"/>
                  </a:cubicBezTo>
                  <a:cubicBezTo>
                    <a:pt x="4396" y="4383"/>
                    <a:pt x="5763" y="5948"/>
                    <a:pt x="6926" y="8139"/>
                  </a:cubicBezTo>
                  <a:cubicBezTo>
                    <a:pt x="8088" y="10330"/>
                    <a:pt x="9044" y="13148"/>
                    <a:pt x="9796" y="15183"/>
                  </a:cubicBezTo>
                  <a:cubicBezTo>
                    <a:pt x="10548" y="17217"/>
                    <a:pt x="11095" y="18470"/>
                    <a:pt x="11779" y="19096"/>
                  </a:cubicBezTo>
                  <a:cubicBezTo>
                    <a:pt x="12462" y="19722"/>
                    <a:pt x="13282" y="19722"/>
                    <a:pt x="14650" y="17061"/>
                  </a:cubicBezTo>
                  <a:cubicBezTo>
                    <a:pt x="16017" y="14400"/>
                    <a:pt x="17931" y="9078"/>
                    <a:pt x="19161" y="5791"/>
                  </a:cubicBezTo>
                  <a:cubicBezTo>
                    <a:pt x="20391" y="2504"/>
                    <a:pt x="20938" y="1252"/>
                    <a:pt x="214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3092399" y="633293"/>
              <a:ext cx="266751" cy="44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52" fill="norm" stroke="1" extrusionOk="0">
                  <a:moveTo>
                    <a:pt x="2555" y="3378"/>
                  </a:moveTo>
                  <a:cubicBezTo>
                    <a:pt x="2725" y="6756"/>
                    <a:pt x="2895" y="10135"/>
                    <a:pt x="3065" y="12950"/>
                  </a:cubicBezTo>
                  <a:cubicBezTo>
                    <a:pt x="3236" y="15765"/>
                    <a:pt x="3406" y="18017"/>
                    <a:pt x="3406" y="19450"/>
                  </a:cubicBezTo>
                  <a:cubicBezTo>
                    <a:pt x="3406" y="20883"/>
                    <a:pt x="3236" y="21498"/>
                    <a:pt x="2980" y="21549"/>
                  </a:cubicBezTo>
                  <a:cubicBezTo>
                    <a:pt x="2725" y="21600"/>
                    <a:pt x="2385" y="21088"/>
                    <a:pt x="1790" y="19041"/>
                  </a:cubicBezTo>
                  <a:cubicBezTo>
                    <a:pt x="1195" y="16993"/>
                    <a:pt x="344" y="13410"/>
                    <a:pt x="89" y="10339"/>
                  </a:cubicBezTo>
                  <a:cubicBezTo>
                    <a:pt x="-166" y="7268"/>
                    <a:pt x="174" y="4709"/>
                    <a:pt x="514" y="3173"/>
                  </a:cubicBezTo>
                  <a:cubicBezTo>
                    <a:pt x="854" y="1638"/>
                    <a:pt x="1195" y="1126"/>
                    <a:pt x="1790" y="1024"/>
                  </a:cubicBezTo>
                  <a:cubicBezTo>
                    <a:pt x="2385" y="921"/>
                    <a:pt x="3236" y="1228"/>
                    <a:pt x="4681" y="3020"/>
                  </a:cubicBezTo>
                  <a:cubicBezTo>
                    <a:pt x="6127" y="4811"/>
                    <a:pt x="8168" y="8087"/>
                    <a:pt x="9869" y="10800"/>
                  </a:cubicBezTo>
                  <a:cubicBezTo>
                    <a:pt x="11569" y="13513"/>
                    <a:pt x="12930" y="15663"/>
                    <a:pt x="13951" y="17045"/>
                  </a:cubicBezTo>
                  <a:cubicBezTo>
                    <a:pt x="14971" y="18427"/>
                    <a:pt x="15651" y="19041"/>
                    <a:pt x="16417" y="19092"/>
                  </a:cubicBezTo>
                  <a:cubicBezTo>
                    <a:pt x="17182" y="19143"/>
                    <a:pt x="18032" y="18631"/>
                    <a:pt x="18628" y="17045"/>
                  </a:cubicBezTo>
                  <a:cubicBezTo>
                    <a:pt x="19223" y="15458"/>
                    <a:pt x="19563" y="12796"/>
                    <a:pt x="19733" y="9981"/>
                  </a:cubicBezTo>
                  <a:cubicBezTo>
                    <a:pt x="19903" y="7166"/>
                    <a:pt x="19903" y="4197"/>
                    <a:pt x="20158" y="2508"/>
                  </a:cubicBezTo>
                  <a:cubicBezTo>
                    <a:pt x="20414" y="819"/>
                    <a:pt x="20924" y="409"/>
                    <a:pt x="214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3409949" y="851692"/>
              <a:ext cx="77321" cy="17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0941" fill="norm" stroke="1" extrusionOk="0">
                  <a:moveTo>
                    <a:pt x="20463" y="4325"/>
                  </a:moveTo>
                  <a:cubicBezTo>
                    <a:pt x="17621" y="2782"/>
                    <a:pt x="14779" y="1239"/>
                    <a:pt x="11937" y="467"/>
                  </a:cubicBezTo>
                  <a:cubicBezTo>
                    <a:pt x="9095" y="-304"/>
                    <a:pt x="6253" y="-304"/>
                    <a:pt x="3979" y="1882"/>
                  </a:cubicBezTo>
                  <a:cubicBezTo>
                    <a:pt x="1705" y="4067"/>
                    <a:pt x="0" y="8439"/>
                    <a:pt x="0" y="11782"/>
                  </a:cubicBezTo>
                  <a:cubicBezTo>
                    <a:pt x="0" y="15125"/>
                    <a:pt x="1705" y="17439"/>
                    <a:pt x="3695" y="18982"/>
                  </a:cubicBezTo>
                  <a:cubicBezTo>
                    <a:pt x="5684" y="20525"/>
                    <a:pt x="7958" y="21296"/>
                    <a:pt x="11368" y="20782"/>
                  </a:cubicBezTo>
                  <a:cubicBezTo>
                    <a:pt x="14779" y="20267"/>
                    <a:pt x="19326" y="18467"/>
                    <a:pt x="20463" y="15382"/>
                  </a:cubicBezTo>
                  <a:cubicBezTo>
                    <a:pt x="21600" y="12296"/>
                    <a:pt x="19326" y="7925"/>
                    <a:pt x="16768" y="5482"/>
                  </a:cubicBezTo>
                  <a:cubicBezTo>
                    <a:pt x="14211" y="3039"/>
                    <a:pt x="11368" y="2525"/>
                    <a:pt x="8526" y="2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3505200" y="792043"/>
              <a:ext cx="146050" cy="22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8023"/>
                  </a:moveTo>
                  <a:cubicBezTo>
                    <a:pt x="1565" y="7406"/>
                    <a:pt x="3130" y="6789"/>
                    <a:pt x="5322" y="6994"/>
                  </a:cubicBezTo>
                  <a:cubicBezTo>
                    <a:pt x="7513" y="7200"/>
                    <a:pt x="10330" y="8229"/>
                    <a:pt x="12365" y="10389"/>
                  </a:cubicBezTo>
                  <a:cubicBezTo>
                    <a:pt x="14400" y="12549"/>
                    <a:pt x="15652" y="15840"/>
                    <a:pt x="15652" y="18000"/>
                  </a:cubicBezTo>
                  <a:cubicBezTo>
                    <a:pt x="15652" y="20160"/>
                    <a:pt x="14400" y="21189"/>
                    <a:pt x="13148" y="21394"/>
                  </a:cubicBezTo>
                  <a:cubicBezTo>
                    <a:pt x="11896" y="21600"/>
                    <a:pt x="10643" y="20983"/>
                    <a:pt x="9704" y="18514"/>
                  </a:cubicBezTo>
                  <a:cubicBezTo>
                    <a:pt x="8765" y="16046"/>
                    <a:pt x="8139" y="11726"/>
                    <a:pt x="8765" y="8434"/>
                  </a:cubicBezTo>
                  <a:cubicBezTo>
                    <a:pt x="9391" y="5143"/>
                    <a:pt x="11270" y="2880"/>
                    <a:pt x="13617" y="1646"/>
                  </a:cubicBezTo>
                  <a:cubicBezTo>
                    <a:pt x="15965" y="411"/>
                    <a:pt x="18783" y="20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3752850" y="800764"/>
              <a:ext cx="196850" cy="19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6855"/>
                  </a:moveTo>
                  <a:cubicBezTo>
                    <a:pt x="232" y="5668"/>
                    <a:pt x="465" y="4481"/>
                    <a:pt x="697" y="4481"/>
                  </a:cubicBezTo>
                  <a:cubicBezTo>
                    <a:pt x="929" y="4481"/>
                    <a:pt x="1161" y="5668"/>
                    <a:pt x="1394" y="8279"/>
                  </a:cubicBezTo>
                  <a:cubicBezTo>
                    <a:pt x="1626" y="10890"/>
                    <a:pt x="1858" y="14925"/>
                    <a:pt x="1742" y="17536"/>
                  </a:cubicBezTo>
                  <a:cubicBezTo>
                    <a:pt x="1626" y="20147"/>
                    <a:pt x="1161" y="21334"/>
                    <a:pt x="813" y="21334"/>
                  </a:cubicBezTo>
                  <a:cubicBezTo>
                    <a:pt x="465" y="21334"/>
                    <a:pt x="232" y="20147"/>
                    <a:pt x="465" y="17299"/>
                  </a:cubicBezTo>
                  <a:cubicBezTo>
                    <a:pt x="697" y="14450"/>
                    <a:pt x="1394" y="9941"/>
                    <a:pt x="2090" y="6974"/>
                  </a:cubicBezTo>
                  <a:cubicBezTo>
                    <a:pt x="2787" y="4007"/>
                    <a:pt x="3484" y="2582"/>
                    <a:pt x="4413" y="1633"/>
                  </a:cubicBezTo>
                  <a:cubicBezTo>
                    <a:pt x="5342" y="683"/>
                    <a:pt x="6503" y="209"/>
                    <a:pt x="7200" y="565"/>
                  </a:cubicBezTo>
                  <a:cubicBezTo>
                    <a:pt x="7897" y="921"/>
                    <a:pt x="8129" y="2108"/>
                    <a:pt x="8477" y="3888"/>
                  </a:cubicBezTo>
                  <a:cubicBezTo>
                    <a:pt x="8826" y="5668"/>
                    <a:pt x="9290" y="8042"/>
                    <a:pt x="9523" y="9822"/>
                  </a:cubicBezTo>
                  <a:cubicBezTo>
                    <a:pt x="9755" y="11602"/>
                    <a:pt x="9755" y="12789"/>
                    <a:pt x="10103" y="12433"/>
                  </a:cubicBezTo>
                  <a:cubicBezTo>
                    <a:pt x="10452" y="12077"/>
                    <a:pt x="11148" y="10178"/>
                    <a:pt x="12077" y="8042"/>
                  </a:cubicBezTo>
                  <a:cubicBezTo>
                    <a:pt x="13006" y="5905"/>
                    <a:pt x="14168" y="3532"/>
                    <a:pt x="15329" y="1989"/>
                  </a:cubicBezTo>
                  <a:cubicBezTo>
                    <a:pt x="16490" y="446"/>
                    <a:pt x="17652" y="-266"/>
                    <a:pt x="18465" y="90"/>
                  </a:cubicBezTo>
                  <a:cubicBezTo>
                    <a:pt x="19277" y="446"/>
                    <a:pt x="19742" y="1870"/>
                    <a:pt x="20206" y="4719"/>
                  </a:cubicBezTo>
                  <a:cubicBezTo>
                    <a:pt x="20671" y="7567"/>
                    <a:pt x="21135" y="11839"/>
                    <a:pt x="21600" y="16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3985642" y="531809"/>
              <a:ext cx="236314" cy="40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07" fill="norm" stroke="1" extrusionOk="0">
                  <a:moveTo>
                    <a:pt x="8797" y="15202"/>
                  </a:moveTo>
                  <a:cubicBezTo>
                    <a:pt x="8224" y="14762"/>
                    <a:pt x="7650" y="14321"/>
                    <a:pt x="6599" y="14045"/>
                  </a:cubicBezTo>
                  <a:cubicBezTo>
                    <a:pt x="5548" y="13770"/>
                    <a:pt x="4018" y="13660"/>
                    <a:pt x="2776" y="14321"/>
                  </a:cubicBezTo>
                  <a:cubicBezTo>
                    <a:pt x="1533" y="14982"/>
                    <a:pt x="578" y="16415"/>
                    <a:pt x="195" y="17406"/>
                  </a:cubicBezTo>
                  <a:cubicBezTo>
                    <a:pt x="-187" y="18398"/>
                    <a:pt x="4" y="18949"/>
                    <a:pt x="673" y="19280"/>
                  </a:cubicBezTo>
                  <a:cubicBezTo>
                    <a:pt x="1342" y="19611"/>
                    <a:pt x="2489" y="19721"/>
                    <a:pt x="3445" y="19500"/>
                  </a:cubicBezTo>
                  <a:cubicBezTo>
                    <a:pt x="4401" y="19280"/>
                    <a:pt x="5165" y="18729"/>
                    <a:pt x="5930" y="19004"/>
                  </a:cubicBezTo>
                  <a:cubicBezTo>
                    <a:pt x="6694" y="19280"/>
                    <a:pt x="7459" y="20382"/>
                    <a:pt x="8319" y="20933"/>
                  </a:cubicBezTo>
                  <a:cubicBezTo>
                    <a:pt x="9179" y="21484"/>
                    <a:pt x="10135" y="21484"/>
                    <a:pt x="11473" y="20547"/>
                  </a:cubicBezTo>
                  <a:cubicBezTo>
                    <a:pt x="12811" y="19611"/>
                    <a:pt x="14532" y="17737"/>
                    <a:pt x="16061" y="14762"/>
                  </a:cubicBezTo>
                  <a:cubicBezTo>
                    <a:pt x="17590" y="11786"/>
                    <a:pt x="18928" y="7708"/>
                    <a:pt x="19788" y="5284"/>
                  </a:cubicBezTo>
                  <a:cubicBezTo>
                    <a:pt x="20648" y="2860"/>
                    <a:pt x="21031" y="2088"/>
                    <a:pt x="21222" y="1427"/>
                  </a:cubicBezTo>
                  <a:cubicBezTo>
                    <a:pt x="21413" y="766"/>
                    <a:pt x="21413" y="215"/>
                    <a:pt x="20935" y="49"/>
                  </a:cubicBezTo>
                  <a:cubicBezTo>
                    <a:pt x="20457" y="-116"/>
                    <a:pt x="19501" y="104"/>
                    <a:pt x="18450" y="1206"/>
                  </a:cubicBezTo>
                  <a:cubicBezTo>
                    <a:pt x="17399" y="2308"/>
                    <a:pt x="16252" y="4292"/>
                    <a:pt x="15678" y="7213"/>
                  </a:cubicBezTo>
                  <a:cubicBezTo>
                    <a:pt x="15105" y="10133"/>
                    <a:pt x="15105" y="13990"/>
                    <a:pt x="15678" y="16415"/>
                  </a:cubicBezTo>
                  <a:cubicBezTo>
                    <a:pt x="16252" y="18839"/>
                    <a:pt x="17399" y="19831"/>
                    <a:pt x="18546" y="20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4506782" y="552844"/>
              <a:ext cx="128718" cy="50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11" fill="norm" stroke="1" extrusionOk="0">
                  <a:moveTo>
                    <a:pt x="21186" y="1531"/>
                  </a:moveTo>
                  <a:cubicBezTo>
                    <a:pt x="20141" y="991"/>
                    <a:pt x="19096" y="451"/>
                    <a:pt x="17528" y="181"/>
                  </a:cubicBezTo>
                  <a:cubicBezTo>
                    <a:pt x="15960" y="-89"/>
                    <a:pt x="13870" y="-89"/>
                    <a:pt x="11954" y="406"/>
                  </a:cubicBezTo>
                  <a:cubicBezTo>
                    <a:pt x="10038" y="901"/>
                    <a:pt x="8296" y="1891"/>
                    <a:pt x="6205" y="3736"/>
                  </a:cubicBezTo>
                  <a:cubicBezTo>
                    <a:pt x="4115" y="5581"/>
                    <a:pt x="1676" y="8281"/>
                    <a:pt x="631" y="11251"/>
                  </a:cubicBezTo>
                  <a:cubicBezTo>
                    <a:pt x="-414" y="14221"/>
                    <a:pt x="-66" y="17461"/>
                    <a:pt x="980" y="19216"/>
                  </a:cubicBezTo>
                  <a:cubicBezTo>
                    <a:pt x="2025" y="20971"/>
                    <a:pt x="3767" y="21241"/>
                    <a:pt x="5509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4654550" y="730429"/>
              <a:ext cx="254000" cy="271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1451"/>
                  </a:moveTo>
                  <a:cubicBezTo>
                    <a:pt x="2340" y="16428"/>
                    <a:pt x="4680" y="11404"/>
                    <a:pt x="5940" y="8139"/>
                  </a:cubicBezTo>
                  <a:cubicBezTo>
                    <a:pt x="7200" y="4874"/>
                    <a:pt x="7380" y="3367"/>
                    <a:pt x="7380" y="2111"/>
                  </a:cubicBezTo>
                  <a:cubicBezTo>
                    <a:pt x="7380" y="856"/>
                    <a:pt x="7200" y="-149"/>
                    <a:pt x="6750" y="18"/>
                  </a:cubicBezTo>
                  <a:cubicBezTo>
                    <a:pt x="6300" y="186"/>
                    <a:pt x="5580" y="1525"/>
                    <a:pt x="5130" y="4037"/>
                  </a:cubicBezTo>
                  <a:cubicBezTo>
                    <a:pt x="4680" y="6549"/>
                    <a:pt x="4500" y="10232"/>
                    <a:pt x="4950" y="12995"/>
                  </a:cubicBezTo>
                  <a:cubicBezTo>
                    <a:pt x="5400" y="15758"/>
                    <a:pt x="6480" y="17600"/>
                    <a:pt x="7470" y="18688"/>
                  </a:cubicBezTo>
                  <a:cubicBezTo>
                    <a:pt x="8460" y="19777"/>
                    <a:pt x="9360" y="20111"/>
                    <a:pt x="10170" y="20028"/>
                  </a:cubicBezTo>
                  <a:cubicBezTo>
                    <a:pt x="10980" y="19944"/>
                    <a:pt x="11700" y="19442"/>
                    <a:pt x="12780" y="17432"/>
                  </a:cubicBezTo>
                  <a:cubicBezTo>
                    <a:pt x="13860" y="15423"/>
                    <a:pt x="15300" y="11907"/>
                    <a:pt x="16470" y="8977"/>
                  </a:cubicBezTo>
                  <a:cubicBezTo>
                    <a:pt x="17640" y="6046"/>
                    <a:pt x="18540" y="3702"/>
                    <a:pt x="18990" y="3200"/>
                  </a:cubicBezTo>
                  <a:cubicBezTo>
                    <a:pt x="19440" y="2698"/>
                    <a:pt x="19440" y="4037"/>
                    <a:pt x="19800" y="6884"/>
                  </a:cubicBezTo>
                  <a:cubicBezTo>
                    <a:pt x="20160" y="9730"/>
                    <a:pt x="20880" y="14084"/>
                    <a:pt x="21600" y="18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029200" y="988893"/>
              <a:ext cx="50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275918" y="772993"/>
              <a:ext cx="350183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5877" y="5097"/>
                  </a:moveTo>
                  <a:cubicBezTo>
                    <a:pt x="5360" y="5825"/>
                    <a:pt x="4842" y="6553"/>
                    <a:pt x="4390" y="8980"/>
                  </a:cubicBezTo>
                  <a:cubicBezTo>
                    <a:pt x="3937" y="11407"/>
                    <a:pt x="3549" y="15533"/>
                    <a:pt x="3161" y="18081"/>
                  </a:cubicBezTo>
                  <a:cubicBezTo>
                    <a:pt x="2773" y="20629"/>
                    <a:pt x="2385" y="21600"/>
                    <a:pt x="1867" y="21600"/>
                  </a:cubicBezTo>
                  <a:cubicBezTo>
                    <a:pt x="1350" y="21600"/>
                    <a:pt x="703" y="20629"/>
                    <a:pt x="315" y="18445"/>
                  </a:cubicBezTo>
                  <a:cubicBezTo>
                    <a:pt x="-73" y="16261"/>
                    <a:pt x="-202" y="12863"/>
                    <a:pt x="509" y="10072"/>
                  </a:cubicBezTo>
                  <a:cubicBezTo>
                    <a:pt x="1221" y="7281"/>
                    <a:pt x="2773" y="5097"/>
                    <a:pt x="5683" y="3762"/>
                  </a:cubicBezTo>
                  <a:cubicBezTo>
                    <a:pt x="8593" y="2427"/>
                    <a:pt x="12861" y="1942"/>
                    <a:pt x="15707" y="1456"/>
                  </a:cubicBezTo>
                  <a:cubicBezTo>
                    <a:pt x="18552" y="971"/>
                    <a:pt x="19975" y="485"/>
                    <a:pt x="213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5613400" y="596136"/>
              <a:ext cx="190500" cy="12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2980"/>
                  </a:moveTo>
                  <a:cubicBezTo>
                    <a:pt x="960" y="1587"/>
                    <a:pt x="1920" y="193"/>
                    <a:pt x="2880" y="19"/>
                  </a:cubicBezTo>
                  <a:cubicBezTo>
                    <a:pt x="3840" y="-155"/>
                    <a:pt x="4800" y="890"/>
                    <a:pt x="6000" y="2110"/>
                  </a:cubicBezTo>
                  <a:cubicBezTo>
                    <a:pt x="7200" y="3329"/>
                    <a:pt x="8640" y="4722"/>
                    <a:pt x="9240" y="7335"/>
                  </a:cubicBezTo>
                  <a:cubicBezTo>
                    <a:pt x="9840" y="9948"/>
                    <a:pt x="9600" y="13780"/>
                    <a:pt x="9000" y="16219"/>
                  </a:cubicBezTo>
                  <a:cubicBezTo>
                    <a:pt x="8400" y="18658"/>
                    <a:pt x="7440" y="19703"/>
                    <a:pt x="7680" y="20400"/>
                  </a:cubicBezTo>
                  <a:cubicBezTo>
                    <a:pt x="7920" y="21097"/>
                    <a:pt x="9360" y="21445"/>
                    <a:pt x="11880" y="20748"/>
                  </a:cubicBezTo>
                  <a:cubicBezTo>
                    <a:pt x="14400" y="20051"/>
                    <a:pt x="18000" y="18310"/>
                    <a:pt x="21600" y="16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5848349" y="506293"/>
              <a:ext cx="103262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600" fill="norm" stroke="1" extrusionOk="0">
                  <a:moveTo>
                    <a:pt x="0" y="0"/>
                  </a:moveTo>
                  <a:cubicBezTo>
                    <a:pt x="4985" y="1867"/>
                    <a:pt x="9969" y="3733"/>
                    <a:pt x="14123" y="6133"/>
                  </a:cubicBezTo>
                  <a:cubicBezTo>
                    <a:pt x="18277" y="8533"/>
                    <a:pt x="21600" y="11467"/>
                    <a:pt x="19731" y="14133"/>
                  </a:cubicBezTo>
                  <a:cubicBezTo>
                    <a:pt x="17862" y="16800"/>
                    <a:pt x="10800" y="19200"/>
                    <a:pt x="37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6038849" y="93809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7779113" y="535526"/>
              <a:ext cx="120287" cy="61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40" fill="norm" stroke="1" extrusionOk="0">
                  <a:moveTo>
                    <a:pt x="21164" y="5395"/>
                  </a:moveTo>
                  <a:cubicBezTo>
                    <a:pt x="21164" y="3995"/>
                    <a:pt x="21164" y="2594"/>
                    <a:pt x="20605" y="1709"/>
                  </a:cubicBezTo>
                  <a:cubicBezTo>
                    <a:pt x="20047" y="825"/>
                    <a:pt x="18930" y="456"/>
                    <a:pt x="17067" y="235"/>
                  </a:cubicBezTo>
                  <a:cubicBezTo>
                    <a:pt x="15205" y="14"/>
                    <a:pt x="12598" y="-60"/>
                    <a:pt x="10550" y="51"/>
                  </a:cubicBezTo>
                  <a:cubicBezTo>
                    <a:pt x="8502" y="161"/>
                    <a:pt x="7012" y="456"/>
                    <a:pt x="5150" y="1783"/>
                  </a:cubicBezTo>
                  <a:cubicBezTo>
                    <a:pt x="3288" y="3110"/>
                    <a:pt x="1054" y="5469"/>
                    <a:pt x="309" y="7865"/>
                  </a:cubicBezTo>
                  <a:cubicBezTo>
                    <a:pt x="-436" y="10261"/>
                    <a:pt x="309" y="12694"/>
                    <a:pt x="1054" y="14979"/>
                  </a:cubicBezTo>
                  <a:cubicBezTo>
                    <a:pt x="1798" y="17264"/>
                    <a:pt x="2543" y="19402"/>
                    <a:pt x="3288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7683500" y="929066"/>
              <a:ext cx="2095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18" y="12302"/>
                    <a:pt x="10036" y="4448"/>
                    <a:pt x="13636" y="1502"/>
                  </a:cubicBezTo>
                  <a:cubicBezTo>
                    <a:pt x="17236" y="-1443"/>
                    <a:pt x="19418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7962900" y="988893"/>
              <a:ext cx="1079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2880"/>
                    <a:pt x="9318" y="5760"/>
                    <a:pt x="12918" y="9360"/>
                  </a:cubicBezTo>
                  <a:cubicBezTo>
                    <a:pt x="16518" y="12960"/>
                    <a:pt x="19059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8001000" y="982543"/>
              <a:ext cx="1206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4000"/>
                    <a:pt x="10232" y="8000"/>
                    <a:pt x="6632" y="11600"/>
                  </a:cubicBezTo>
                  <a:cubicBezTo>
                    <a:pt x="3032" y="15200"/>
                    <a:pt x="1516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8274776" y="638438"/>
              <a:ext cx="145325" cy="407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52" fill="norm" stroke="1" extrusionOk="0">
                  <a:moveTo>
                    <a:pt x="21493" y="735"/>
                  </a:moveTo>
                  <a:cubicBezTo>
                    <a:pt x="19928" y="400"/>
                    <a:pt x="18363" y="64"/>
                    <a:pt x="16797" y="8"/>
                  </a:cubicBezTo>
                  <a:cubicBezTo>
                    <a:pt x="15232" y="-48"/>
                    <a:pt x="13667" y="176"/>
                    <a:pt x="11163" y="1463"/>
                  </a:cubicBezTo>
                  <a:cubicBezTo>
                    <a:pt x="8658" y="2750"/>
                    <a:pt x="5215" y="5100"/>
                    <a:pt x="3180" y="8122"/>
                  </a:cubicBezTo>
                  <a:cubicBezTo>
                    <a:pt x="1145" y="11144"/>
                    <a:pt x="519" y="14837"/>
                    <a:pt x="206" y="17075"/>
                  </a:cubicBezTo>
                  <a:cubicBezTo>
                    <a:pt x="-107" y="19314"/>
                    <a:pt x="-107" y="20097"/>
                    <a:pt x="519" y="20657"/>
                  </a:cubicBezTo>
                  <a:cubicBezTo>
                    <a:pt x="1145" y="21216"/>
                    <a:pt x="2397" y="21552"/>
                    <a:pt x="3650" y="21552"/>
                  </a:cubicBezTo>
                  <a:cubicBezTo>
                    <a:pt x="4902" y="21552"/>
                    <a:pt x="6154" y="21216"/>
                    <a:pt x="7406" y="20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8394700" y="762636"/>
              <a:ext cx="209550" cy="20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4429"/>
                  </a:moveTo>
                  <a:cubicBezTo>
                    <a:pt x="436" y="3316"/>
                    <a:pt x="873" y="2202"/>
                    <a:pt x="1527" y="1312"/>
                  </a:cubicBezTo>
                  <a:cubicBezTo>
                    <a:pt x="2182" y="421"/>
                    <a:pt x="3055" y="-247"/>
                    <a:pt x="3927" y="87"/>
                  </a:cubicBezTo>
                  <a:cubicBezTo>
                    <a:pt x="4800" y="421"/>
                    <a:pt x="5673" y="1757"/>
                    <a:pt x="6655" y="4429"/>
                  </a:cubicBezTo>
                  <a:cubicBezTo>
                    <a:pt x="7636" y="7101"/>
                    <a:pt x="8727" y="11110"/>
                    <a:pt x="9055" y="13782"/>
                  </a:cubicBezTo>
                  <a:cubicBezTo>
                    <a:pt x="9382" y="16454"/>
                    <a:pt x="8945" y="17790"/>
                    <a:pt x="8073" y="19015"/>
                  </a:cubicBezTo>
                  <a:cubicBezTo>
                    <a:pt x="7200" y="20240"/>
                    <a:pt x="5891" y="21353"/>
                    <a:pt x="5127" y="21242"/>
                  </a:cubicBezTo>
                  <a:cubicBezTo>
                    <a:pt x="4364" y="21130"/>
                    <a:pt x="4145" y="19794"/>
                    <a:pt x="5782" y="16677"/>
                  </a:cubicBezTo>
                  <a:cubicBezTo>
                    <a:pt x="7418" y="13559"/>
                    <a:pt x="10909" y="8660"/>
                    <a:pt x="13091" y="5877"/>
                  </a:cubicBezTo>
                  <a:cubicBezTo>
                    <a:pt x="15273" y="3093"/>
                    <a:pt x="16145" y="2425"/>
                    <a:pt x="16473" y="2648"/>
                  </a:cubicBezTo>
                  <a:cubicBezTo>
                    <a:pt x="16800" y="2871"/>
                    <a:pt x="16582" y="3984"/>
                    <a:pt x="16364" y="5654"/>
                  </a:cubicBezTo>
                  <a:cubicBezTo>
                    <a:pt x="16145" y="7324"/>
                    <a:pt x="15927" y="9551"/>
                    <a:pt x="16255" y="11555"/>
                  </a:cubicBezTo>
                  <a:cubicBezTo>
                    <a:pt x="16582" y="13559"/>
                    <a:pt x="17455" y="15341"/>
                    <a:pt x="18436" y="16343"/>
                  </a:cubicBezTo>
                  <a:cubicBezTo>
                    <a:pt x="19418" y="17345"/>
                    <a:pt x="20509" y="17567"/>
                    <a:pt x="21600" y="17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8731250" y="620593"/>
              <a:ext cx="6738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0" y="0"/>
                  </a:moveTo>
                  <a:cubicBezTo>
                    <a:pt x="7624" y="3252"/>
                    <a:pt x="15247" y="6503"/>
                    <a:pt x="18424" y="9523"/>
                  </a:cubicBezTo>
                  <a:cubicBezTo>
                    <a:pt x="21600" y="12542"/>
                    <a:pt x="20329" y="15329"/>
                    <a:pt x="16518" y="17303"/>
                  </a:cubicBezTo>
                  <a:cubicBezTo>
                    <a:pt x="12706" y="19277"/>
                    <a:pt x="6353" y="204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8966200" y="827466"/>
              <a:ext cx="1206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137" y="12302"/>
                    <a:pt x="2274" y="4448"/>
                    <a:pt x="5874" y="1502"/>
                  </a:cubicBezTo>
                  <a:cubicBezTo>
                    <a:pt x="9474" y="-1443"/>
                    <a:pt x="15537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8959850" y="931743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9703505" y="563443"/>
              <a:ext cx="3739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2687"/>
                    <a:pt x="-1516" y="5373"/>
                    <a:pt x="1326" y="8704"/>
                  </a:cubicBezTo>
                  <a:cubicBezTo>
                    <a:pt x="4168" y="12036"/>
                    <a:pt x="12126" y="16012"/>
                    <a:pt x="16105" y="18269"/>
                  </a:cubicBezTo>
                  <a:cubicBezTo>
                    <a:pt x="20084" y="20525"/>
                    <a:pt x="20084" y="21063"/>
                    <a:pt x="200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9467850" y="1090493"/>
              <a:ext cx="520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0" y="21600"/>
                    <a:pt x="5620" y="21600"/>
                    <a:pt x="8912" y="18000"/>
                  </a:cubicBezTo>
                  <a:cubicBezTo>
                    <a:pt x="12205" y="14400"/>
                    <a:pt x="15980" y="7200"/>
                    <a:pt x="18176" y="3600"/>
                  </a:cubicBezTo>
                  <a:cubicBezTo>
                    <a:pt x="20371" y="0"/>
                    <a:pt x="2098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9282344" y="1452443"/>
              <a:ext cx="369657" cy="17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64" fill="norm" stroke="1" extrusionOk="0">
                  <a:moveTo>
                    <a:pt x="5936" y="0"/>
                  </a:moveTo>
                  <a:cubicBezTo>
                    <a:pt x="5936" y="5845"/>
                    <a:pt x="5936" y="11689"/>
                    <a:pt x="5509" y="15628"/>
                  </a:cubicBezTo>
                  <a:cubicBezTo>
                    <a:pt x="5081" y="19567"/>
                    <a:pt x="4227" y="21600"/>
                    <a:pt x="3129" y="21219"/>
                  </a:cubicBezTo>
                  <a:cubicBezTo>
                    <a:pt x="2031" y="20838"/>
                    <a:pt x="688" y="18042"/>
                    <a:pt x="200" y="15120"/>
                  </a:cubicBezTo>
                  <a:cubicBezTo>
                    <a:pt x="-288" y="12198"/>
                    <a:pt x="78" y="9148"/>
                    <a:pt x="1726" y="6734"/>
                  </a:cubicBezTo>
                  <a:cubicBezTo>
                    <a:pt x="3373" y="4320"/>
                    <a:pt x="6302" y="2541"/>
                    <a:pt x="9780" y="1779"/>
                  </a:cubicBezTo>
                  <a:cubicBezTo>
                    <a:pt x="13258" y="1016"/>
                    <a:pt x="17285" y="1271"/>
                    <a:pt x="21312" y="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9626600" y="1233633"/>
              <a:ext cx="305364" cy="44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83" fill="norm" stroke="1" extrusionOk="0">
                  <a:moveTo>
                    <a:pt x="0" y="18004"/>
                  </a:moveTo>
                  <a:cubicBezTo>
                    <a:pt x="0" y="18509"/>
                    <a:pt x="0" y="19014"/>
                    <a:pt x="149" y="19670"/>
                  </a:cubicBezTo>
                  <a:cubicBezTo>
                    <a:pt x="298" y="20326"/>
                    <a:pt x="596" y="21133"/>
                    <a:pt x="968" y="21335"/>
                  </a:cubicBezTo>
                  <a:cubicBezTo>
                    <a:pt x="1341" y="21537"/>
                    <a:pt x="1788" y="21133"/>
                    <a:pt x="2086" y="19619"/>
                  </a:cubicBezTo>
                  <a:cubicBezTo>
                    <a:pt x="2383" y="18105"/>
                    <a:pt x="2532" y="15481"/>
                    <a:pt x="2309" y="12907"/>
                  </a:cubicBezTo>
                  <a:cubicBezTo>
                    <a:pt x="2086" y="10333"/>
                    <a:pt x="1490" y="7810"/>
                    <a:pt x="1192" y="6094"/>
                  </a:cubicBezTo>
                  <a:cubicBezTo>
                    <a:pt x="894" y="4378"/>
                    <a:pt x="894" y="3470"/>
                    <a:pt x="1415" y="2864"/>
                  </a:cubicBezTo>
                  <a:cubicBezTo>
                    <a:pt x="1937" y="2258"/>
                    <a:pt x="2979" y="1956"/>
                    <a:pt x="5437" y="1552"/>
                  </a:cubicBezTo>
                  <a:cubicBezTo>
                    <a:pt x="7895" y="1148"/>
                    <a:pt x="11768" y="644"/>
                    <a:pt x="14450" y="341"/>
                  </a:cubicBezTo>
                  <a:cubicBezTo>
                    <a:pt x="17131" y="38"/>
                    <a:pt x="18621" y="-63"/>
                    <a:pt x="19663" y="38"/>
                  </a:cubicBezTo>
                  <a:cubicBezTo>
                    <a:pt x="20706" y="139"/>
                    <a:pt x="21302" y="442"/>
                    <a:pt x="21451" y="845"/>
                  </a:cubicBezTo>
                  <a:cubicBezTo>
                    <a:pt x="21600" y="1249"/>
                    <a:pt x="21302" y="1754"/>
                    <a:pt x="21004" y="2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9734550" y="1412615"/>
              <a:ext cx="139700" cy="16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5747"/>
                  </a:moveTo>
                  <a:cubicBezTo>
                    <a:pt x="327" y="4166"/>
                    <a:pt x="655" y="2586"/>
                    <a:pt x="1636" y="1664"/>
                  </a:cubicBezTo>
                  <a:cubicBezTo>
                    <a:pt x="2618" y="742"/>
                    <a:pt x="4255" y="478"/>
                    <a:pt x="6218" y="215"/>
                  </a:cubicBezTo>
                  <a:cubicBezTo>
                    <a:pt x="8182" y="-49"/>
                    <a:pt x="10473" y="-312"/>
                    <a:pt x="12273" y="1005"/>
                  </a:cubicBezTo>
                  <a:cubicBezTo>
                    <a:pt x="14073" y="2322"/>
                    <a:pt x="15382" y="5220"/>
                    <a:pt x="14727" y="7986"/>
                  </a:cubicBezTo>
                  <a:cubicBezTo>
                    <a:pt x="14073" y="10751"/>
                    <a:pt x="11455" y="13386"/>
                    <a:pt x="9000" y="15625"/>
                  </a:cubicBezTo>
                  <a:cubicBezTo>
                    <a:pt x="6545" y="17864"/>
                    <a:pt x="4255" y="19708"/>
                    <a:pt x="3927" y="20498"/>
                  </a:cubicBezTo>
                  <a:cubicBezTo>
                    <a:pt x="3600" y="21288"/>
                    <a:pt x="5236" y="21025"/>
                    <a:pt x="8509" y="19839"/>
                  </a:cubicBezTo>
                  <a:cubicBezTo>
                    <a:pt x="11782" y="18654"/>
                    <a:pt x="16691" y="16547"/>
                    <a:pt x="21600" y="14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9935121" y="1401643"/>
              <a:ext cx="59779" cy="14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034" fill="norm" stroke="1" extrusionOk="0">
                  <a:moveTo>
                    <a:pt x="21035" y="0"/>
                  </a:moveTo>
                  <a:cubicBezTo>
                    <a:pt x="15821" y="3086"/>
                    <a:pt x="10607" y="6171"/>
                    <a:pt x="7256" y="8486"/>
                  </a:cubicBezTo>
                  <a:cubicBezTo>
                    <a:pt x="3904" y="10800"/>
                    <a:pt x="2414" y="12343"/>
                    <a:pt x="1297" y="14657"/>
                  </a:cubicBezTo>
                  <a:cubicBezTo>
                    <a:pt x="180" y="16971"/>
                    <a:pt x="-565" y="20057"/>
                    <a:pt x="552" y="20829"/>
                  </a:cubicBezTo>
                  <a:cubicBezTo>
                    <a:pt x="1669" y="21600"/>
                    <a:pt x="4649" y="20057"/>
                    <a:pt x="6883" y="18514"/>
                  </a:cubicBezTo>
                  <a:cubicBezTo>
                    <a:pt x="9118" y="16971"/>
                    <a:pt x="10607" y="15429"/>
                    <a:pt x="12097" y="13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9994899" y="1419588"/>
              <a:ext cx="38101" cy="13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6251"/>
                  </a:moveTo>
                  <a:cubicBezTo>
                    <a:pt x="7200" y="3214"/>
                    <a:pt x="14400" y="176"/>
                    <a:pt x="18000" y="8"/>
                  </a:cubicBezTo>
                  <a:cubicBezTo>
                    <a:pt x="21600" y="-161"/>
                    <a:pt x="21600" y="2539"/>
                    <a:pt x="21600" y="6589"/>
                  </a:cubicBezTo>
                  <a:cubicBezTo>
                    <a:pt x="21600" y="10639"/>
                    <a:pt x="21600" y="16039"/>
                    <a:pt x="21600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9861550" y="1357193"/>
              <a:ext cx="292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" y="19029"/>
                    <a:pt x="313" y="16457"/>
                    <a:pt x="2113" y="13371"/>
                  </a:cubicBezTo>
                  <a:cubicBezTo>
                    <a:pt x="3913" y="10286"/>
                    <a:pt x="7357" y="6686"/>
                    <a:pt x="10878" y="4371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0388600" y="109049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0648949" y="783409"/>
              <a:ext cx="368301" cy="37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10991"/>
                  </a:moveTo>
                  <a:cubicBezTo>
                    <a:pt x="745" y="12197"/>
                    <a:pt x="1490" y="13404"/>
                    <a:pt x="2793" y="13887"/>
                  </a:cubicBezTo>
                  <a:cubicBezTo>
                    <a:pt x="4097" y="14369"/>
                    <a:pt x="5959" y="14128"/>
                    <a:pt x="7697" y="12861"/>
                  </a:cubicBezTo>
                  <a:cubicBezTo>
                    <a:pt x="9434" y="11594"/>
                    <a:pt x="11048" y="9301"/>
                    <a:pt x="11917" y="7190"/>
                  </a:cubicBezTo>
                  <a:cubicBezTo>
                    <a:pt x="12786" y="5078"/>
                    <a:pt x="12910" y="3147"/>
                    <a:pt x="12724" y="1940"/>
                  </a:cubicBezTo>
                  <a:cubicBezTo>
                    <a:pt x="12538" y="734"/>
                    <a:pt x="12041" y="251"/>
                    <a:pt x="11421" y="70"/>
                  </a:cubicBezTo>
                  <a:cubicBezTo>
                    <a:pt x="10800" y="-111"/>
                    <a:pt x="10055" y="10"/>
                    <a:pt x="8566" y="1035"/>
                  </a:cubicBezTo>
                  <a:cubicBezTo>
                    <a:pt x="7076" y="2061"/>
                    <a:pt x="4841" y="3992"/>
                    <a:pt x="3228" y="6466"/>
                  </a:cubicBezTo>
                  <a:cubicBezTo>
                    <a:pt x="1614" y="8939"/>
                    <a:pt x="621" y="11956"/>
                    <a:pt x="807" y="14430"/>
                  </a:cubicBezTo>
                  <a:cubicBezTo>
                    <a:pt x="993" y="16904"/>
                    <a:pt x="2359" y="18834"/>
                    <a:pt x="4407" y="19981"/>
                  </a:cubicBezTo>
                  <a:cubicBezTo>
                    <a:pt x="6455" y="21127"/>
                    <a:pt x="9186" y="21489"/>
                    <a:pt x="12166" y="21127"/>
                  </a:cubicBezTo>
                  <a:cubicBezTo>
                    <a:pt x="15145" y="20765"/>
                    <a:pt x="18372" y="19679"/>
                    <a:pt x="21600" y="18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0826750" y="353893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1066903" y="149487"/>
              <a:ext cx="128147" cy="29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58" fill="norm" stroke="1" extrusionOk="0">
                  <a:moveTo>
                    <a:pt x="21092" y="992"/>
                  </a:moveTo>
                  <a:cubicBezTo>
                    <a:pt x="19698" y="539"/>
                    <a:pt x="18305" y="86"/>
                    <a:pt x="16563" y="11"/>
                  </a:cubicBezTo>
                  <a:cubicBezTo>
                    <a:pt x="14821" y="-65"/>
                    <a:pt x="12731" y="237"/>
                    <a:pt x="9944" y="1823"/>
                  </a:cubicBezTo>
                  <a:cubicBezTo>
                    <a:pt x="7157" y="3409"/>
                    <a:pt x="3673" y="6279"/>
                    <a:pt x="1757" y="9376"/>
                  </a:cubicBezTo>
                  <a:cubicBezTo>
                    <a:pt x="-160" y="12472"/>
                    <a:pt x="-508" y="15795"/>
                    <a:pt x="711" y="17910"/>
                  </a:cubicBezTo>
                  <a:cubicBezTo>
                    <a:pt x="1931" y="20025"/>
                    <a:pt x="4718" y="20931"/>
                    <a:pt x="6982" y="21233"/>
                  </a:cubicBezTo>
                  <a:cubicBezTo>
                    <a:pt x="9247" y="21535"/>
                    <a:pt x="10989" y="21233"/>
                    <a:pt x="12731" y="20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1156949" y="238462"/>
              <a:ext cx="177801" cy="17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423"/>
                  </a:moveTo>
                  <a:cubicBezTo>
                    <a:pt x="2571" y="3694"/>
                    <a:pt x="5143" y="4964"/>
                    <a:pt x="6686" y="7251"/>
                  </a:cubicBezTo>
                  <a:cubicBezTo>
                    <a:pt x="8229" y="9538"/>
                    <a:pt x="8743" y="12842"/>
                    <a:pt x="8614" y="15129"/>
                  </a:cubicBezTo>
                  <a:cubicBezTo>
                    <a:pt x="8486" y="17416"/>
                    <a:pt x="7714" y="18687"/>
                    <a:pt x="6686" y="19703"/>
                  </a:cubicBezTo>
                  <a:cubicBezTo>
                    <a:pt x="5657" y="20720"/>
                    <a:pt x="4371" y="21482"/>
                    <a:pt x="3600" y="21101"/>
                  </a:cubicBezTo>
                  <a:cubicBezTo>
                    <a:pt x="2829" y="20720"/>
                    <a:pt x="2571" y="19195"/>
                    <a:pt x="3729" y="16781"/>
                  </a:cubicBezTo>
                  <a:cubicBezTo>
                    <a:pt x="4886" y="14367"/>
                    <a:pt x="7457" y="11063"/>
                    <a:pt x="9643" y="8649"/>
                  </a:cubicBezTo>
                  <a:cubicBezTo>
                    <a:pt x="11829" y="6235"/>
                    <a:pt x="13629" y="4710"/>
                    <a:pt x="15171" y="3186"/>
                  </a:cubicBezTo>
                  <a:cubicBezTo>
                    <a:pt x="16714" y="1661"/>
                    <a:pt x="18000" y="136"/>
                    <a:pt x="18129" y="9"/>
                  </a:cubicBezTo>
                  <a:cubicBezTo>
                    <a:pt x="18257" y="-118"/>
                    <a:pt x="17229" y="1153"/>
                    <a:pt x="16457" y="3313"/>
                  </a:cubicBezTo>
                  <a:cubicBezTo>
                    <a:pt x="15686" y="5473"/>
                    <a:pt x="15171" y="8522"/>
                    <a:pt x="16071" y="11190"/>
                  </a:cubicBezTo>
                  <a:cubicBezTo>
                    <a:pt x="16971" y="13858"/>
                    <a:pt x="19286" y="16146"/>
                    <a:pt x="21600" y="18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1493500" y="322143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1626850" y="178493"/>
              <a:ext cx="266700" cy="22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21373"/>
                  </a:moveTo>
                  <a:cubicBezTo>
                    <a:pt x="2743" y="16573"/>
                    <a:pt x="5486" y="11773"/>
                    <a:pt x="7114" y="8673"/>
                  </a:cubicBezTo>
                  <a:cubicBezTo>
                    <a:pt x="8743" y="5573"/>
                    <a:pt x="9257" y="4173"/>
                    <a:pt x="9600" y="2873"/>
                  </a:cubicBezTo>
                  <a:cubicBezTo>
                    <a:pt x="9943" y="1573"/>
                    <a:pt x="10114" y="373"/>
                    <a:pt x="9771" y="73"/>
                  </a:cubicBezTo>
                  <a:cubicBezTo>
                    <a:pt x="9429" y="-227"/>
                    <a:pt x="8571" y="373"/>
                    <a:pt x="7714" y="2273"/>
                  </a:cubicBezTo>
                  <a:cubicBezTo>
                    <a:pt x="6857" y="4173"/>
                    <a:pt x="6000" y="7373"/>
                    <a:pt x="5571" y="9973"/>
                  </a:cubicBezTo>
                  <a:cubicBezTo>
                    <a:pt x="5143" y="12573"/>
                    <a:pt x="5143" y="14573"/>
                    <a:pt x="5229" y="16073"/>
                  </a:cubicBezTo>
                  <a:cubicBezTo>
                    <a:pt x="5314" y="17573"/>
                    <a:pt x="5486" y="18573"/>
                    <a:pt x="6171" y="19173"/>
                  </a:cubicBezTo>
                  <a:cubicBezTo>
                    <a:pt x="6857" y="19773"/>
                    <a:pt x="8057" y="19973"/>
                    <a:pt x="9514" y="18673"/>
                  </a:cubicBezTo>
                  <a:cubicBezTo>
                    <a:pt x="10971" y="17373"/>
                    <a:pt x="12686" y="14573"/>
                    <a:pt x="13800" y="12573"/>
                  </a:cubicBezTo>
                  <a:cubicBezTo>
                    <a:pt x="14914" y="10573"/>
                    <a:pt x="15429" y="9373"/>
                    <a:pt x="16114" y="8373"/>
                  </a:cubicBezTo>
                  <a:cubicBezTo>
                    <a:pt x="16800" y="7373"/>
                    <a:pt x="17657" y="6573"/>
                    <a:pt x="18257" y="6873"/>
                  </a:cubicBezTo>
                  <a:cubicBezTo>
                    <a:pt x="18857" y="7173"/>
                    <a:pt x="19200" y="8573"/>
                    <a:pt x="19714" y="10273"/>
                  </a:cubicBezTo>
                  <a:cubicBezTo>
                    <a:pt x="20229" y="11973"/>
                    <a:pt x="20914" y="13973"/>
                    <a:pt x="21600" y="15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1918949" y="177035"/>
              <a:ext cx="67174" cy="24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516" fill="norm" stroke="1" extrusionOk="0">
                  <a:moveTo>
                    <a:pt x="0" y="1053"/>
                  </a:moveTo>
                  <a:cubicBezTo>
                    <a:pt x="2618" y="484"/>
                    <a:pt x="5236" y="-84"/>
                    <a:pt x="7527" y="11"/>
                  </a:cubicBezTo>
                  <a:cubicBezTo>
                    <a:pt x="9818" y="105"/>
                    <a:pt x="11782" y="863"/>
                    <a:pt x="14727" y="3232"/>
                  </a:cubicBezTo>
                  <a:cubicBezTo>
                    <a:pt x="17673" y="5600"/>
                    <a:pt x="21600" y="9579"/>
                    <a:pt x="20618" y="12895"/>
                  </a:cubicBezTo>
                  <a:cubicBezTo>
                    <a:pt x="19636" y="16211"/>
                    <a:pt x="13745" y="18863"/>
                    <a:pt x="7855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2001499" y="-1"/>
              <a:ext cx="146051" cy="13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3838"/>
                  </a:moveTo>
                  <a:cubicBezTo>
                    <a:pt x="939" y="2124"/>
                    <a:pt x="1878" y="410"/>
                    <a:pt x="3130" y="67"/>
                  </a:cubicBezTo>
                  <a:cubicBezTo>
                    <a:pt x="4383" y="-276"/>
                    <a:pt x="5948" y="753"/>
                    <a:pt x="6887" y="2124"/>
                  </a:cubicBezTo>
                  <a:cubicBezTo>
                    <a:pt x="7826" y="3495"/>
                    <a:pt x="8139" y="5210"/>
                    <a:pt x="8139" y="6924"/>
                  </a:cubicBezTo>
                  <a:cubicBezTo>
                    <a:pt x="8139" y="8638"/>
                    <a:pt x="7826" y="10353"/>
                    <a:pt x="6887" y="12410"/>
                  </a:cubicBezTo>
                  <a:cubicBezTo>
                    <a:pt x="5948" y="14467"/>
                    <a:pt x="4383" y="16867"/>
                    <a:pt x="4383" y="18067"/>
                  </a:cubicBezTo>
                  <a:cubicBezTo>
                    <a:pt x="4383" y="19267"/>
                    <a:pt x="5948" y="19267"/>
                    <a:pt x="9078" y="19610"/>
                  </a:cubicBezTo>
                  <a:cubicBezTo>
                    <a:pt x="12209" y="19953"/>
                    <a:pt x="16904" y="20638"/>
                    <a:pt x="21600" y="21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1201400" y="518993"/>
              <a:ext cx="717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0" y="18000"/>
                    <a:pt x="4460" y="14400"/>
                    <a:pt x="6754" y="10800"/>
                  </a:cubicBezTo>
                  <a:cubicBezTo>
                    <a:pt x="9048" y="7200"/>
                    <a:pt x="11405" y="3600"/>
                    <a:pt x="13890" y="1800"/>
                  </a:cubicBezTo>
                  <a:cubicBezTo>
                    <a:pt x="16375" y="0"/>
                    <a:pt x="1898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1372850" y="613185"/>
              <a:ext cx="158750" cy="14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7" fill="norm" stroke="1" extrusionOk="0">
                  <a:moveTo>
                    <a:pt x="0" y="4783"/>
                  </a:moveTo>
                  <a:cubicBezTo>
                    <a:pt x="864" y="3240"/>
                    <a:pt x="1728" y="1697"/>
                    <a:pt x="3312" y="771"/>
                  </a:cubicBezTo>
                  <a:cubicBezTo>
                    <a:pt x="4896" y="-154"/>
                    <a:pt x="7200" y="-463"/>
                    <a:pt x="8928" y="1080"/>
                  </a:cubicBezTo>
                  <a:cubicBezTo>
                    <a:pt x="10656" y="2623"/>
                    <a:pt x="11808" y="6017"/>
                    <a:pt x="11232" y="8794"/>
                  </a:cubicBezTo>
                  <a:cubicBezTo>
                    <a:pt x="10656" y="11571"/>
                    <a:pt x="8352" y="13731"/>
                    <a:pt x="6336" y="15583"/>
                  </a:cubicBezTo>
                  <a:cubicBezTo>
                    <a:pt x="4320" y="17434"/>
                    <a:pt x="2592" y="18977"/>
                    <a:pt x="2448" y="19903"/>
                  </a:cubicBezTo>
                  <a:cubicBezTo>
                    <a:pt x="2304" y="20828"/>
                    <a:pt x="3744" y="21137"/>
                    <a:pt x="7200" y="20674"/>
                  </a:cubicBezTo>
                  <a:cubicBezTo>
                    <a:pt x="10656" y="20211"/>
                    <a:pt x="16128" y="18977"/>
                    <a:pt x="21600" y="17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1532779" y="649350"/>
              <a:ext cx="214721" cy="12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978" fill="norm" stroke="1" extrusionOk="0">
                  <a:moveTo>
                    <a:pt x="4964" y="3813"/>
                  </a:moveTo>
                  <a:cubicBezTo>
                    <a:pt x="4753" y="7840"/>
                    <a:pt x="4541" y="11867"/>
                    <a:pt x="4117" y="14979"/>
                  </a:cubicBezTo>
                  <a:cubicBezTo>
                    <a:pt x="3694" y="18091"/>
                    <a:pt x="3058" y="20288"/>
                    <a:pt x="2317" y="20837"/>
                  </a:cubicBezTo>
                  <a:cubicBezTo>
                    <a:pt x="1576" y="21386"/>
                    <a:pt x="729" y="20288"/>
                    <a:pt x="306" y="18457"/>
                  </a:cubicBezTo>
                  <a:cubicBezTo>
                    <a:pt x="-118" y="16627"/>
                    <a:pt x="-118" y="14064"/>
                    <a:pt x="411" y="11318"/>
                  </a:cubicBezTo>
                  <a:cubicBezTo>
                    <a:pt x="941" y="8572"/>
                    <a:pt x="2000" y="5644"/>
                    <a:pt x="5070" y="3630"/>
                  </a:cubicBezTo>
                  <a:cubicBezTo>
                    <a:pt x="8141" y="1617"/>
                    <a:pt x="13223" y="518"/>
                    <a:pt x="16294" y="152"/>
                  </a:cubicBezTo>
                  <a:cubicBezTo>
                    <a:pt x="19364" y="-214"/>
                    <a:pt x="20423" y="152"/>
                    <a:pt x="21482" y="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1766550" y="541483"/>
              <a:ext cx="165100" cy="11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6673"/>
                  </a:moveTo>
                  <a:cubicBezTo>
                    <a:pt x="554" y="4636"/>
                    <a:pt x="1108" y="2598"/>
                    <a:pt x="2077" y="1375"/>
                  </a:cubicBezTo>
                  <a:cubicBezTo>
                    <a:pt x="3046" y="153"/>
                    <a:pt x="4431" y="-255"/>
                    <a:pt x="5815" y="153"/>
                  </a:cubicBezTo>
                  <a:cubicBezTo>
                    <a:pt x="7200" y="560"/>
                    <a:pt x="8585" y="1783"/>
                    <a:pt x="8862" y="4636"/>
                  </a:cubicBezTo>
                  <a:cubicBezTo>
                    <a:pt x="9138" y="7488"/>
                    <a:pt x="8308" y="11971"/>
                    <a:pt x="7338" y="15028"/>
                  </a:cubicBezTo>
                  <a:cubicBezTo>
                    <a:pt x="6369" y="18085"/>
                    <a:pt x="5262" y="19715"/>
                    <a:pt x="5400" y="20530"/>
                  </a:cubicBezTo>
                  <a:cubicBezTo>
                    <a:pt x="5538" y="21345"/>
                    <a:pt x="6923" y="21345"/>
                    <a:pt x="9831" y="20937"/>
                  </a:cubicBezTo>
                  <a:cubicBezTo>
                    <a:pt x="12738" y="20530"/>
                    <a:pt x="17169" y="19715"/>
                    <a:pt x="21600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274233" y="2849948"/>
              <a:ext cx="491068" cy="36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931" y="6301"/>
                  </a:moveTo>
                  <a:cubicBezTo>
                    <a:pt x="466" y="6301"/>
                    <a:pt x="0" y="6301"/>
                    <a:pt x="0" y="6301"/>
                  </a:cubicBezTo>
                  <a:cubicBezTo>
                    <a:pt x="0" y="6301"/>
                    <a:pt x="466" y="6301"/>
                    <a:pt x="2141" y="5804"/>
                  </a:cubicBezTo>
                  <a:cubicBezTo>
                    <a:pt x="3817" y="5308"/>
                    <a:pt x="6703" y="4315"/>
                    <a:pt x="9497" y="3322"/>
                  </a:cubicBezTo>
                  <a:cubicBezTo>
                    <a:pt x="12290" y="2329"/>
                    <a:pt x="14990" y="1336"/>
                    <a:pt x="16572" y="777"/>
                  </a:cubicBezTo>
                  <a:cubicBezTo>
                    <a:pt x="18155" y="218"/>
                    <a:pt x="18621" y="94"/>
                    <a:pt x="19086" y="32"/>
                  </a:cubicBezTo>
                  <a:cubicBezTo>
                    <a:pt x="19552" y="-30"/>
                    <a:pt x="20017" y="-30"/>
                    <a:pt x="20297" y="280"/>
                  </a:cubicBezTo>
                  <a:cubicBezTo>
                    <a:pt x="20576" y="591"/>
                    <a:pt x="20669" y="1211"/>
                    <a:pt x="20436" y="2080"/>
                  </a:cubicBezTo>
                  <a:cubicBezTo>
                    <a:pt x="20203" y="2949"/>
                    <a:pt x="19645" y="4067"/>
                    <a:pt x="18667" y="5370"/>
                  </a:cubicBezTo>
                  <a:cubicBezTo>
                    <a:pt x="17690" y="6673"/>
                    <a:pt x="16293" y="8163"/>
                    <a:pt x="14478" y="9715"/>
                  </a:cubicBezTo>
                  <a:cubicBezTo>
                    <a:pt x="12662" y="11267"/>
                    <a:pt x="10428" y="12880"/>
                    <a:pt x="8240" y="14370"/>
                  </a:cubicBezTo>
                  <a:cubicBezTo>
                    <a:pt x="6052" y="15860"/>
                    <a:pt x="3910" y="17225"/>
                    <a:pt x="2653" y="18094"/>
                  </a:cubicBezTo>
                  <a:cubicBezTo>
                    <a:pt x="1397" y="18963"/>
                    <a:pt x="1024" y="19336"/>
                    <a:pt x="698" y="19832"/>
                  </a:cubicBezTo>
                  <a:cubicBezTo>
                    <a:pt x="372" y="20329"/>
                    <a:pt x="93" y="20949"/>
                    <a:pt x="372" y="21260"/>
                  </a:cubicBezTo>
                  <a:cubicBezTo>
                    <a:pt x="652" y="21570"/>
                    <a:pt x="1490" y="21570"/>
                    <a:pt x="3166" y="21322"/>
                  </a:cubicBezTo>
                  <a:cubicBezTo>
                    <a:pt x="4841" y="21073"/>
                    <a:pt x="7355" y="20577"/>
                    <a:pt x="10195" y="20142"/>
                  </a:cubicBezTo>
                  <a:cubicBezTo>
                    <a:pt x="13034" y="19708"/>
                    <a:pt x="16200" y="19336"/>
                    <a:pt x="18155" y="18963"/>
                  </a:cubicBezTo>
                  <a:cubicBezTo>
                    <a:pt x="20110" y="18591"/>
                    <a:pt x="20855" y="18218"/>
                    <a:pt x="21600" y="17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926166" y="2963743"/>
              <a:ext cx="328085" cy="12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2369" y="16997"/>
                  </a:moveTo>
                  <a:cubicBezTo>
                    <a:pt x="1672" y="17351"/>
                    <a:pt x="975" y="17705"/>
                    <a:pt x="557" y="16997"/>
                  </a:cubicBezTo>
                  <a:cubicBezTo>
                    <a:pt x="139" y="16289"/>
                    <a:pt x="0" y="14518"/>
                    <a:pt x="0" y="12748"/>
                  </a:cubicBezTo>
                  <a:cubicBezTo>
                    <a:pt x="0" y="10977"/>
                    <a:pt x="139" y="9207"/>
                    <a:pt x="418" y="7613"/>
                  </a:cubicBezTo>
                  <a:cubicBezTo>
                    <a:pt x="697" y="6020"/>
                    <a:pt x="1115" y="4603"/>
                    <a:pt x="1881" y="4426"/>
                  </a:cubicBezTo>
                  <a:cubicBezTo>
                    <a:pt x="2648" y="4249"/>
                    <a:pt x="3763" y="5311"/>
                    <a:pt x="5017" y="8144"/>
                  </a:cubicBezTo>
                  <a:cubicBezTo>
                    <a:pt x="6271" y="10977"/>
                    <a:pt x="7665" y="15580"/>
                    <a:pt x="8849" y="18236"/>
                  </a:cubicBezTo>
                  <a:cubicBezTo>
                    <a:pt x="10034" y="20892"/>
                    <a:pt x="11009" y="21600"/>
                    <a:pt x="12124" y="20538"/>
                  </a:cubicBezTo>
                  <a:cubicBezTo>
                    <a:pt x="13239" y="19475"/>
                    <a:pt x="14493" y="16643"/>
                    <a:pt x="16095" y="12925"/>
                  </a:cubicBezTo>
                  <a:cubicBezTo>
                    <a:pt x="17698" y="9207"/>
                    <a:pt x="19649" y="460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2509951" y="2792293"/>
              <a:ext cx="2523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935" y="5214"/>
                  </a:moveTo>
                  <a:cubicBezTo>
                    <a:pt x="395" y="5710"/>
                    <a:pt x="-145" y="6207"/>
                    <a:pt x="35" y="7138"/>
                  </a:cubicBezTo>
                  <a:cubicBezTo>
                    <a:pt x="215" y="8069"/>
                    <a:pt x="1115" y="9434"/>
                    <a:pt x="1835" y="11545"/>
                  </a:cubicBezTo>
                  <a:cubicBezTo>
                    <a:pt x="2555" y="13655"/>
                    <a:pt x="3095" y="16510"/>
                    <a:pt x="3185" y="18497"/>
                  </a:cubicBezTo>
                  <a:cubicBezTo>
                    <a:pt x="3275" y="20483"/>
                    <a:pt x="2915" y="21600"/>
                    <a:pt x="2555" y="21600"/>
                  </a:cubicBezTo>
                  <a:cubicBezTo>
                    <a:pt x="2195" y="21600"/>
                    <a:pt x="1835" y="20483"/>
                    <a:pt x="1655" y="17690"/>
                  </a:cubicBezTo>
                  <a:cubicBezTo>
                    <a:pt x="1475" y="14897"/>
                    <a:pt x="1475" y="10428"/>
                    <a:pt x="1655" y="7386"/>
                  </a:cubicBezTo>
                  <a:cubicBezTo>
                    <a:pt x="1835" y="4345"/>
                    <a:pt x="2195" y="2731"/>
                    <a:pt x="2735" y="1738"/>
                  </a:cubicBezTo>
                  <a:cubicBezTo>
                    <a:pt x="3275" y="745"/>
                    <a:pt x="3995" y="372"/>
                    <a:pt x="4625" y="497"/>
                  </a:cubicBezTo>
                  <a:cubicBezTo>
                    <a:pt x="5255" y="621"/>
                    <a:pt x="5795" y="1241"/>
                    <a:pt x="7235" y="3848"/>
                  </a:cubicBezTo>
                  <a:cubicBezTo>
                    <a:pt x="8675" y="6455"/>
                    <a:pt x="11015" y="11048"/>
                    <a:pt x="12455" y="13903"/>
                  </a:cubicBezTo>
                  <a:cubicBezTo>
                    <a:pt x="13895" y="16759"/>
                    <a:pt x="14435" y="17876"/>
                    <a:pt x="14975" y="18683"/>
                  </a:cubicBezTo>
                  <a:cubicBezTo>
                    <a:pt x="15515" y="19490"/>
                    <a:pt x="16055" y="19986"/>
                    <a:pt x="16685" y="19924"/>
                  </a:cubicBezTo>
                  <a:cubicBezTo>
                    <a:pt x="17315" y="19862"/>
                    <a:pt x="18035" y="19241"/>
                    <a:pt x="18755" y="17379"/>
                  </a:cubicBezTo>
                  <a:cubicBezTo>
                    <a:pt x="19475" y="15517"/>
                    <a:pt x="20195" y="12414"/>
                    <a:pt x="20645" y="9310"/>
                  </a:cubicBezTo>
                  <a:cubicBezTo>
                    <a:pt x="21095" y="6207"/>
                    <a:pt x="21275" y="3103"/>
                    <a:pt x="214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2818179" y="2951043"/>
              <a:ext cx="85500" cy="20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191" fill="norm" stroke="1" extrusionOk="0">
                  <a:moveTo>
                    <a:pt x="14182" y="1336"/>
                  </a:moveTo>
                  <a:cubicBezTo>
                    <a:pt x="12125" y="668"/>
                    <a:pt x="10068" y="0"/>
                    <a:pt x="8268" y="111"/>
                  </a:cubicBezTo>
                  <a:cubicBezTo>
                    <a:pt x="6468" y="223"/>
                    <a:pt x="4925" y="1113"/>
                    <a:pt x="3382" y="3897"/>
                  </a:cubicBezTo>
                  <a:cubicBezTo>
                    <a:pt x="1839" y="6680"/>
                    <a:pt x="296" y="11357"/>
                    <a:pt x="39" y="14252"/>
                  </a:cubicBezTo>
                  <a:cubicBezTo>
                    <a:pt x="-218" y="17146"/>
                    <a:pt x="811" y="18260"/>
                    <a:pt x="2353" y="19373"/>
                  </a:cubicBezTo>
                  <a:cubicBezTo>
                    <a:pt x="3896" y="20487"/>
                    <a:pt x="5953" y="21600"/>
                    <a:pt x="9296" y="21043"/>
                  </a:cubicBezTo>
                  <a:cubicBezTo>
                    <a:pt x="12639" y="20487"/>
                    <a:pt x="17268" y="18260"/>
                    <a:pt x="19325" y="14808"/>
                  </a:cubicBezTo>
                  <a:cubicBezTo>
                    <a:pt x="21382" y="11357"/>
                    <a:pt x="20868" y="6680"/>
                    <a:pt x="20096" y="4008"/>
                  </a:cubicBezTo>
                  <a:cubicBezTo>
                    <a:pt x="19325" y="1336"/>
                    <a:pt x="18296" y="668"/>
                    <a:pt x="172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2952750" y="2887543"/>
              <a:ext cx="120650" cy="25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5795"/>
                  </a:moveTo>
                  <a:cubicBezTo>
                    <a:pt x="1516" y="5268"/>
                    <a:pt x="3032" y="4741"/>
                    <a:pt x="4926" y="4917"/>
                  </a:cubicBezTo>
                  <a:cubicBezTo>
                    <a:pt x="6821" y="5093"/>
                    <a:pt x="9095" y="5971"/>
                    <a:pt x="10989" y="8341"/>
                  </a:cubicBezTo>
                  <a:cubicBezTo>
                    <a:pt x="12884" y="10712"/>
                    <a:pt x="14400" y="14576"/>
                    <a:pt x="14968" y="17034"/>
                  </a:cubicBezTo>
                  <a:cubicBezTo>
                    <a:pt x="15537" y="19493"/>
                    <a:pt x="15158" y="20546"/>
                    <a:pt x="14021" y="21073"/>
                  </a:cubicBezTo>
                  <a:cubicBezTo>
                    <a:pt x="12884" y="21600"/>
                    <a:pt x="10989" y="21600"/>
                    <a:pt x="9853" y="21073"/>
                  </a:cubicBezTo>
                  <a:cubicBezTo>
                    <a:pt x="8716" y="20546"/>
                    <a:pt x="8337" y="19493"/>
                    <a:pt x="9095" y="16332"/>
                  </a:cubicBezTo>
                  <a:cubicBezTo>
                    <a:pt x="9853" y="13171"/>
                    <a:pt x="11747" y="7902"/>
                    <a:pt x="14021" y="4829"/>
                  </a:cubicBezTo>
                  <a:cubicBezTo>
                    <a:pt x="16295" y="1756"/>
                    <a:pt x="18947" y="8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3131191" y="2921247"/>
              <a:ext cx="184732" cy="206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059" fill="norm" stroke="1" extrusionOk="0">
                  <a:moveTo>
                    <a:pt x="1399" y="3041"/>
                  </a:moveTo>
                  <a:cubicBezTo>
                    <a:pt x="1399" y="8441"/>
                    <a:pt x="1399" y="13841"/>
                    <a:pt x="1153" y="17081"/>
                  </a:cubicBezTo>
                  <a:cubicBezTo>
                    <a:pt x="908" y="20321"/>
                    <a:pt x="417" y="21401"/>
                    <a:pt x="171" y="20969"/>
                  </a:cubicBezTo>
                  <a:cubicBezTo>
                    <a:pt x="-74" y="20537"/>
                    <a:pt x="-74" y="18593"/>
                    <a:pt x="294" y="15569"/>
                  </a:cubicBezTo>
                  <a:cubicBezTo>
                    <a:pt x="662" y="12545"/>
                    <a:pt x="1399" y="8441"/>
                    <a:pt x="2258" y="5957"/>
                  </a:cubicBezTo>
                  <a:cubicBezTo>
                    <a:pt x="3117" y="3473"/>
                    <a:pt x="4099" y="2609"/>
                    <a:pt x="4958" y="2717"/>
                  </a:cubicBezTo>
                  <a:cubicBezTo>
                    <a:pt x="5817" y="2825"/>
                    <a:pt x="6553" y="3905"/>
                    <a:pt x="7044" y="4985"/>
                  </a:cubicBezTo>
                  <a:cubicBezTo>
                    <a:pt x="7535" y="6065"/>
                    <a:pt x="7781" y="7145"/>
                    <a:pt x="7903" y="8225"/>
                  </a:cubicBezTo>
                  <a:cubicBezTo>
                    <a:pt x="8026" y="9305"/>
                    <a:pt x="8026" y="10385"/>
                    <a:pt x="8394" y="10277"/>
                  </a:cubicBezTo>
                  <a:cubicBezTo>
                    <a:pt x="8762" y="10169"/>
                    <a:pt x="9499" y="8873"/>
                    <a:pt x="10849" y="6929"/>
                  </a:cubicBezTo>
                  <a:cubicBezTo>
                    <a:pt x="12199" y="4985"/>
                    <a:pt x="14162" y="2393"/>
                    <a:pt x="15758" y="1097"/>
                  </a:cubicBezTo>
                  <a:cubicBezTo>
                    <a:pt x="17353" y="-199"/>
                    <a:pt x="18581" y="-199"/>
                    <a:pt x="19562" y="341"/>
                  </a:cubicBezTo>
                  <a:cubicBezTo>
                    <a:pt x="20544" y="881"/>
                    <a:pt x="21281" y="1961"/>
                    <a:pt x="21403" y="4985"/>
                  </a:cubicBezTo>
                  <a:cubicBezTo>
                    <a:pt x="21526" y="8009"/>
                    <a:pt x="21035" y="12977"/>
                    <a:pt x="20544" y="17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3344927" y="2660916"/>
              <a:ext cx="272686" cy="45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08" fill="norm" stroke="1" extrusionOk="0">
                  <a:moveTo>
                    <a:pt x="7539" y="14838"/>
                  </a:moveTo>
                  <a:cubicBezTo>
                    <a:pt x="7209" y="13943"/>
                    <a:pt x="6879" y="13047"/>
                    <a:pt x="6220" y="12649"/>
                  </a:cubicBezTo>
                  <a:cubicBezTo>
                    <a:pt x="5560" y="12250"/>
                    <a:pt x="4571" y="12350"/>
                    <a:pt x="3416" y="12947"/>
                  </a:cubicBezTo>
                  <a:cubicBezTo>
                    <a:pt x="2262" y="13544"/>
                    <a:pt x="943" y="14639"/>
                    <a:pt x="366" y="15834"/>
                  </a:cubicBezTo>
                  <a:cubicBezTo>
                    <a:pt x="-211" y="17028"/>
                    <a:pt x="-46" y="18322"/>
                    <a:pt x="449" y="19019"/>
                  </a:cubicBezTo>
                  <a:cubicBezTo>
                    <a:pt x="943" y="19716"/>
                    <a:pt x="1768" y="19815"/>
                    <a:pt x="3004" y="19268"/>
                  </a:cubicBezTo>
                  <a:cubicBezTo>
                    <a:pt x="4241" y="18720"/>
                    <a:pt x="5890" y="17526"/>
                    <a:pt x="6797" y="16680"/>
                  </a:cubicBezTo>
                  <a:cubicBezTo>
                    <a:pt x="7704" y="15834"/>
                    <a:pt x="7868" y="15336"/>
                    <a:pt x="7786" y="15386"/>
                  </a:cubicBezTo>
                  <a:cubicBezTo>
                    <a:pt x="7704" y="15436"/>
                    <a:pt x="7374" y="16033"/>
                    <a:pt x="7209" y="16580"/>
                  </a:cubicBezTo>
                  <a:cubicBezTo>
                    <a:pt x="7044" y="17128"/>
                    <a:pt x="7044" y="17626"/>
                    <a:pt x="7209" y="18123"/>
                  </a:cubicBezTo>
                  <a:cubicBezTo>
                    <a:pt x="7374" y="18621"/>
                    <a:pt x="7704" y="19119"/>
                    <a:pt x="8281" y="19268"/>
                  </a:cubicBezTo>
                  <a:cubicBezTo>
                    <a:pt x="8858" y="19417"/>
                    <a:pt x="9682" y="19218"/>
                    <a:pt x="11001" y="18073"/>
                  </a:cubicBezTo>
                  <a:cubicBezTo>
                    <a:pt x="12320" y="16929"/>
                    <a:pt x="14134" y="14838"/>
                    <a:pt x="15948" y="12002"/>
                  </a:cubicBezTo>
                  <a:cubicBezTo>
                    <a:pt x="17762" y="9165"/>
                    <a:pt x="19575" y="5581"/>
                    <a:pt x="20482" y="3491"/>
                  </a:cubicBezTo>
                  <a:cubicBezTo>
                    <a:pt x="21389" y="1401"/>
                    <a:pt x="21389" y="803"/>
                    <a:pt x="20977" y="405"/>
                  </a:cubicBezTo>
                  <a:cubicBezTo>
                    <a:pt x="20565" y="7"/>
                    <a:pt x="19740" y="-192"/>
                    <a:pt x="18504" y="256"/>
                  </a:cubicBezTo>
                  <a:cubicBezTo>
                    <a:pt x="17267" y="704"/>
                    <a:pt x="15618" y="1799"/>
                    <a:pt x="14629" y="3939"/>
                  </a:cubicBezTo>
                  <a:cubicBezTo>
                    <a:pt x="13639" y="6079"/>
                    <a:pt x="13310" y="9264"/>
                    <a:pt x="13474" y="12101"/>
                  </a:cubicBezTo>
                  <a:cubicBezTo>
                    <a:pt x="13639" y="14938"/>
                    <a:pt x="14299" y="17426"/>
                    <a:pt x="15371" y="18920"/>
                  </a:cubicBezTo>
                  <a:cubicBezTo>
                    <a:pt x="16442" y="20413"/>
                    <a:pt x="17926" y="20910"/>
                    <a:pt x="19410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3790685" y="2712811"/>
              <a:ext cx="120915" cy="43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49" fill="norm" stroke="1" extrusionOk="0">
                  <a:moveTo>
                    <a:pt x="20914" y="1727"/>
                  </a:moveTo>
                  <a:cubicBezTo>
                    <a:pt x="20548" y="997"/>
                    <a:pt x="20182" y="266"/>
                    <a:pt x="19083" y="58"/>
                  </a:cubicBezTo>
                  <a:cubicBezTo>
                    <a:pt x="17985" y="-151"/>
                    <a:pt x="16155" y="162"/>
                    <a:pt x="12860" y="1779"/>
                  </a:cubicBezTo>
                  <a:cubicBezTo>
                    <a:pt x="9565" y="3397"/>
                    <a:pt x="4806" y="6319"/>
                    <a:pt x="2243" y="9136"/>
                  </a:cubicBezTo>
                  <a:cubicBezTo>
                    <a:pt x="-320" y="11953"/>
                    <a:pt x="-686" y="14666"/>
                    <a:pt x="1145" y="16649"/>
                  </a:cubicBezTo>
                  <a:cubicBezTo>
                    <a:pt x="2975" y="18632"/>
                    <a:pt x="7002" y="19884"/>
                    <a:pt x="10297" y="20562"/>
                  </a:cubicBezTo>
                  <a:cubicBezTo>
                    <a:pt x="13592" y="21240"/>
                    <a:pt x="16155" y="21345"/>
                    <a:pt x="18717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3986541" y="2829894"/>
              <a:ext cx="158055" cy="23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0662" fill="norm" stroke="1" extrusionOk="0">
                  <a:moveTo>
                    <a:pt x="11107" y="4592"/>
                  </a:moveTo>
                  <a:cubicBezTo>
                    <a:pt x="10546" y="3455"/>
                    <a:pt x="9985" y="2318"/>
                    <a:pt x="9003" y="1844"/>
                  </a:cubicBezTo>
                  <a:cubicBezTo>
                    <a:pt x="8022" y="1371"/>
                    <a:pt x="6619" y="1560"/>
                    <a:pt x="4936" y="2887"/>
                  </a:cubicBezTo>
                  <a:cubicBezTo>
                    <a:pt x="3253" y="4213"/>
                    <a:pt x="1289" y="6676"/>
                    <a:pt x="448" y="9708"/>
                  </a:cubicBezTo>
                  <a:cubicBezTo>
                    <a:pt x="-394" y="12739"/>
                    <a:pt x="-113" y="16339"/>
                    <a:pt x="1850" y="18518"/>
                  </a:cubicBezTo>
                  <a:cubicBezTo>
                    <a:pt x="3814" y="20697"/>
                    <a:pt x="7461" y="21455"/>
                    <a:pt x="10967" y="19655"/>
                  </a:cubicBezTo>
                  <a:cubicBezTo>
                    <a:pt x="14474" y="17855"/>
                    <a:pt x="17840" y="13497"/>
                    <a:pt x="19523" y="9897"/>
                  </a:cubicBezTo>
                  <a:cubicBezTo>
                    <a:pt x="21206" y="6297"/>
                    <a:pt x="21206" y="3455"/>
                    <a:pt x="20505" y="1844"/>
                  </a:cubicBezTo>
                  <a:cubicBezTo>
                    <a:pt x="19803" y="234"/>
                    <a:pt x="18401" y="-145"/>
                    <a:pt x="17138" y="44"/>
                  </a:cubicBezTo>
                  <a:cubicBezTo>
                    <a:pt x="15876" y="234"/>
                    <a:pt x="14754" y="992"/>
                    <a:pt x="14193" y="2223"/>
                  </a:cubicBezTo>
                  <a:cubicBezTo>
                    <a:pt x="13632" y="3455"/>
                    <a:pt x="13632" y="5160"/>
                    <a:pt x="13632" y="6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4184650" y="3071693"/>
              <a:ext cx="762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00" y="4431"/>
                    <a:pt x="20400" y="8862"/>
                    <a:pt x="16800" y="12462"/>
                  </a:cubicBezTo>
                  <a:cubicBezTo>
                    <a:pt x="13200" y="16062"/>
                    <a:pt x="6600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4648200" y="2817693"/>
              <a:ext cx="127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4737100" y="2703393"/>
              <a:ext cx="11853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571"/>
                    <a:pt x="10800" y="5143"/>
                    <a:pt x="14850" y="7869"/>
                  </a:cubicBezTo>
                  <a:cubicBezTo>
                    <a:pt x="18900" y="10594"/>
                    <a:pt x="21600" y="13474"/>
                    <a:pt x="21600" y="15686"/>
                  </a:cubicBezTo>
                  <a:cubicBezTo>
                    <a:pt x="21600" y="17897"/>
                    <a:pt x="18900" y="19440"/>
                    <a:pt x="15814" y="20314"/>
                  </a:cubicBezTo>
                  <a:cubicBezTo>
                    <a:pt x="12729" y="21189"/>
                    <a:pt x="9257" y="21394"/>
                    <a:pt x="57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4959350" y="3058993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327150" y="3506408"/>
              <a:ext cx="425450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3116" y="14768"/>
                    <a:pt x="6233" y="8415"/>
                    <a:pt x="9564" y="4603"/>
                  </a:cubicBezTo>
                  <a:cubicBezTo>
                    <a:pt x="12896" y="792"/>
                    <a:pt x="16442" y="-479"/>
                    <a:pt x="18484" y="156"/>
                  </a:cubicBezTo>
                  <a:cubicBezTo>
                    <a:pt x="20525" y="792"/>
                    <a:pt x="21063" y="3333"/>
                    <a:pt x="21600" y="5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390649" y="3605093"/>
              <a:ext cx="381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8000"/>
                    <a:pt x="7920" y="14400"/>
                    <a:pt x="11520" y="10800"/>
                  </a:cubicBezTo>
                  <a:cubicBezTo>
                    <a:pt x="15120" y="7200"/>
                    <a:pt x="1836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6086193" y="2829864"/>
              <a:ext cx="84962" cy="313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339" fill="norm" stroke="1" extrusionOk="0">
                  <a:moveTo>
                    <a:pt x="14725" y="8244"/>
                  </a:moveTo>
                  <a:cubicBezTo>
                    <a:pt x="16268" y="6804"/>
                    <a:pt x="17811" y="5364"/>
                    <a:pt x="19097" y="4068"/>
                  </a:cubicBezTo>
                  <a:cubicBezTo>
                    <a:pt x="20382" y="2772"/>
                    <a:pt x="21411" y="1620"/>
                    <a:pt x="19868" y="900"/>
                  </a:cubicBezTo>
                  <a:cubicBezTo>
                    <a:pt x="18325" y="180"/>
                    <a:pt x="14211" y="-108"/>
                    <a:pt x="11125" y="36"/>
                  </a:cubicBezTo>
                  <a:cubicBezTo>
                    <a:pt x="8040" y="180"/>
                    <a:pt x="5982" y="756"/>
                    <a:pt x="3925" y="2628"/>
                  </a:cubicBezTo>
                  <a:cubicBezTo>
                    <a:pt x="1868" y="4500"/>
                    <a:pt x="-189" y="7668"/>
                    <a:pt x="840" y="9972"/>
                  </a:cubicBezTo>
                  <a:cubicBezTo>
                    <a:pt x="1868" y="12276"/>
                    <a:pt x="5982" y="13716"/>
                    <a:pt x="9068" y="14652"/>
                  </a:cubicBezTo>
                  <a:cubicBezTo>
                    <a:pt x="12154" y="15588"/>
                    <a:pt x="14211" y="16020"/>
                    <a:pt x="15240" y="17028"/>
                  </a:cubicBezTo>
                  <a:cubicBezTo>
                    <a:pt x="16268" y="18036"/>
                    <a:pt x="16268" y="19620"/>
                    <a:pt x="13954" y="20484"/>
                  </a:cubicBezTo>
                  <a:cubicBezTo>
                    <a:pt x="11640" y="21348"/>
                    <a:pt x="7011" y="21492"/>
                    <a:pt x="4182" y="21204"/>
                  </a:cubicBezTo>
                  <a:cubicBezTo>
                    <a:pt x="1354" y="20916"/>
                    <a:pt x="325" y="20196"/>
                    <a:pt x="68" y="19476"/>
                  </a:cubicBezTo>
                  <a:cubicBezTo>
                    <a:pt x="-189" y="18756"/>
                    <a:pt x="325" y="18036"/>
                    <a:pt x="840" y="17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6337663" y="2722443"/>
              <a:ext cx="63138" cy="43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34" fill="norm" stroke="1" extrusionOk="0">
                  <a:moveTo>
                    <a:pt x="14996" y="0"/>
                  </a:moveTo>
                  <a:cubicBezTo>
                    <a:pt x="10676" y="953"/>
                    <a:pt x="6356" y="1906"/>
                    <a:pt x="3836" y="4129"/>
                  </a:cubicBezTo>
                  <a:cubicBezTo>
                    <a:pt x="1316" y="6353"/>
                    <a:pt x="596" y="9847"/>
                    <a:pt x="236" y="12706"/>
                  </a:cubicBezTo>
                  <a:cubicBezTo>
                    <a:pt x="-124" y="15565"/>
                    <a:pt x="-124" y="17788"/>
                    <a:pt x="596" y="19165"/>
                  </a:cubicBezTo>
                  <a:cubicBezTo>
                    <a:pt x="1316" y="20541"/>
                    <a:pt x="2756" y="21071"/>
                    <a:pt x="5276" y="21335"/>
                  </a:cubicBezTo>
                  <a:cubicBezTo>
                    <a:pt x="7796" y="21600"/>
                    <a:pt x="11396" y="21600"/>
                    <a:pt x="14276" y="21335"/>
                  </a:cubicBezTo>
                  <a:cubicBezTo>
                    <a:pt x="17156" y="21071"/>
                    <a:pt x="19316" y="20541"/>
                    <a:pt x="21476" y="20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6292850" y="2982793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6453796" y="2784258"/>
              <a:ext cx="162904" cy="34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27" fill="norm" stroke="1" extrusionOk="0">
                  <a:moveTo>
                    <a:pt x="16328" y="12031"/>
                  </a:moveTo>
                  <a:cubicBezTo>
                    <a:pt x="13559" y="11766"/>
                    <a:pt x="10790" y="11501"/>
                    <a:pt x="8021" y="12230"/>
                  </a:cubicBezTo>
                  <a:cubicBezTo>
                    <a:pt x="5251" y="12959"/>
                    <a:pt x="2482" y="14682"/>
                    <a:pt x="1098" y="16073"/>
                  </a:cubicBezTo>
                  <a:cubicBezTo>
                    <a:pt x="-287" y="17465"/>
                    <a:pt x="-287" y="18525"/>
                    <a:pt x="682" y="19452"/>
                  </a:cubicBezTo>
                  <a:cubicBezTo>
                    <a:pt x="1651" y="20380"/>
                    <a:pt x="3590" y="21175"/>
                    <a:pt x="5944" y="21307"/>
                  </a:cubicBezTo>
                  <a:cubicBezTo>
                    <a:pt x="8298" y="21440"/>
                    <a:pt x="11067" y="20910"/>
                    <a:pt x="13698" y="18790"/>
                  </a:cubicBezTo>
                  <a:cubicBezTo>
                    <a:pt x="16328" y="16669"/>
                    <a:pt x="18821" y="12959"/>
                    <a:pt x="20067" y="9911"/>
                  </a:cubicBezTo>
                  <a:cubicBezTo>
                    <a:pt x="21313" y="6863"/>
                    <a:pt x="21313" y="4478"/>
                    <a:pt x="21313" y="2822"/>
                  </a:cubicBezTo>
                  <a:cubicBezTo>
                    <a:pt x="21313" y="1165"/>
                    <a:pt x="21313" y="238"/>
                    <a:pt x="20898" y="39"/>
                  </a:cubicBezTo>
                  <a:cubicBezTo>
                    <a:pt x="20482" y="-160"/>
                    <a:pt x="19651" y="370"/>
                    <a:pt x="19098" y="2225"/>
                  </a:cubicBezTo>
                  <a:cubicBezTo>
                    <a:pt x="18544" y="4080"/>
                    <a:pt x="18267" y="7261"/>
                    <a:pt x="18544" y="9712"/>
                  </a:cubicBezTo>
                  <a:cubicBezTo>
                    <a:pt x="18821" y="12164"/>
                    <a:pt x="19651" y="13887"/>
                    <a:pt x="20482" y="15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6705600" y="3058993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7207250" y="2772114"/>
              <a:ext cx="205317" cy="37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668" y="4001"/>
                  </a:moveTo>
                  <a:cubicBezTo>
                    <a:pt x="668" y="6866"/>
                    <a:pt x="668" y="9730"/>
                    <a:pt x="668" y="12236"/>
                  </a:cubicBezTo>
                  <a:cubicBezTo>
                    <a:pt x="668" y="14742"/>
                    <a:pt x="668" y="16890"/>
                    <a:pt x="668" y="18501"/>
                  </a:cubicBezTo>
                  <a:cubicBezTo>
                    <a:pt x="668" y="20112"/>
                    <a:pt x="668" y="21186"/>
                    <a:pt x="557" y="21365"/>
                  </a:cubicBezTo>
                  <a:cubicBezTo>
                    <a:pt x="445" y="21544"/>
                    <a:pt x="223" y="20828"/>
                    <a:pt x="111" y="18203"/>
                  </a:cubicBezTo>
                  <a:cubicBezTo>
                    <a:pt x="0" y="15577"/>
                    <a:pt x="0" y="11042"/>
                    <a:pt x="0" y="7940"/>
                  </a:cubicBezTo>
                  <a:cubicBezTo>
                    <a:pt x="0" y="4837"/>
                    <a:pt x="0" y="3166"/>
                    <a:pt x="223" y="1973"/>
                  </a:cubicBezTo>
                  <a:cubicBezTo>
                    <a:pt x="445" y="779"/>
                    <a:pt x="891" y="63"/>
                    <a:pt x="1559" y="4"/>
                  </a:cubicBezTo>
                  <a:cubicBezTo>
                    <a:pt x="2227" y="-56"/>
                    <a:pt x="3118" y="541"/>
                    <a:pt x="4788" y="2689"/>
                  </a:cubicBezTo>
                  <a:cubicBezTo>
                    <a:pt x="6458" y="4837"/>
                    <a:pt x="8907" y="8536"/>
                    <a:pt x="10689" y="11162"/>
                  </a:cubicBezTo>
                  <a:cubicBezTo>
                    <a:pt x="12470" y="13787"/>
                    <a:pt x="13584" y="15338"/>
                    <a:pt x="14474" y="16353"/>
                  </a:cubicBezTo>
                  <a:cubicBezTo>
                    <a:pt x="15365" y="17367"/>
                    <a:pt x="16033" y="17845"/>
                    <a:pt x="16924" y="18143"/>
                  </a:cubicBezTo>
                  <a:cubicBezTo>
                    <a:pt x="17814" y="18441"/>
                    <a:pt x="18928" y="18561"/>
                    <a:pt x="19596" y="18322"/>
                  </a:cubicBezTo>
                  <a:cubicBezTo>
                    <a:pt x="20264" y="18083"/>
                    <a:pt x="20487" y="17487"/>
                    <a:pt x="20821" y="15577"/>
                  </a:cubicBezTo>
                  <a:cubicBezTo>
                    <a:pt x="21155" y="13668"/>
                    <a:pt x="21600" y="10446"/>
                    <a:pt x="21600" y="8059"/>
                  </a:cubicBezTo>
                  <a:cubicBezTo>
                    <a:pt x="21600" y="5672"/>
                    <a:pt x="21155" y="4121"/>
                    <a:pt x="20821" y="3047"/>
                  </a:cubicBezTo>
                  <a:cubicBezTo>
                    <a:pt x="20487" y="1973"/>
                    <a:pt x="20264" y="1376"/>
                    <a:pt x="20153" y="1436"/>
                  </a:cubicBezTo>
                  <a:cubicBezTo>
                    <a:pt x="20041" y="1495"/>
                    <a:pt x="20041" y="2211"/>
                    <a:pt x="20041" y="2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7476887" y="2951043"/>
              <a:ext cx="83587" cy="14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293" fill="norm" stroke="1" extrusionOk="0">
                  <a:moveTo>
                    <a:pt x="16655" y="1878"/>
                  </a:moveTo>
                  <a:cubicBezTo>
                    <a:pt x="13494" y="1252"/>
                    <a:pt x="10333" y="626"/>
                    <a:pt x="7962" y="939"/>
                  </a:cubicBezTo>
                  <a:cubicBezTo>
                    <a:pt x="5591" y="1252"/>
                    <a:pt x="4011" y="2504"/>
                    <a:pt x="2694" y="5322"/>
                  </a:cubicBezTo>
                  <a:cubicBezTo>
                    <a:pt x="1376" y="8139"/>
                    <a:pt x="323" y="12522"/>
                    <a:pt x="59" y="15496"/>
                  </a:cubicBezTo>
                  <a:cubicBezTo>
                    <a:pt x="-204" y="18470"/>
                    <a:pt x="323" y="20035"/>
                    <a:pt x="3484" y="20817"/>
                  </a:cubicBezTo>
                  <a:cubicBezTo>
                    <a:pt x="6645" y="21600"/>
                    <a:pt x="12440" y="21600"/>
                    <a:pt x="16128" y="19409"/>
                  </a:cubicBezTo>
                  <a:cubicBezTo>
                    <a:pt x="19816" y="17217"/>
                    <a:pt x="21396" y="12835"/>
                    <a:pt x="20606" y="9235"/>
                  </a:cubicBezTo>
                  <a:cubicBezTo>
                    <a:pt x="19816" y="5635"/>
                    <a:pt x="16655" y="2817"/>
                    <a:pt x="134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7613650" y="2948780"/>
              <a:ext cx="120650" cy="16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1142"/>
                  </a:moveTo>
                  <a:cubicBezTo>
                    <a:pt x="3032" y="3947"/>
                    <a:pt x="6063" y="6752"/>
                    <a:pt x="7958" y="9557"/>
                  </a:cubicBezTo>
                  <a:cubicBezTo>
                    <a:pt x="9853" y="12362"/>
                    <a:pt x="10611" y="15168"/>
                    <a:pt x="10800" y="17412"/>
                  </a:cubicBezTo>
                  <a:cubicBezTo>
                    <a:pt x="10989" y="19656"/>
                    <a:pt x="10611" y="21339"/>
                    <a:pt x="10232" y="21339"/>
                  </a:cubicBezTo>
                  <a:cubicBezTo>
                    <a:pt x="9853" y="21339"/>
                    <a:pt x="9474" y="19656"/>
                    <a:pt x="9474" y="16570"/>
                  </a:cubicBezTo>
                  <a:cubicBezTo>
                    <a:pt x="9474" y="13484"/>
                    <a:pt x="9853" y="8996"/>
                    <a:pt x="10800" y="5910"/>
                  </a:cubicBezTo>
                  <a:cubicBezTo>
                    <a:pt x="11747" y="2825"/>
                    <a:pt x="13263" y="1142"/>
                    <a:pt x="15158" y="440"/>
                  </a:cubicBezTo>
                  <a:cubicBezTo>
                    <a:pt x="17053" y="-261"/>
                    <a:pt x="19326" y="20"/>
                    <a:pt x="21600" y="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7798594" y="2925643"/>
              <a:ext cx="185473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381" y="0"/>
                  </a:moveTo>
                  <a:cubicBezTo>
                    <a:pt x="1381" y="6028"/>
                    <a:pt x="1381" y="12056"/>
                    <a:pt x="1135" y="15949"/>
                  </a:cubicBezTo>
                  <a:cubicBezTo>
                    <a:pt x="890" y="19842"/>
                    <a:pt x="399" y="21600"/>
                    <a:pt x="153" y="21600"/>
                  </a:cubicBezTo>
                  <a:cubicBezTo>
                    <a:pt x="-92" y="21600"/>
                    <a:pt x="-92" y="19842"/>
                    <a:pt x="522" y="16953"/>
                  </a:cubicBezTo>
                  <a:cubicBezTo>
                    <a:pt x="1135" y="14065"/>
                    <a:pt x="2363" y="10047"/>
                    <a:pt x="3344" y="7284"/>
                  </a:cubicBezTo>
                  <a:cubicBezTo>
                    <a:pt x="4326" y="4521"/>
                    <a:pt x="5063" y="3014"/>
                    <a:pt x="6044" y="2135"/>
                  </a:cubicBezTo>
                  <a:cubicBezTo>
                    <a:pt x="7026" y="1256"/>
                    <a:pt x="8253" y="1005"/>
                    <a:pt x="8990" y="1507"/>
                  </a:cubicBezTo>
                  <a:cubicBezTo>
                    <a:pt x="9726" y="2009"/>
                    <a:pt x="9972" y="3265"/>
                    <a:pt x="9972" y="4647"/>
                  </a:cubicBezTo>
                  <a:cubicBezTo>
                    <a:pt x="9972" y="6028"/>
                    <a:pt x="9726" y="7535"/>
                    <a:pt x="9481" y="8916"/>
                  </a:cubicBezTo>
                  <a:cubicBezTo>
                    <a:pt x="9235" y="10298"/>
                    <a:pt x="8990" y="11553"/>
                    <a:pt x="9235" y="11553"/>
                  </a:cubicBezTo>
                  <a:cubicBezTo>
                    <a:pt x="9481" y="11553"/>
                    <a:pt x="10217" y="10298"/>
                    <a:pt x="11322" y="8414"/>
                  </a:cubicBezTo>
                  <a:cubicBezTo>
                    <a:pt x="12426" y="6530"/>
                    <a:pt x="13899" y="4019"/>
                    <a:pt x="15494" y="2386"/>
                  </a:cubicBezTo>
                  <a:cubicBezTo>
                    <a:pt x="17090" y="753"/>
                    <a:pt x="18808" y="0"/>
                    <a:pt x="19913" y="377"/>
                  </a:cubicBezTo>
                  <a:cubicBezTo>
                    <a:pt x="21017" y="753"/>
                    <a:pt x="21508" y="2260"/>
                    <a:pt x="21508" y="5400"/>
                  </a:cubicBezTo>
                  <a:cubicBezTo>
                    <a:pt x="21508" y="8540"/>
                    <a:pt x="21017" y="13312"/>
                    <a:pt x="20526" y="18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8008200" y="2630281"/>
              <a:ext cx="271041" cy="435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48" fill="norm" stroke="1" extrusionOk="0">
                  <a:moveTo>
                    <a:pt x="7970" y="16126"/>
                  </a:moveTo>
                  <a:cubicBezTo>
                    <a:pt x="7133" y="15291"/>
                    <a:pt x="6296" y="14456"/>
                    <a:pt x="5459" y="14248"/>
                  </a:cubicBezTo>
                  <a:cubicBezTo>
                    <a:pt x="4621" y="14039"/>
                    <a:pt x="3784" y="14456"/>
                    <a:pt x="2863" y="15239"/>
                  </a:cubicBezTo>
                  <a:cubicBezTo>
                    <a:pt x="1942" y="16022"/>
                    <a:pt x="938" y="17169"/>
                    <a:pt x="435" y="18056"/>
                  </a:cubicBezTo>
                  <a:cubicBezTo>
                    <a:pt x="-67" y="18943"/>
                    <a:pt x="-67" y="19569"/>
                    <a:pt x="100" y="20143"/>
                  </a:cubicBezTo>
                  <a:cubicBezTo>
                    <a:pt x="268" y="20717"/>
                    <a:pt x="603" y="21239"/>
                    <a:pt x="1273" y="21395"/>
                  </a:cubicBezTo>
                  <a:cubicBezTo>
                    <a:pt x="1942" y="21552"/>
                    <a:pt x="2947" y="21343"/>
                    <a:pt x="4035" y="20665"/>
                  </a:cubicBezTo>
                  <a:cubicBezTo>
                    <a:pt x="5124" y="19987"/>
                    <a:pt x="6296" y="18839"/>
                    <a:pt x="7133" y="17795"/>
                  </a:cubicBezTo>
                  <a:cubicBezTo>
                    <a:pt x="7970" y="16752"/>
                    <a:pt x="8473" y="15813"/>
                    <a:pt x="8640" y="15604"/>
                  </a:cubicBezTo>
                  <a:cubicBezTo>
                    <a:pt x="8807" y="15395"/>
                    <a:pt x="8640" y="15917"/>
                    <a:pt x="8556" y="16700"/>
                  </a:cubicBezTo>
                  <a:cubicBezTo>
                    <a:pt x="8473" y="17482"/>
                    <a:pt x="8473" y="18526"/>
                    <a:pt x="8724" y="19256"/>
                  </a:cubicBezTo>
                  <a:cubicBezTo>
                    <a:pt x="8975" y="19987"/>
                    <a:pt x="9477" y="20404"/>
                    <a:pt x="10063" y="20456"/>
                  </a:cubicBezTo>
                  <a:cubicBezTo>
                    <a:pt x="10649" y="20509"/>
                    <a:pt x="11319" y="20195"/>
                    <a:pt x="12659" y="18474"/>
                  </a:cubicBezTo>
                  <a:cubicBezTo>
                    <a:pt x="13998" y="16752"/>
                    <a:pt x="16007" y="13622"/>
                    <a:pt x="17598" y="10491"/>
                  </a:cubicBezTo>
                  <a:cubicBezTo>
                    <a:pt x="19189" y="7361"/>
                    <a:pt x="20361" y="4230"/>
                    <a:pt x="20947" y="2404"/>
                  </a:cubicBezTo>
                  <a:cubicBezTo>
                    <a:pt x="21533" y="578"/>
                    <a:pt x="21533" y="56"/>
                    <a:pt x="21282" y="4"/>
                  </a:cubicBezTo>
                  <a:cubicBezTo>
                    <a:pt x="21031" y="-48"/>
                    <a:pt x="20528" y="369"/>
                    <a:pt x="19942" y="1517"/>
                  </a:cubicBezTo>
                  <a:cubicBezTo>
                    <a:pt x="19356" y="2665"/>
                    <a:pt x="18686" y="4543"/>
                    <a:pt x="17682" y="7987"/>
                  </a:cubicBezTo>
                  <a:cubicBezTo>
                    <a:pt x="16677" y="11430"/>
                    <a:pt x="15338" y="16439"/>
                    <a:pt x="13998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4152900" y="3908541"/>
              <a:ext cx="158750" cy="60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5223"/>
                  </a:moveTo>
                  <a:cubicBezTo>
                    <a:pt x="19872" y="3723"/>
                    <a:pt x="18144" y="2223"/>
                    <a:pt x="16704" y="1360"/>
                  </a:cubicBezTo>
                  <a:cubicBezTo>
                    <a:pt x="15264" y="498"/>
                    <a:pt x="14112" y="273"/>
                    <a:pt x="12816" y="123"/>
                  </a:cubicBezTo>
                  <a:cubicBezTo>
                    <a:pt x="11520" y="-27"/>
                    <a:pt x="10080" y="-102"/>
                    <a:pt x="8208" y="273"/>
                  </a:cubicBezTo>
                  <a:cubicBezTo>
                    <a:pt x="6336" y="648"/>
                    <a:pt x="4032" y="1473"/>
                    <a:pt x="2448" y="3160"/>
                  </a:cubicBezTo>
                  <a:cubicBezTo>
                    <a:pt x="864" y="4848"/>
                    <a:pt x="0" y="7398"/>
                    <a:pt x="0" y="10136"/>
                  </a:cubicBezTo>
                  <a:cubicBezTo>
                    <a:pt x="0" y="12873"/>
                    <a:pt x="864" y="15798"/>
                    <a:pt x="1440" y="17598"/>
                  </a:cubicBezTo>
                  <a:cubicBezTo>
                    <a:pt x="2016" y="19398"/>
                    <a:pt x="2304" y="20073"/>
                    <a:pt x="2736" y="20598"/>
                  </a:cubicBezTo>
                  <a:cubicBezTo>
                    <a:pt x="3168" y="21123"/>
                    <a:pt x="3744" y="21498"/>
                    <a:pt x="4176" y="21460"/>
                  </a:cubicBezTo>
                  <a:cubicBezTo>
                    <a:pt x="4608" y="21423"/>
                    <a:pt x="4896" y="20973"/>
                    <a:pt x="5184" y="20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4083050" y="4328993"/>
              <a:ext cx="2413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5120"/>
                    <a:pt x="7579" y="8640"/>
                    <a:pt x="11179" y="5040"/>
                  </a:cubicBezTo>
                  <a:cubicBezTo>
                    <a:pt x="14779" y="1440"/>
                    <a:pt x="18189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4305278" y="4415641"/>
              <a:ext cx="190522" cy="17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08" fill="norm" stroke="1" extrusionOk="0">
                  <a:moveTo>
                    <a:pt x="1427" y="3281"/>
                  </a:moveTo>
                  <a:cubicBezTo>
                    <a:pt x="5224" y="2277"/>
                    <a:pt x="9022" y="1272"/>
                    <a:pt x="11989" y="644"/>
                  </a:cubicBezTo>
                  <a:cubicBezTo>
                    <a:pt x="14956" y="16"/>
                    <a:pt x="17092" y="-235"/>
                    <a:pt x="17449" y="267"/>
                  </a:cubicBezTo>
                  <a:cubicBezTo>
                    <a:pt x="17805" y="770"/>
                    <a:pt x="16380" y="2025"/>
                    <a:pt x="13769" y="4412"/>
                  </a:cubicBezTo>
                  <a:cubicBezTo>
                    <a:pt x="11158" y="6798"/>
                    <a:pt x="7361" y="10314"/>
                    <a:pt x="4987" y="12700"/>
                  </a:cubicBezTo>
                  <a:cubicBezTo>
                    <a:pt x="2613" y="15086"/>
                    <a:pt x="1664" y="16342"/>
                    <a:pt x="952" y="17598"/>
                  </a:cubicBezTo>
                  <a:cubicBezTo>
                    <a:pt x="240" y="18853"/>
                    <a:pt x="-235" y="20109"/>
                    <a:pt x="121" y="20737"/>
                  </a:cubicBezTo>
                  <a:cubicBezTo>
                    <a:pt x="477" y="21365"/>
                    <a:pt x="1664" y="21365"/>
                    <a:pt x="4868" y="20737"/>
                  </a:cubicBezTo>
                  <a:cubicBezTo>
                    <a:pt x="8073" y="20109"/>
                    <a:pt x="13295" y="18853"/>
                    <a:pt x="16380" y="17849"/>
                  </a:cubicBezTo>
                  <a:cubicBezTo>
                    <a:pt x="19466" y="16844"/>
                    <a:pt x="20416" y="16091"/>
                    <a:pt x="21365" y="15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4570588" y="4053674"/>
              <a:ext cx="128412" cy="340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316" fill="norm" stroke="1" extrusionOk="0">
                  <a:moveTo>
                    <a:pt x="20800" y="1335"/>
                  </a:moveTo>
                  <a:cubicBezTo>
                    <a:pt x="19086" y="805"/>
                    <a:pt x="17371" y="275"/>
                    <a:pt x="15657" y="76"/>
                  </a:cubicBezTo>
                  <a:cubicBezTo>
                    <a:pt x="13943" y="-123"/>
                    <a:pt x="12229" y="10"/>
                    <a:pt x="9829" y="1202"/>
                  </a:cubicBezTo>
                  <a:cubicBezTo>
                    <a:pt x="7429" y="2395"/>
                    <a:pt x="4343" y="4648"/>
                    <a:pt x="2286" y="7430"/>
                  </a:cubicBezTo>
                  <a:cubicBezTo>
                    <a:pt x="229" y="10213"/>
                    <a:pt x="-800" y="13526"/>
                    <a:pt x="743" y="15978"/>
                  </a:cubicBezTo>
                  <a:cubicBezTo>
                    <a:pt x="2286" y="18429"/>
                    <a:pt x="6400" y="20019"/>
                    <a:pt x="9314" y="20748"/>
                  </a:cubicBezTo>
                  <a:cubicBezTo>
                    <a:pt x="12229" y="21477"/>
                    <a:pt x="13943" y="21344"/>
                    <a:pt x="15657" y="2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4730750" y="4176593"/>
              <a:ext cx="184150" cy="18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440"/>
                  </a:moveTo>
                  <a:cubicBezTo>
                    <a:pt x="1241" y="720"/>
                    <a:pt x="2483" y="0"/>
                    <a:pt x="3600" y="0"/>
                  </a:cubicBezTo>
                  <a:cubicBezTo>
                    <a:pt x="4717" y="0"/>
                    <a:pt x="5710" y="720"/>
                    <a:pt x="6455" y="2880"/>
                  </a:cubicBezTo>
                  <a:cubicBezTo>
                    <a:pt x="7200" y="5040"/>
                    <a:pt x="7697" y="8640"/>
                    <a:pt x="7076" y="11760"/>
                  </a:cubicBezTo>
                  <a:cubicBezTo>
                    <a:pt x="6455" y="14880"/>
                    <a:pt x="4717" y="17520"/>
                    <a:pt x="3352" y="19200"/>
                  </a:cubicBezTo>
                  <a:cubicBezTo>
                    <a:pt x="1986" y="20880"/>
                    <a:pt x="993" y="21600"/>
                    <a:pt x="497" y="21240"/>
                  </a:cubicBezTo>
                  <a:cubicBezTo>
                    <a:pt x="0" y="20880"/>
                    <a:pt x="0" y="19440"/>
                    <a:pt x="1738" y="16200"/>
                  </a:cubicBezTo>
                  <a:cubicBezTo>
                    <a:pt x="3476" y="12960"/>
                    <a:pt x="6952" y="7920"/>
                    <a:pt x="9559" y="4800"/>
                  </a:cubicBezTo>
                  <a:cubicBezTo>
                    <a:pt x="12166" y="1680"/>
                    <a:pt x="13903" y="480"/>
                    <a:pt x="14648" y="600"/>
                  </a:cubicBezTo>
                  <a:cubicBezTo>
                    <a:pt x="15393" y="720"/>
                    <a:pt x="15145" y="2160"/>
                    <a:pt x="14648" y="4440"/>
                  </a:cubicBezTo>
                  <a:cubicBezTo>
                    <a:pt x="14152" y="6720"/>
                    <a:pt x="13407" y="9840"/>
                    <a:pt x="13159" y="12000"/>
                  </a:cubicBezTo>
                  <a:cubicBezTo>
                    <a:pt x="12910" y="14160"/>
                    <a:pt x="13159" y="15360"/>
                    <a:pt x="13903" y="16080"/>
                  </a:cubicBezTo>
                  <a:cubicBezTo>
                    <a:pt x="14648" y="16800"/>
                    <a:pt x="15890" y="17040"/>
                    <a:pt x="17255" y="17040"/>
                  </a:cubicBezTo>
                  <a:cubicBezTo>
                    <a:pt x="18621" y="17040"/>
                    <a:pt x="20110" y="16800"/>
                    <a:pt x="21600" y="16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4959349" y="4043243"/>
              <a:ext cx="7381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0" y="0"/>
                  </a:moveTo>
                  <a:cubicBezTo>
                    <a:pt x="7589" y="2929"/>
                    <a:pt x="15178" y="5858"/>
                    <a:pt x="18389" y="8908"/>
                  </a:cubicBezTo>
                  <a:cubicBezTo>
                    <a:pt x="21600" y="11959"/>
                    <a:pt x="20432" y="15132"/>
                    <a:pt x="18097" y="17268"/>
                  </a:cubicBezTo>
                  <a:cubicBezTo>
                    <a:pt x="15762" y="19403"/>
                    <a:pt x="12259" y="20502"/>
                    <a:pt x="9049" y="21051"/>
                  </a:cubicBezTo>
                  <a:cubicBezTo>
                    <a:pt x="5838" y="21600"/>
                    <a:pt x="2919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238750" y="4182943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5226050" y="4303593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6156506" y="4043243"/>
              <a:ext cx="1569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1918" y="0"/>
                  </a:moveTo>
                  <a:cubicBezTo>
                    <a:pt x="9218" y="2526"/>
                    <a:pt x="6518" y="5053"/>
                    <a:pt x="3818" y="7832"/>
                  </a:cubicBezTo>
                  <a:cubicBezTo>
                    <a:pt x="1118" y="10611"/>
                    <a:pt x="-1582" y="13642"/>
                    <a:pt x="1118" y="15979"/>
                  </a:cubicBezTo>
                  <a:cubicBezTo>
                    <a:pt x="3818" y="18316"/>
                    <a:pt x="11918" y="19958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5963810" y="4468693"/>
              <a:ext cx="398890" cy="2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50" fill="norm" stroke="1" extrusionOk="0">
                  <a:moveTo>
                    <a:pt x="961" y="10800"/>
                  </a:moveTo>
                  <a:cubicBezTo>
                    <a:pt x="392" y="14400"/>
                    <a:pt x="-176" y="18000"/>
                    <a:pt x="51" y="19800"/>
                  </a:cubicBezTo>
                  <a:cubicBezTo>
                    <a:pt x="279" y="21600"/>
                    <a:pt x="1302" y="21600"/>
                    <a:pt x="3632" y="19800"/>
                  </a:cubicBezTo>
                  <a:cubicBezTo>
                    <a:pt x="5963" y="18000"/>
                    <a:pt x="9601" y="14400"/>
                    <a:pt x="12784" y="10800"/>
                  </a:cubicBezTo>
                  <a:cubicBezTo>
                    <a:pt x="15967" y="7200"/>
                    <a:pt x="18696" y="3600"/>
                    <a:pt x="214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5886450" y="4602043"/>
              <a:ext cx="444500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882"/>
                  </a:moveTo>
                  <a:cubicBezTo>
                    <a:pt x="103" y="14313"/>
                    <a:pt x="206" y="15745"/>
                    <a:pt x="360" y="16981"/>
                  </a:cubicBezTo>
                  <a:cubicBezTo>
                    <a:pt x="514" y="18217"/>
                    <a:pt x="720" y="19258"/>
                    <a:pt x="926" y="20104"/>
                  </a:cubicBezTo>
                  <a:cubicBezTo>
                    <a:pt x="1131" y="20949"/>
                    <a:pt x="1337" y="21600"/>
                    <a:pt x="1543" y="21600"/>
                  </a:cubicBezTo>
                  <a:cubicBezTo>
                    <a:pt x="1749" y="21600"/>
                    <a:pt x="1954" y="20949"/>
                    <a:pt x="2057" y="18802"/>
                  </a:cubicBezTo>
                  <a:cubicBezTo>
                    <a:pt x="2160" y="16655"/>
                    <a:pt x="2160" y="13012"/>
                    <a:pt x="2006" y="10475"/>
                  </a:cubicBezTo>
                  <a:cubicBezTo>
                    <a:pt x="1851" y="7937"/>
                    <a:pt x="1543" y="6506"/>
                    <a:pt x="1389" y="5465"/>
                  </a:cubicBezTo>
                  <a:cubicBezTo>
                    <a:pt x="1234" y="4424"/>
                    <a:pt x="1234" y="3773"/>
                    <a:pt x="1594" y="3318"/>
                  </a:cubicBezTo>
                  <a:cubicBezTo>
                    <a:pt x="1954" y="2863"/>
                    <a:pt x="2674" y="2602"/>
                    <a:pt x="4731" y="2212"/>
                  </a:cubicBezTo>
                  <a:cubicBezTo>
                    <a:pt x="6789" y="1822"/>
                    <a:pt x="10183" y="1301"/>
                    <a:pt x="13217" y="911"/>
                  </a:cubicBezTo>
                  <a:cubicBezTo>
                    <a:pt x="16251" y="520"/>
                    <a:pt x="18926" y="2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5991963" y="4735393"/>
              <a:ext cx="148488" cy="18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93" fill="norm" stroke="1" extrusionOk="0">
                  <a:moveTo>
                    <a:pt x="3088" y="3767"/>
                  </a:moveTo>
                  <a:cubicBezTo>
                    <a:pt x="4305" y="2512"/>
                    <a:pt x="5522" y="1256"/>
                    <a:pt x="7196" y="628"/>
                  </a:cubicBezTo>
                  <a:cubicBezTo>
                    <a:pt x="8869" y="0"/>
                    <a:pt x="10998" y="0"/>
                    <a:pt x="12976" y="0"/>
                  </a:cubicBezTo>
                  <a:cubicBezTo>
                    <a:pt x="14953" y="0"/>
                    <a:pt x="16779" y="0"/>
                    <a:pt x="16779" y="1884"/>
                  </a:cubicBezTo>
                  <a:cubicBezTo>
                    <a:pt x="16779" y="3767"/>
                    <a:pt x="14953" y="7535"/>
                    <a:pt x="12215" y="10674"/>
                  </a:cubicBezTo>
                  <a:cubicBezTo>
                    <a:pt x="9477" y="13814"/>
                    <a:pt x="5827" y="16326"/>
                    <a:pt x="3393" y="18084"/>
                  </a:cubicBezTo>
                  <a:cubicBezTo>
                    <a:pt x="959" y="19842"/>
                    <a:pt x="-258" y="20847"/>
                    <a:pt x="46" y="21223"/>
                  </a:cubicBezTo>
                  <a:cubicBezTo>
                    <a:pt x="350" y="21600"/>
                    <a:pt x="2176" y="21349"/>
                    <a:pt x="5979" y="20470"/>
                  </a:cubicBezTo>
                  <a:cubicBezTo>
                    <a:pt x="9781" y="19591"/>
                    <a:pt x="15562" y="18084"/>
                    <a:pt x="21342" y="16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6229349" y="4748093"/>
              <a:ext cx="57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171"/>
                    <a:pt x="12000" y="12343"/>
                    <a:pt x="8400" y="15943"/>
                  </a:cubicBezTo>
                  <a:cubicBezTo>
                    <a:pt x="4800" y="19543"/>
                    <a:pt x="2400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6324599" y="4741743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29"/>
                    <a:pt x="7200" y="9257"/>
                    <a:pt x="10800" y="12857"/>
                  </a:cubicBezTo>
                  <a:cubicBezTo>
                    <a:pt x="14400" y="16457"/>
                    <a:pt x="18000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6191250" y="4722693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6457"/>
                    <a:pt x="11859" y="11314"/>
                    <a:pt x="15459" y="7714"/>
                  </a:cubicBezTo>
                  <a:cubicBezTo>
                    <a:pt x="19059" y="4114"/>
                    <a:pt x="20329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6642100" y="4417893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6930936" y="4226848"/>
              <a:ext cx="263614" cy="236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77" fill="norm" stroke="1" extrusionOk="0">
                  <a:moveTo>
                    <a:pt x="2859" y="6357"/>
                  </a:moveTo>
                  <a:cubicBezTo>
                    <a:pt x="3377" y="7313"/>
                    <a:pt x="3895" y="8269"/>
                    <a:pt x="5451" y="8842"/>
                  </a:cubicBezTo>
                  <a:cubicBezTo>
                    <a:pt x="7006" y="9416"/>
                    <a:pt x="9598" y="9607"/>
                    <a:pt x="11585" y="8651"/>
                  </a:cubicBezTo>
                  <a:cubicBezTo>
                    <a:pt x="13572" y="7695"/>
                    <a:pt x="14955" y="5593"/>
                    <a:pt x="15646" y="4063"/>
                  </a:cubicBezTo>
                  <a:cubicBezTo>
                    <a:pt x="16337" y="2534"/>
                    <a:pt x="16337" y="1578"/>
                    <a:pt x="15905" y="909"/>
                  </a:cubicBezTo>
                  <a:cubicBezTo>
                    <a:pt x="15473" y="240"/>
                    <a:pt x="14609" y="-142"/>
                    <a:pt x="13313" y="49"/>
                  </a:cubicBezTo>
                  <a:cubicBezTo>
                    <a:pt x="12017" y="240"/>
                    <a:pt x="10289" y="1005"/>
                    <a:pt x="8215" y="3203"/>
                  </a:cubicBezTo>
                  <a:cubicBezTo>
                    <a:pt x="6142" y="5401"/>
                    <a:pt x="3723" y="9033"/>
                    <a:pt x="2167" y="12092"/>
                  </a:cubicBezTo>
                  <a:cubicBezTo>
                    <a:pt x="612" y="15150"/>
                    <a:pt x="-79" y="17635"/>
                    <a:pt x="7" y="19164"/>
                  </a:cubicBezTo>
                  <a:cubicBezTo>
                    <a:pt x="94" y="20693"/>
                    <a:pt x="958" y="21267"/>
                    <a:pt x="3723" y="21362"/>
                  </a:cubicBezTo>
                  <a:cubicBezTo>
                    <a:pt x="6487" y="21458"/>
                    <a:pt x="11153" y="21076"/>
                    <a:pt x="14436" y="20598"/>
                  </a:cubicBezTo>
                  <a:cubicBezTo>
                    <a:pt x="17719" y="20120"/>
                    <a:pt x="19620" y="19546"/>
                    <a:pt x="21521" y="18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7124700" y="3973393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7310966" y="3893930"/>
              <a:ext cx="175684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520" y="2395"/>
                  </a:moveTo>
                  <a:cubicBezTo>
                    <a:pt x="1561" y="1442"/>
                    <a:pt x="2602" y="489"/>
                    <a:pt x="3773" y="330"/>
                  </a:cubicBezTo>
                  <a:cubicBezTo>
                    <a:pt x="4945" y="172"/>
                    <a:pt x="6246" y="807"/>
                    <a:pt x="7287" y="2554"/>
                  </a:cubicBezTo>
                  <a:cubicBezTo>
                    <a:pt x="8328" y="4301"/>
                    <a:pt x="9108" y="7160"/>
                    <a:pt x="8718" y="10178"/>
                  </a:cubicBezTo>
                  <a:cubicBezTo>
                    <a:pt x="8328" y="13195"/>
                    <a:pt x="6766" y="16372"/>
                    <a:pt x="5465" y="18436"/>
                  </a:cubicBezTo>
                  <a:cubicBezTo>
                    <a:pt x="4164" y="20501"/>
                    <a:pt x="3123" y="21454"/>
                    <a:pt x="2082" y="21454"/>
                  </a:cubicBezTo>
                  <a:cubicBezTo>
                    <a:pt x="1041" y="21454"/>
                    <a:pt x="0" y="20501"/>
                    <a:pt x="0" y="19389"/>
                  </a:cubicBezTo>
                  <a:cubicBezTo>
                    <a:pt x="0" y="18278"/>
                    <a:pt x="1041" y="17007"/>
                    <a:pt x="3513" y="14148"/>
                  </a:cubicBezTo>
                  <a:cubicBezTo>
                    <a:pt x="5986" y="11289"/>
                    <a:pt x="9889" y="6842"/>
                    <a:pt x="12231" y="3983"/>
                  </a:cubicBezTo>
                  <a:cubicBezTo>
                    <a:pt x="14573" y="1125"/>
                    <a:pt x="15354" y="-146"/>
                    <a:pt x="15354" y="13"/>
                  </a:cubicBezTo>
                  <a:cubicBezTo>
                    <a:pt x="15354" y="172"/>
                    <a:pt x="14573" y="1760"/>
                    <a:pt x="14053" y="3348"/>
                  </a:cubicBezTo>
                  <a:cubicBezTo>
                    <a:pt x="13533" y="4936"/>
                    <a:pt x="13272" y="6525"/>
                    <a:pt x="13142" y="8589"/>
                  </a:cubicBezTo>
                  <a:cubicBezTo>
                    <a:pt x="13012" y="10654"/>
                    <a:pt x="13012" y="13195"/>
                    <a:pt x="14443" y="14307"/>
                  </a:cubicBezTo>
                  <a:cubicBezTo>
                    <a:pt x="15875" y="15419"/>
                    <a:pt x="18737" y="15101"/>
                    <a:pt x="21600" y="14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7480300" y="3756948"/>
              <a:ext cx="114300" cy="12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3447"/>
                  </a:moveTo>
                  <a:cubicBezTo>
                    <a:pt x="1600" y="1957"/>
                    <a:pt x="3200" y="468"/>
                    <a:pt x="5000" y="95"/>
                  </a:cubicBezTo>
                  <a:cubicBezTo>
                    <a:pt x="6800" y="-277"/>
                    <a:pt x="8800" y="468"/>
                    <a:pt x="10200" y="1771"/>
                  </a:cubicBezTo>
                  <a:cubicBezTo>
                    <a:pt x="11600" y="3075"/>
                    <a:pt x="12400" y="4937"/>
                    <a:pt x="11800" y="7730"/>
                  </a:cubicBezTo>
                  <a:cubicBezTo>
                    <a:pt x="11200" y="10523"/>
                    <a:pt x="9200" y="14247"/>
                    <a:pt x="7400" y="16668"/>
                  </a:cubicBezTo>
                  <a:cubicBezTo>
                    <a:pt x="5600" y="19089"/>
                    <a:pt x="4000" y="20206"/>
                    <a:pt x="4200" y="20578"/>
                  </a:cubicBezTo>
                  <a:cubicBezTo>
                    <a:pt x="4400" y="20951"/>
                    <a:pt x="6400" y="20578"/>
                    <a:pt x="9600" y="20578"/>
                  </a:cubicBezTo>
                  <a:cubicBezTo>
                    <a:pt x="12800" y="20578"/>
                    <a:pt x="17200" y="20951"/>
                    <a:pt x="21600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7512050" y="3808293"/>
              <a:ext cx="1778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2504"/>
                    <a:pt x="16457" y="5009"/>
                    <a:pt x="13243" y="7826"/>
                  </a:cubicBezTo>
                  <a:cubicBezTo>
                    <a:pt x="10029" y="10643"/>
                    <a:pt x="6171" y="13774"/>
                    <a:pt x="3857" y="16122"/>
                  </a:cubicBezTo>
                  <a:cubicBezTo>
                    <a:pt x="1543" y="18470"/>
                    <a:pt x="771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7624233" y="3948550"/>
              <a:ext cx="160868" cy="15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1137" y="5177"/>
                  </a:moveTo>
                  <a:cubicBezTo>
                    <a:pt x="1421" y="3718"/>
                    <a:pt x="1705" y="2258"/>
                    <a:pt x="2558" y="1382"/>
                  </a:cubicBezTo>
                  <a:cubicBezTo>
                    <a:pt x="3411" y="507"/>
                    <a:pt x="4832" y="215"/>
                    <a:pt x="6253" y="69"/>
                  </a:cubicBezTo>
                  <a:cubicBezTo>
                    <a:pt x="7674" y="-77"/>
                    <a:pt x="9095" y="-77"/>
                    <a:pt x="9947" y="945"/>
                  </a:cubicBezTo>
                  <a:cubicBezTo>
                    <a:pt x="10800" y="1966"/>
                    <a:pt x="11084" y="4009"/>
                    <a:pt x="9805" y="6782"/>
                  </a:cubicBezTo>
                  <a:cubicBezTo>
                    <a:pt x="8526" y="9555"/>
                    <a:pt x="5684" y="13058"/>
                    <a:pt x="3553" y="15685"/>
                  </a:cubicBezTo>
                  <a:cubicBezTo>
                    <a:pt x="1421" y="18312"/>
                    <a:pt x="0" y="20064"/>
                    <a:pt x="0" y="20793"/>
                  </a:cubicBezTo>
                  <a:cubicBezTo>
                    <a:pt x="0" y="21523"/>
                    <a:pt x="1421" y="21231"/>
                    <a:pt x="5258" y="20355"/>
                  </a:cubicBezTo>
                  <a:cubicBezTo>
                    <a:pt x="9095" y="19480"/>
                    <a:pt x="15347" y="18020"/>
                    <a:pt x="21600" y="16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0" y="5237043"/>
              <a:ext cx="125158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" y="20829"/>
                    <a:pt x="219" y="20057"/>
                    <a:pt x="340" y="19157"/>
                  </a:cubicBezTo>
                  <a:cubicBezTo>
                    <a:pt x="460" y="18257"/>
                    <a:pt x="592" y="17229"/>
                    <a:pt x="720" y="16329"/>
                  </a:cubicBezTo>
                  <a:cubicBezTo>
                    <a:pt x="847" y="15429"/>
                    <a:pt x="972" y="14657"/>
                    <a:pt x="1100" y="14014"/>
                  </a:cubicBezTo>
                  <a:cubicBezTo>
                    <a:pt x="1227" y="13371"/>
                    <a:pt x="1359" y="12857"/>
                    <a:pt x="1494" y="12600"/>
                  </a:cubicBezTo>
                  <a:cubicBezTo>
                    <a:pt x="1629" y="12343"/>
                    <a:pt x="1768" y="12343"/>
                    <a:pt x="1916" y="12214"/>
                  </a:cubicBezTo>
                  <a:cubicBezTo>
                    <a:pt x="2064" y="12086"/>
                    <a:pt x="2221" y="11829"/>
                    <a:pt x="2371" y="11700"/>
                  </a:cubicBezTo>
                  <a:cubicBezTo>
                    <a:pt x="2521" y="11571"/>
                    <a:pt x="2663" y="11571"/>
                    <a:pt x="2811" y="11443"/>
                  </a:cubicBezTo>
                  <a:cubicBezTo>
                    <a:pt x="2959" y="11314"/>
                    <a:pt x="3112" y="11057"/>
                    <a:pt x="3251" y="10800"/>
                  </a:cubicBezTo>
                  <a:cubicBezTo>
                    <a:pt x="3390" y="10543"/>
                    <a:pt x="3514" y="10286"/>
                    <a:pt x="3640" y="10029"/>
                  </a:cubicBezTo>
                  <a:cubicBezTo>
                    <a:pt x="3766" y="9771"/>
                    <a:pt x="3894" y="9514"/>
                    <a:pt x="4022" y="9257"/>
                  </a:cubicBezTo>
                  <a:cubicBezTo>
                    <a:pt x="4150" y="9000"/>
                    <a:pt x="4278" y="8743"/>
                    <a:pt x="4409" y="8486"/>
                  </a:cubicBezTo>
                  <a:cubicBezTo>
                    <a:pt x="4541" y="8229"/>
                    <a:pt x="4676" y="7971"/>
                    <a:pt x="4813" y="7714"/>
                  </a:cubicBezTo>
                  <a:cubicBezTo>
                    <a:pt x="4950" y="7457"/>
                    <a:pt x="5089" y="7200"/>
                    <a:pt x="5227" y="7071"/>
                  </a:cubicBezTo>
                  <a:cubicBezTo>
                    <a:pt x="5366" y="6943"/>
                    <a:pt x="5505" y="6943"/>
                    <a:pt x="5649" y="6814"/>
                  </a:cubicBezTo>
                  <a:cubicBezTo>
                    <a:pt x="5794" y="6686"/>
                    <a:pt x="5943" y="6429"/>
                    <a:pt x="6095" y="6300"/>
                  </a:cubicBezTo>
                  <a:cubicBezTo>
                    <a:pt x="6247" y="6171"/>
                    <a:pt x="6400" y="6171"/>
                    <a:pt x="6553" y="6043"/>
                  </a:cubicBezTo>
                  <a:cubicBezTo>
                    <a:pt x="6707" y="5914"/>
                    <a:pt x="6860" y="5657"/>
                    <a:pt x="7019" y="5529"/>
                  </a:cubicBezTo>
                  <a:cubicBezTo>
                    <a:pt x="7178" y="5400"/>
                    <a:pt x="7342" y="5400"/>
                    <a:pt x="7479" y="5271"/>
                  </a:cubicBezTo>
                  <a:cubicBezTo>
                    <a:pt x="7616" y="5143"/>
                    <a:pt x="7726" y="4886"/>
                    <a:pt x="7841" y="4757"/>
                  </a:cubicBezTo>
                  <a:cubicBezTo>
                    <a:pt x="7956" y="4629"/>
                    <a:pt x="8077" y="4629"/>
                    <a:pt x="8192" y="4500"/>
                  </a:cubicBezTo>
                  <a:cubicBezTo>
                    <a:pt x="8307" y="4371"/>
                    <a:pt x="8416" y="4114"/>
                    <a:pt x="8532" y="3857"/>
                  </a:cubicBezTo>
                  <a:cubicBezTo>
                    <a:pt x="8647" y="3600"/>
                    <a:pt x="8767" y="3343"/>
                    <a:pt x="8888" y="3086"/>
                  </a:cubicBezTo>
                  <a:cubicBezTo>
                    <a:pt x="9008" y="2829"/>
                    <a:pt x="9129" y="2571"/>
                    <a:pt x="9246" y="2443"/>
                  </a:cubicBezTo>
                  <a:cubicBezTo>
                    <a:pt x="9363" y="2314"/>
                    <a:pt x="9476" y="2314"/>
                    <a:pt x="9596" y="2186"/>
                  </a:cubicBezTo>
                  <a:cubicBezTo>
                    <a:pt x="9717" y="2057"/>
                    <a:pt x="9845" y="1800"/>
                    <a:pt x="9969" y="1543"/>
                  </a:cubicBezTo>
                  <a:cubicBezTo>
                    <a:pt x="10093" y="1286"/>
                    <a:pt x="10214" y="1029"/>
                    <a:pt x="10334" y="900"/>
                  </a:cubicBezTo>
                  <a:cubicBezTo>
                    <a:pt x="10455" y="771"/>
                    <a:pt x="10575" y="771"/>
                    <a:pt x="10701" y="643"/>
                  </a:cubicBezTo>
                  <a:cubicBezTo>
                    <a:pt x="10827" y="514"/>
                    <a:pt x="10959" y="257"/>
                    <a:pt x="11089" y="129"/>
                  </a:cubicBezTo>
                  <a:cubicBezTo>
                    <a:pt x="11218" y="0"/>
                    <a:pt x="11346" y="0"/>
                    <a:pt x="11472" y="0"/>
                  </a:cubicBezTo>
                  <a:cubicBezTo>
                    <a:pt x="11598" y="0"/>
                    <a:pt x="11722" y="0"/>
                    <a:pt x="11854" y="0"/>
                  </a:cubicBezTo>
                  <a:cubicBezTo>
                    <a:pt x="11985" y="0"/>
                    <a:pt x="12124" y="0"/>
                    <a:pt x="12259" y="0"/>
                  </a:cubicBezTo>
                  <a:cubicBezTo>
                    <a:pt x="12395" y="0"/>
                    <a:pt x="12526" y="0"/>
                    <a:pt x="12654" y="0"/>
                  </a:cubicBezTo>
                  <a:cubicBezTo>
                    <a:pt x="12782" y="0"/>
                    <a:pt x="12906" y="0"/>
                    <a:pt x="13037" y="0"/>
                  </a:cubicBezTo>
                  <a:cubicBezTo>
                    <a:pt x="13169" y="0"/>
                    <a:pt x="13308" y="0"/>
                    <a:pt x="13441" y="0"/>
                  </a:cubicBezTo>
                  <a:cubicBezTo>
                    <a:pt x="13574" y="0"/>
                    <a:pt x="13702" y="0"/>
                    <a:pt x="13832" y="0"/>
                  </a:cubicBezTo>
                  <a:cubicBezTo>
                    <a:pt x="13962" y="0"/>
                    <a:pt x="14093" y="0"/>
                    <a:pt x="14228" y="0"/>
                  </a:cubicBezTo>
                  <a:cubicBezTo>
                    <a:pt x="14363" y="0"/>
                    <a:pt x="14502" y="0"/>
                    <a:pt x="14636" y="129"/>
                  </a:cubicBezTo>
                  <a:cubicBezTo>
                    <a:pt x="14769" y="257"/>
                    <a:pt x="14897" y="514"/>
                    <a:pt x="15025" y="643"/>
                  </a:cubicBezTo>
                  <a:cubicBezTo>
                    <a:pt x="15153" y="771"/>
                    <a:pt x="15280" y="771"/>
                    <a:pt x="15412" y="900"/>
                  </a:cubicBezTo>
                  <a:cubicBezTo>
                    <a:pt x="15543" y="1029"/>
                    <a:pt x="15679" y="1286"/>
                    <a:pt x="15808" y="1414"/>
                  </a:cubicBezTo>
                  <a:cubicBezTo>
                    <a:pt x="15938" y="1543"/>
                    <a:pt x="16062" y="1543"/>
                    <a:pt x="16186" y="1671"/>
                  </a:cubicBezTo>
                  <a:cubicBezTo>
                    <a:pt x="16311" y="1800"/>
                    <a:pt x="16435" y="2057"/>
                    <a:pt x="16563" y="2314"/>
                  </a:cubicBezTo>
                  <a:cubicBezTo>
                    <a:pt x="16690" y="2571"/>
                    <a:pt x="16822" y="2829"/>
                    <a:pt x="16948" y="3086"/>
                  </a:cubicBezTo>
                  <a:cubicBezTo>
                    <a:pt x="17074" y="3343"/>
                    <a:pt x="17195" y="3600"/>
                    <a:pt x="17311" y="3857"/>
                  </a:cubicBezTo>
                  <a:cubicBezTo>
                    <a:pt x="17428" y="4114"/>
                    <a:pt x="17542" y="4371"/>
                    <a:pt x="17662" y="4629"/>
                  </a:cubicBezTo>
                  <a:cubicBezTo>
                    <a:pt x="17783" y="4886"/>
                    <a:pt x="17911" y="5143"/>
                    <a:pt x="18060" y="5529"/>
                  </a:cubicBezTo>
                  <a:cubicBezTo>
                    <a:pt x="18210" y="5914"/>
                    <a:pt x="18382" y="6429"/>
                    <a:pt x="18524" y="6943"/>
                  </a:cubicBezTo>
                  <a:cubicBezTo>
                    <a:pt x="18667" y="7457"/>
                    <a:pt x="18780" y="7971"/>
                    <a:pt x="18921" y="8486"/>
                  </a:cubicBezTo>
                  <a:cubicBezTo>
                    <a:pt x="19061" y="9000"/>
                    <a:pt x="19229" y="9514"/>
                    <a:pt x="19390" y="10157"/>
                  </a:cubicBezTo>
                  <a:cubicBezTo>
                    <a:pt x="19551" y="10800"/>
                    <a:pt x="19704" y="11571"/>
                    <a:pt x="19852" y="12214"/>
                  </a:cubicBezTo>
                  <a:cubicBezTo>
                    <a:pt x="20000" y="12857"/>
                    <a:pt x="20142" y="13371"/>
                    <a:pt x="20276" y="14014"/>
                  </a:cubicBezTo>
                  <a:cubicBezTo>
                    <a:pt x="20409" y="14657"/>
                    <a:pt x="20533" y="15429"/>
                    <a:pt x="20685" y="16071"/>
                  </a:cubicBezTo>
                  <a:cubicBezTo>
                    <a:pt x="20837" y="16714"/>
                    <a:pt x="21016" y="17229"/>
                    <a:pt x="21173" y="17743"/>
                  </a:cubicBezTo>
                  <a:cubicBezTo>
                    <a:pt x="21330" y="18257"/>
                    <a:pt x="21465" y="18771"/>
                    <a:pt x="21600" y="19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434387" y="5853942"/>
              <a:ext cx="232765" cy="39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287" fill="norm" stroke="1" extrusionOk="0">
                  <a:moveTo>
                    <a:pt x="16253" y="982"/>
                  </a:moveTo>
                  <a:cubicBezTo>
                    <a:pt x="13979" y="522"/>
                    <a:pt x="11705" y="63"/>
                    <a:pt x="10190" y="5"/>
                  </a:cubicBezTo>
                  <a:cubicBezTo>
                    <a:pt x="8674" y="-52"/>
                    <a:pt x="7916" y="293"/>
                    <a:pt x="6400" y="1671"/>
                  </a:cubicBezTo>
                  <a:cubicBezTo>
                    <a:pt x="4884" y="3050"/>
                    <a:pt x="2611" y="5463"/>
                    <a:pt x="1284" y="8105"/>
                  </a:cubicBezTo>
                  <a:cubicBezTo>
                    <a:pt x="-42" y="10748"/>
                    <a:pt x="-421" y="13620"/>
                    <a:pt x="526" y="15861"/>
                  </a:cubicBezTo>
                  <a:cubicBezTo>
                    <a:pt x="1474" y="18101"/>
                    <a:pt x="3747" y="19710"/>
                    <a:pt x="6211" y="20571"/>
                  </a:cubicBezTo>
                  <a:cubicBezTo>
                    <a:pt x="8674" y="21433"/>
                    <a:pt x="11326" y="21548"/>
                    <a:pt x="13884" y="20744"/>
                  </a:cubicBezTo>
                  <a:cubicBezTo>
                    <a:pt x="16442" y="19939"/>
                    <a:pt x="18905" y="18216"/>
                    <a:pt x="20042" y="15861"/>
                  </a:cubicBezTo>
                  <a:cubicBezTo>
                    <a:pt x="21179" y="13505"/>
                    <a:pt x="20990" y="10518"/>
                    <a:pt x="20137" y="8220"/>
                  </a:cubicBezTo>
                  <a:cubicBezTo>
                    <a:pt x="19284" y="5922"/>
                    <a:pt x="17768" y="4314"/>
                    <a:pt x="16537" y="3452"/>
                  </a:cubicBezTo>
                  <a:cubicBezTo>
                    <a:pt x="15305" y="2591"/>
                    <a:pt x="14358" y="2476"/>
                    <a:pt x="14168" y="3050"/>
                  </a:cubicBezTo>
                  <a:cubicBezTo>
                    <a:pt x="13979" y="3625"/>
                    <a:pt x="14547" y="4888"/>
                    <a:pt x="15116" y="6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533400" y="6100643"/>
              <a:ext cx="1778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3000"/>
                    <a:pt x="5657" y="6000"/>
                    <a:pt x="9257" y="9600"/>
                  </a:cubicBezTo>
                  <a:cubicBezTo>
                    <a:pt x="12857" y="13200"/>
                    <a:pt x="17229" y="17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742950" y="5916493"/>
              <a:ext cx="13546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25" y="1600"/>
                    <a:pt x="9450" y="3200"/>
                    <a:pt x="13669" y="5550"/>
                  </a:cubicBezTo>
                  <a:cubicBezTo>
                    <a:pt x="17887" y="7900"/>
                    <a:pt x="21600" y="11000"/>
                    <a:pt x="21600" y="13800"/>
                  </a:cubicBezTo>
                  <a:cubicBezTo>
                    <a:pt x="21600" y="16600"/>
                    <a:pt x="17887" y="19100"/>
                    <a:pt x="141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277733" y="5901243"/>
              <a:ext cx="223917" cy="43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17" fill="norm" stroke="1" extrusionOk="0">
                  <a:moveTo>
                    <a:pt x="11665" y="1385"/>
                  </a:moveTo>
                  <a:cubicBezTo>
                    <a:pt x="10858" y="966"/>
                    <a:pt x="10050" y="546"/>
                    <a:pt x="8940" y="284"/>
                  </a:cubicBezTo>
                  <a:cubicBezTo>
                    <a:pt x="7830" y="22"/>
                    <a:pt x="6417" y="-83"/>
                    <a:pt x="5407" y="74"/>
                  </a:cubicBezTo>
                  <a:cubicBezTo>
                    <a:pt x="4398" y="232"/>
                    <a:pt x="3792" y="651"/>
                    <a:pt x="2783" y="2748"/>
                  </a:cubicBezTo>
                  <a:cubicBezTo>
                    <a:pt x="1774" y="4845"/>
                    <a:pt x="361" y="8620"/>
                    <a:pt x="58" y="11608"/>
                  </a:cubicBezTo>
                  <a:cubicBezTo>
                    <a:pt x="-245" y="14597"/>
                    <a:pt x="562" y="16799"/>
                    <a:pt x="4297" y="18319"/>
                  </a:cubicBezTo>
                  <a:cubicBezTo>
                    <a:pt x="8032" y="19839"/>
                    <a:pt x="14693" y="20678"/>
                    <a:pt x="21355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595565" y="5808543"/>
              <a:ext cx="134313" cy="71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553" fill="norm" stroke="1" extrusionOk="0">
                  <a:moveTo>
                    <a:pt x="20666" y="1346"/>
                  </a:moveTo>
                  <a:cubicBezTo>
                    <a:pt x="20999" y="1026"/>
                    <a:pt x="21331" y="705"/>
                    <a:pt x="20833" y="449"/>
                  </a:cubicBezTo>
                  <a:cubicBezTo>
                    <a:pt x="20334" y="192"/>
                    <a:pt x="19005" y="0"/>
                    <a:pt x="16014" y="0"/>
                  </a:cubicBezTo>
                  <a:cubicBezTo>
                    <a:pt x="13023" y="0"/>
                    <a:pt x="8371" y="192"/>
                    <a:pt x="5214" y="833"/>
                  </a:cubicBezTo>
                  <a:cubicBezTo>
                    <a:pt x="2057" y="1474"/>
                    <a:pt x="396" y="2564"/>
                    <a:pt x="63" y="3910"/>
                  </a:cubicBezTo>
                  <a:cubicBezTo>
                    <a:pt x="-269" y="5256"/>
                    <a:pt x="728" y="6858"/>
                    <a:pt x="2722" y="8557"/>
                  </a:cubicBezTo>
                  <a:cubicBezTo>
                    <a:pt x="4716" y="10255"/>
                    <a:pt x="7706" y="12050"/>
                    <a:pt x="10697" y="13812"/>
                  </a:cubicBezTo>
                  <a:cubicBezTo>
                    <a:pt x="13688" y="15575"/>
                    <a:pt x="16679" y="17306"/>
                    <a:pt x="18174" y="18491"/>
                  </a:cubicBezTo>
                  <a:cubicBezTo>
                    <a:pt x="19669" y="19677"/>
                    <a:pt x="19669" y="20318"/>
                    <a:pt x="19171" y="20767"/>
                  </a:cubicBezTo>
                  <a:cubicBezTo>
                    <a:pt x="18673" y="21215"/>
                    <a:pt x="17676" y="21472"/>
                    <a:pt x="15017" y="21536"/>
                  </a:cubicBezTo>
                  <a:cubicBezTo>
                    <a:pt x="12359" y="21600"/>
                    <a:pt x="8039" y="21472"/>
                    <a:pt x="3719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583509" y="6678493"/>
              <a:ext cx="12757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600" fill="norm" stroke="1" extrusionOk="0">
                  <a:moveTo>
                    <a:pt x="16075" y="7200"/>
                  </a:moveTo>
                  <a:cubicBezTo>
                    <a:pt x="15732" y="6000"/>
                    <a:pt x="15389" y="4800"/>
                    <a:pt x="14875" y="3600"/>
                  </a:cubicBezTo>
                  <a:cubicBezTo>
                    <a:pt x="14361" y="2400"/>
                    <a:pt x="13675" y="1200"/>
                    <a:pt x="12475" y="720"/>
                  </a:cubicBezTo>
                  <a:cubicBezTo>
                    <a:pt x="11275" y="240"/>
                    <a:pt x="9561" y="480"/>
                    <a:pt x="7332" y="2400"/>
                  </a:cubicBezTo>
                  <a:cubicBezTo>
                    <a:pt x="5104" y="4320"/>
                    <a:pt x="2361" y="7920"/>
                    <a:pt x="989" y="10920"/>
                  </a:cubicBezTo>
                  <a:cubicBezTo>
                    <a:pt x="-382" y="13920"/>
                    <a:pt x="-382" y="16320"/>
                    <a:pt x="1332" y="18240"/>
                  </a:cubicBezTo>
                  <a:cubicBezTo>
                    <a:pt x="3047" y="20160"/>
                    <a:pt x="6475" y="21600"/>
                    <a:pt x="9732" y="21600"/>
                  </a:cubicBezTo>
                  <a:cubicBezTo>
                    <a:pt x="12989" y="21600"/>
                    <a:pt x="16075" y="20160"/>
                    <a:pt x="18132" y="17040"/>
                  </a:cubicBezTo>
                  <a:cubicBezTo>
                    <a:pt x="20189" y="13920"/>
                    <a:pt x="21218" y="9120"/>
                    <a:pt x="20361" y="6000"/>
                  </a:cubicBezTo>
                  <a:cubicBezTo>
                    <a:pt x="19504" y="2880"/>
                    <a:pt x="16761" y="1440"/>
                    <a:pt x="140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499112" y="5571476"/>
              <a:ext cx="187089" cy="13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73" fill="norm" stroke="1" extrusionOk="0">
                  <a:moveTo>
                    <a:pt x="12902" y="5486"/>
                  </a:moveTo>
                  <a:cubicBezTo>
                    <a:pt x="10742" y="9943"/>
                    <a:pt x="8582" y="14400"/>
                    <a:pt x="7022" y="17143"/>
                  </a:cubicBezTo>
                  <a:cubicBezTo>
                    <a:pt x="5462" y="19886"/>
                    <a:pt x="4502" y="20914"/>
                    <a:pt x="3302" y="21257"/>
                  </a:cubicBezTo>
                  <a:cubicBezTo>
                    <a:pt x="2102" y="21600"/>
                    <a:pt x="662" y="21257"/>
                    <a:pt x="182" y="19200"/>
                  </a:cubicBezTo>
                  <a:cubicBezTo>
                    <a:pt x="-298" y="17143"/>
                    <a:pt x="182" y="13371"/>
                    <a:pt x="1502" y="10800"/>
                  </a:cubicBezTo>
                  <a:cubicBezTo>
                    <a:pt x="2822" y="8229"/>
                    <a:pt x="4982" y="6857"/>
                    <a:pt x="7142" y="7714"/>
                  </a:cubicBezTo>
                  <a:cubicBezTo>
                    <a:pt x="9302" y="8571"/>
                    <a:pt x="11462" y="11657"/>
                    <a:pt x="12902" y="13886"/>
                  </a:cubicBezTo>
                  <a:cubicBezTo>
                    <a:pt x="14342" y="16114"/>
                    <a:pt x="15062" y="17486"/>
                    <a:pt x="16022" y="18171"/>
                  </a:cubicBezTo>
                  <a:cubicBezTo>
                    <a:pt x="16982" y="18857"/>
                    <a:pt x="18182" y="18857"/>
                    <a:pt x="19022" y="18000"/>
                  </a:cubicBezTo>
                  <a:cubicBezTo>
                    <a:pt x="19862" y="17143"/>
                    <a:pt x="20342" y="15429"/>
                    <a:pt x="20702" y="12857"/>
                  </a:cubicBezTo>
                  <a:cubicBezTo>
                    <a:pt x="21062" y="10286"/>
                    <a:pt x="21302" y="6857"/>
                    <a:pt x="21182" y="4286"/>
                  </a:cubicBezTo>
                  <a:cubicBezTo>
                    <a:pt x="21062" y="1714"/>
                    <a:pt x="20582" y="0"/>
                    <a:pt x="18182" y="0"/>
                  </a:cubicBezTo>
                  <a:cubicBezTo>
                    <a:pt x="15782" y="0"/>
                    <a:pt x="11462" y="1714"/>
                    <a:pt x="8942" y="4286"/>
                  </a:cubicBezTo>
                  <a:cubicBezTo>
                    <a:pt x="6422" y="6857"/>
                    <a:pt x="5702" y="10286"/>
                    <a:pt x="4982" y="13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921155" y="6063029"/>
              <a:ext cx="250546" cy="30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17" fill="norm" stroke="1" extrusionOk="0">
                  <a:moveTo>
                    <a:pt x="4060" y="5776"/>
                  </a:moveTo>
                  <a:cubicBezTo>
                    <a:pt x="3878" y="6520"/>
                    <a:pt x="3697" y="7265"/>
                    <a:pt x="4060" y="7936"/>
                  </a:cubicBezTo>
                  <a:cubicBezTo>
                    <a:pt x="4423" y="8606"/>
                    <a:pt x="5330" y="9202"/>
                    <a:pt x="6601" y="9276"/>
                  </a:cubicBezTo>
                  <a:cubicBezTo>
                    <a:pt x="7872" y="9351"/>
                    <a:pt x="9505" y="8904"/>
                    <a:pt x="10957" y="7861"/>
                  </a:cubicBezTo>
                  <a:cubicBezTo>
                    <a:pt x="12409" y="6818"/>
                    <a:pt x="13680" y="5180"/>
                    <a:pt x="14315" y="3988"/>
                  </a:cubicBezTo>
                  <a:cubicBezTo>
                    <a:pt x="14951" y="2796"/>
                    <a:pt x="14951" y="2051"/>
                    <a:pt x="14769" y="1307"/>
                  </a:cubicBezTo>
                  <a:cubicBezTo>
                    <a:pt x="14588" y="562"/>
                    <a:pt x="14224" y="-183"/>
                    <a:pt x="12772" y="40"/>
                  </a:cubicBezTo>
                  <a:cubicBezTo>
                    <a:pt x="11320" y="264"/>
                    <a:pt x="8779" y="1456"/>
                    <a:pt x="6692" y="3467"/>
                  </a:cubicBezTo>
                  <a:cubicBezTo>
                    <a:pt x="4604" y="5478"/>
                    <a:pt x="2971" y="8308"/>
                    <a:pt x="1882" y="10915"/>
                  </a:cubicBezTo>
                  <a:cubicBezTo>
                    <a:pt x="793" y="13522"/>
                    <a:pt x="248" y="15905"/>
                    <a:pt x="67" y="17469"/>
                  </a:cubicBezTo>
                  <a:cubicBezTo>
                    <a:pt x="-115" y="19034"/>
                    <a:pt x="67" y="19778"/>
                    <a:pt x="702" y="20300"/>
                  </a:cubicBezTo>
                  <a:cubicBezTo>
                    <a:pt x="1337" y="20821"/>
                    <a:pt x="2426" y="21119"/>
                    <a:pt x="4786" y="21045"/>
                  </a:cubicBezTo>
                  <a:cubicBezTo>
                    <a:pt x="7146" y="20970"/>
                    <a:pt x="10776" y="20523"/>
                    <a:pt x="13771" y="20523"/>
                  </a:cubicBezTo>
                  <a:cubicBezTo>
                    <a:pt x="16766" y="20523"/>
                    <a:pt x="19125" y="20970"/>
                    <a:pt x="21485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2044700" y="5833943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2184400" y="5755480"/>
              <a:ext cx="146050" cy="12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373"/>
                  </a:moveTo>
                  <a:cubicBezTo>
                    <a:pt x="1565" y="24"/>
                    <a:pt x="3130" y="-324"/>
                    <a:pt x="4383" y="547"/>
                  </a:cubicBezTo>
                  <a:cubicBezTo>
                    <a:pt x="5635" y="1418"/>
                    <a:pt x="6574" y="3508"/>
                    <a:pt x="6574" y="6818"/>
                  </a:cubicBezTo>
                  <a:cubicBezTo>
                    <a:pt x="6574" y="10128"/>
                    <a:pt x="5635" y="14657"/>
                    <a:pt x="4383" y="17444"/>
                  </a:cubicBezTo>
                  <a:cubicBezTo>
                    <a:pt x="3130" y="20231"/>
                    <a:pt x="1565" y="21276"/>
                    <a:pt x="783" y="20928"/>
                  </a:cubicBezTo>
                  <a:cubicBezTo>
                    <a:pt x="0" y="20579"/>
                    <a:pt x="0" y="18837"/>
                    <a:pt x="939" y="16224"/>
                  </a:cubicBezTo>
                  <a:cubicBezTo>
                    <a:pt x="1878" y="13611"/>
                    <a:pt x="3757" y="10128"/>
                    <a:pt x="5635" y="7515"/>
                  </a:cubicBezTo>
                  <a:cubicBezTo>
                    <a:pt x="7513" y="4902"/>
                    <a:pt x="9391" y="3160"/>
                    <a:pt x="10174" y="3160"/>
                  </a:cubicBezTo>
                  <a:cubicBezTo>
                    <a:pt x="10957" y="3160"/>
                    <a:pt x="10643" y="4902"/>
                    <a:pt x="10487" y="6644"/>
                  </a:cubicBezTo>
                  <a:cubicBezTo>
                    <a:pt x="10330" y="8386"/>
                    <a:pt x="10330" y="10128"/>
                    <a:pt x="11113" y="11347"/>
                  </a:cubicBezTo>
                  <a:cubicBezTo>
                    <a:pt x="11896" y="12566"/>
                    <a:pt x="13461" y="13263"/>
                    <a:pt x="15026" y="13611"/>
                  </a:cubicBezTo>
                  <a:cubicBezTo>
                    <a:pt x="16591" y="13960"/>
                    <a:pt x="18157" y="13960"/>
                    <a:pt x="19252" y="13611"/>
                  </a:cubicBezTo>
                  <a:cubicBezTo>
                    <a:pt x="20348" y="13263"/>
                    <a:pt x="20974" y="12566"/>
                    <a:pt x="21600" y="11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2286000" y="5609016"/>
              <a:ext cx="107950" cy="9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fill="norm" stroke="1" extrusionOk="0">
                  <a:moveTo>
                    <a:pt x="0" y="621"/>
                  </a:moveTo>
                  <a:cubicBezTo>
                    <a:pt x="2118" y="130"/>
                    <a:pt x="4235" y="-361"/>
                    <a:pt x="5929" y="375"/>
                  </a:cubicBezTo>
                  <a:cubicBezTo>
                    <a:pt x="7624" y="1112"/>
                    <a:pt x="8894" y="3075"/>
                    <a:pt x="9106" y="5284"/>
                  </a:cubicBezTo>
                  <a:cubicBezTo>
                    <a:pt x="9318" y="7494"/>
                    <a:pt x="8471" y="9948"/>
                    <a:pt x="6776" y="12648"/>
                  </a:cubicBezTo>
                  <a:cubicBezTo>
                    <a:pt x="5082" y="15348"/>
                    <a:pt x="2541" y="18294"/>
                    <a:pt x="2329" y="19766"/>
                  </a:cubicBezTo>
                  <a:cubicBezTo>
                    <a:pt x="2118" y="21239"/>
                    <a:pt x="4235" y="21239"/>
                    <a:pt x="7835" y="20257"/>
                  </a:cubicBezTo>
                  <a:cubicBezTo>
                    <a:pt x="11435" y="19275"/>
                    <a:pt x="16518" y="17312"/>
                    <a:pt x="21600" y="15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2353262" y="5630743"/>
              <a:ext cx="91489" cy="28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26" fill="norm" stroke="1" extrusionOk="0">
                  <a:moveTo>
                    <a:pt x="21218" y="0"/>
                  </a:moveTo>
                  <a:cubicBezTo>
                    <a:pt x="15818" y="5082"/>
                    <a:pt x="10418" y="10165"/>
                    <a:pt x="6982" y="13421"/>
                  </a:cubicBezTo>
                  <a:cubicBezTo>
                    <a:pt x="3545" y="16676"/>
                    <a:pt x="2073" y="18106"/>
                    <a:pt x="1091" y="19297"/>
                  </a:cubicBezTo>
                  <a:cubicBezTo>
                    <a:pt x="109" y="20488"/>
                    <a:pt x="-382" y="21441"/>
                    <a:pt x="354" y="21521"/>
                  </a:cubicBezTo>
                  <a:cubicBezTo>
                    <a:pt x="1091" y="21600"/>
                    <a:pt x="3054" y="20806"/>
                    <a:pt x="5018" y="20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2451099" y="5784426"/>
              <a:ext cx="152401" cy="12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4102"/>
                  </a:moveTo>
                  <a:cubicBezTo>
                    <a:pt x="900" y="2662"/>
                    <a:pt x="1800" y="1222"/>
                    <a:pt x="3150" y="502"/>
                  </a:cubicBezTo>
                  <a:cubicBezTo>
                    <a:pt x="4500" y="-218"/>
                    <a:pt x="6300" y="-218"/>
                    <a:pt x="7350" y="862"/>
                  </a:cubicBezTo>
                  <a:cubicBezTo>
                    <a:pt x="8400" y="1942"/>
                    <a:pt x="8700" y="4102"/>
                    <a:pt x="8250" y="6982"/>
                  </a:cubicBezTo>
                  <a:cubicBezTo>
                    <a:pt x="7800" y="9862"/>
                    <a:pt x="6600" y="13462"/>
                    <a:pt x="5550" y="15982"/>
                  </a:cubicBezTo>
                  <a:cubicBezTo>
                    <a:pt x="4500" y="18502"/>
                    <a:pt x="3600" y="19942"/>
                    <a:pt x="4050" y="20662"/>
                  </a:cubicBezTo>
                  <a:cubicBezTo>
                    <a:pt x="4500" y="21382"/>
                    <a:pt x="6300" y="21382"/>
                    <a:pt x="9450" y="21022"/>
                  </a:cubicBezTo>
                  <a:cubicBezTo>
                    <a:pt x="12600" y="20662"/>
                    <a:pt x="17100" y="19942"/>
                    <a:pt x="21600" y="19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2609214" y="631654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2910019" y="5895724"/>
              <a:ext cx="493581" cy="51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71" fill="norm" stroke="1" extrusionOk="0">
                  <a:moveTo>
                    <a:pt x="5740" y="12139"/>
                  </a:moveTo>
                  <a:cubicBezTo>
                    <a:pt x="5463" y="11439"/>
                    <a:pt x="5187" y="10740"/>
                    <a:pt x="4817" y="10434"/>
                  </a:cubicBezTo>
                  <a:cubicBezTo>
                    <a:pt x="4448" y="10128"/>
                    <a:pt x="3987" y="10215"/>
                    <a:pt x="3248" y="10915"/>
                  </a:cubicBezTo>
                  <a:cubicBezTo>
                    <a:pt x="2510" y="11614"/>
                    <a:pt x="1494" y="12926"/>
                    <a:pt x="848" y="14369"/>
                  </a:cubicBezTo>
                  <a:cubicBezTo>
                    <a:pt x="202" y="15812"/>
                    <a:pt x="-75" y="17386"/>
                    <a:pt x="17" y="18566"/>
                  </a:cubicBezTo>
                  <a:cubicBezTo>
                    <a:pt x="110" y="19747"/>
                    <a:pt x="571" y="20534"/>
                    <a:pt x="1033" y="20971"/>
                  </a:cubicBezTo>
                  <a:cubicBezTo>
                    <a:pt x="1494" y="21409"/>
                    <a:pt x="1956" y="21496"/>
                    <a:pt x="2510" y="21190"/>
                  </a:cubicBezTo>
                  <a:cubicBezTo>
                    <a:pt x="3063" y="20884"/>
                    <a:pt x="3710" y="20184"/>
                    <a:pt x="4448" y="18523"/>
                  </a:cubicBezTo>
                  <a:cubicBezTo>
                    <a:pt x="5187" y="16861"/>
                    <a:pt x="6017" y="14238"/>
                    <a:pt x="6571" y="11570"/>
                  </a:cubicBezTo>
                  <a:cubicBezTo>
                    <a:pt x="7125" y="8903"/>
                    <a:pt x="7402" y="6192"/>
                    <a:pt x="7540" y="4356"/>
                  </a:cubicBezTo>
                  <a:cubicBezTo>
                    <a:pt x="7679" y="2519"/>
                    <a:pt x="7679" y="1558"/>
                    <a:pt x="7540" y="902"/>
                  </a:cubicBezTo>
                  <a:cubicBezTo>
                    <a:pt x="7402" y="246"/>
                    <a:pt x="7125" y="-104"/>
                    <a:pt x="6848" y="27"/>
                  </a:cubicBezTo>
                  <a:cubicBezTo>
                    <a:pt x="6571" y="158"/>
                    <a:pt x="6294" y="770"/>
                    <a:pt x="6063" y="2563"/>
                  </a:cubicBezTo>
                  <a:cubicBezTo>
                    <a:pt x="5833" y="4356"/>
                    <a:pt x="5648" y="7329"/>
                    <a:pt x="5648" y="10215"/>
                  </a:cubicBezTo>
                  <a:cubicBezTo>
                    <a:pt x="5648" y="13101"/>
                    <a:pt x="5833" y="15899"/>
                    <a:pt x="5971" y="17517"/>
                  </a:cubicBezTo>
                  <a:cubicBezTo>
                    <a:pt x="6110" y="19135"/>
                    <a:pt x="6202" y="19572"/>
                    <a:pt x="6433" y="19922"/>
                  </a:cubicBezTo>
                  <a:cubicBezTo>
                    <a:pt x="6663" y="20272"/>
                    <a:pt x="7033" y="20534"/>
                    <a:pt x="7356" y="20447"/>
                  </a:cubicBezTo>
                  <a:cubicBezTo>
                    <a:pt x="7679" y="20359"/>
                    <a:pt x="7956" y="19922"/>
                    <a:pt x="8279" y="18523"/>
                  </a:cubicBezTo>
                  <a:cubicBezTo>
                    <a:pt x="8602" y="17124"/>
                    <a:pt x="8971" y="14762"/>
                    <a:pt x="9202" y="13188"/>
                  </a:cubicBezTo>
                  <a:cubicBezTo>
                    <a:pt x="9433" y="11614"/>
                    <a:pt x="9525" y="10827"/>
                    <a:pt x="9756" y="10565"/>
                  </a:cubicBezTo>
                  <a:cubicBezTo>
                    <a:pt x="9987" y="10302"/>
                    <a:pt x="10356" y="10565"/>
                    <a:pt x="10863" y="11221"/>
                  </a:cubicBezTo>
                  <a:cubicBezTo>
                    <a:pt x="11371" y="11877"/>
                    <a:pt x="12017" y="12926"/>
                    <a:pt x="12433" y="13888"/>
                  </a:cubicBezTo>
                  <a:cubicBezTo>
                    <a:pt x="12848" y="14850"/>
                    <a:pt x="13033" y="15724"/>
                    <a:pt x="13033" y="16380"/>
                  </a:cubicBezTo>
                  <a:cubicBezTo>
                    <a:pt x="13033" y="17036"/>
                    <a:pt x="12848" y="17473"/>
                    <a:pt x="12571" y="17823"/>
                  </a:cubicBezTo>
                  <a:cubicBezTo>
                    <a:pt x="12294" y="18173"/>
                    <a:pt x="11925" y="18435"/>
                    <a:pt x="11602" y="18392"/>
                  </a:cubicBezTo>
                  <a:cubicBezTo>
                    <a:pt x="11279" y="18348"/>
                    <a:pt x="11002" y="17998"/>
                    <a:pt x="10956" y="17605"/>
                  </a:cubicBezTo>
                  <a:cubicBezTo>
                    <a:pt x="10910" y="17211"/>
                    <a:pt x="11094" y="16774"/>
                    <a:pt x="11879" y="15943"/>
                  </a:cubicBezTo>
                  <a:cubicBezTo>
                    <a:pt x="12663" y="15112"/>
                    <a:pt x="14048" y="13888"/>
                    <a:pt x="14879" y="13057"/>
                  </a:cubicBezTo>
                  <a:cubicBezTo>
                    <a:pt x="15710" y="12226"/>
                    <a:pt x="15987" y="11789"/>
                    <a:pt x="16263" y="11264"/>
                  </a:cubicBezTo>
                  <a:cubicBezTo>
                    <a:pt x="16540" y="10740"/>
                    <a:pt x="16817" y="10128"/>
                    <a:pt x="16817" y="9996"/>
                  </a:cubicBezTo>
                  <a:cubicBezTo>
                    <a:pt x="16817" y="9865"/>
                    <a:pt x="16540" y="10215"/>
                    <a:pt x="16217" y="11090"/>
                  </a:cubicBezTo>
                  <a:cubicBezTo>
                    <a:pt x="15894" y="11964"/>
                    <a:pt x="15525" y="13363"/>
                    <a:pt x="15525" y="14500"/>
                  </a:cubicBezTo>
                  <a:cubicBezTo>
                    <a:pt x="15525" y="15637"/>
                    <a:pt x="15894" y="16511"/>
                    <a:pt x="16956" y="17167"/>
                  </a:cubicBezTo>
                  <a:cubicBezTo>
                    <a:pt x="18017" y="17823"/>
                    <a:pt x="19771" y="18260"/>
                    <a:pt x="21525" y="18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3975100" y="6246693"/>
              <a:ext cx="1968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006850" y="6380043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570792" y="5969729"/>
              <a:ext cx="136970" cy="35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52" fill="norm" stroke="1" extrusionOk="0">
                  <a:moveTo>
                    <a:pt x="2150" y="5252"/>
                  </a:moveTo>
                  <a:cubicBezTo>
                    <a:pt x="1168" y="4738"/>
                    <a:pt x="186" y="4223"/>
                    <a:pt x="23" y="3645"/>
                  </a:cubicBezTo>
                  <a:cubicBezTo>
                    <a:pt x="-141" y="3066"/>
                    <a:pt x="514" y="2423"/>
                    <a:pt x="3623" y="1716"/>
                  </a:cubicBezTo>
                  <a:cubicBezTo>
                    <a:pt x="6732" y="1009"/>
                    <a:pt x="12295" y="238"/>
                    <a:pt x="15732" y="45"/>
                  </a:cubicBezTo>
                  <a:cubicBezTo>
                    <a:pt x="19168" y="-148"/>
                    <a:pt x="20477" y="238"/>
                    <a:pt x="20968" y="2038"/>
                  </a:cubicBezTo>
                  <a:cubicBezTo>
                    <a:pt x="21459" y="3838"/>
                    <a:pt x="21132" y="7052"/>
                    <a:pt x="19495" y="9688"/>
                  </a:cubicBezTo>
                  <a:cubicBezTo>
                    <a:pt x="17859" y="12323"/>
                    <a:pt x="14914" y="14381"/>
                    <a:pt x="13277" y="16245"/>
                  </a:cubicBezTo>
                  <a:cubicBezTo>
                    <a:pt x="11641" y="18109"/>
                    <a:pt x="11314" y="19781"/>
                    <a:pt x="10986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4610100" y="6481643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7664450" y="7281743"/>
              <a:ext cx="3752850" cy="13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16457"/>
                  </a:moveTo>
                  <a:cubicBezTo>
                    <a:pt x="134" y="17486"/>
                    <a:pt x="268" y="18514"/>
                    <a:pt x="542" y="19543"/>
                  </a:cubicBezTo>
                  <a:cubicBezTo>
                    <a:pt x="816" y="20571"/>
                    <a:pt x="1230" y="21600"/>
                    <a:pt x="1657" y="21429"/>
                  </a:cubicBezTo>
                  <a:cubicBezTo>
                    <a:pt x="2083" y="21257"/>
                    <a:pt x="2522" y="19886"/>
                    <a:pt x="2979" y="18686"/>
                  </a:cubicBezTo>
                  <a:cubicBezTo>
                    <a:pt x="3436" y="17486"/>
                    <a:pt x="3911" y="16457"/>
                    <a:pt x="4355" y="15771"/>
                  </a:cubicBezTo>
                  <a:cubicBezTo>
                    <a:pt x="4800" y="15086"/>
                    <a:pt x="5214" y="14743"/>
                    <a:pt x="5647" y="14400"/>
                  </a:cubicBezTo>
                  <a:cubicBezTo>
                    <a:pt x="6079" y="14057"/>
                    <a:pt x="6530" y="13714"/>
                    <a:pt x="7011" y="13371"/>
                  </a:cubicBezTo>
                  <a:cubicBezTo>
                    <a:pt x="7492" y="13029"/>
                    <a:pt x="8004" y="12686"/>
                    <a:pt x="8528" y="12514"/>
                  </a:cubicBezTo>
                  <a:cubicBezTo>
                    <a:pt x="9052" y="12343"/>
                    <a:pt x="9588" y="12343"/>
                    <a:pt x="10124" y="12343"/>
                  </a:cubicBezTo>
                  <a:cubicBezTo>
                    <a:pt x="10660" y="12343"/>
                    <a:pt x="11196" y="12343"/>
                    <a:pt x="11720" y="12343"/>
                  </a:cubicBezTo>
                  <a:cubicBezTo>
                    <a:pt x="12244" y="12343"/>
                    <a:pt x="12755" y="12343"/>
                    <a:pt x="13261" y="12171"/>
                  </a:cubicBezTo>
                  <a:cubicBezTo>
                    <a:pt x="13766" y="12000"/>
                    <a:pt x="14266" y="11657"/>
                    <a:pt x="14747" y="11486"/>
                  </a:cubicBezTo>
                  <a:cubicBezTo>
                    <a:pt x="15228" y="11314"/>
                    <a:pt x="15691" y="11314"/>
                    <a:pt x="16154" y="11143"/>
                  </a:cubicBezTo>
                  <a:cubicBezTo>
                    <a:pt x="16617" y="10971"/>
                    <a:pt x="17080" y="10629"/>
                    <a:pt x="17555" y="10114"/>
                  </a:cubicBezTo>
                  <a:cubicBezTo>
                    <a:pt x="18030" y="9600"/>
                    <a:pt x="18518" y="8914"/>
                    <a:pt x="18956" y="8057"/>
                  </a:cubicBezTo>
                  <a:cubicBezTo>
                    <a:pt x="19395" y="7200"/>
                    <a:pt x="19785" y="6171"/>
                    <a:pt x="20150" y="5143"/>
                  </a:cubicBezTo>
                  <a:cubicBezTo>
                    <a:pt x="20516" y="4114"/>
                    <a:pt x="20857" y="3086"/>
                    <a:pt x="21094" y="2229"/>
                  </a:cubicBezTo>
                  <a:cubicBezTo>
                    <a:pt x="21332" y="1371"/>
                    <a:pt x="21466" y="6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9499030" y="7307143"/>
              <a:ext cx="4624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600" fill="norm" stroke="1" extrusionOk="0">
                  <a:moveTo>
                    <a:pt x="5888" y="0"/>
                  </a:moveTo>
                  <a:cubicBezTo>
                    <a:pt x="6827" y="2541"/>
                    <a:pt x="7766" y="5082"/>
                    <a:pt x="8236" y="7412"/>
                  </a:cubicBezTo>
                  <a:cubicBezTo>
                    <a:pt x="8705" y="9741"/>
                    <a:pt x="8705" y="11859"/>
                    <a:pt x="8705" y="13271"/>
                  </a:cubicBezTo>
                  <a:cubicBezTo>
                    <a:pt x="8705" y="14682"/>
                    <a:pt x="8705" y="15388"/>
                    <a:pt x="8705" y="15388"/>
                  </a:cubicBezTo>
                  <a:cubicBezTo>
                    <a:pt x="8705" y="15388"/>
                    <a:pt x="8705" y="14682"/>
                    <a:pt x="10114" y="12494"/>
                  </a:cubicBezTo>
                  <a:cubicBezTo>
                    <a:pt x="11523" y="10306"/>
                    <a:pt x="14340" y="6635"/>
                    <a:pt x="16688" y="4376"/>
                  </a:cubicBezTo>
                  <a:cubicBezTo>
                    <a:pt x="19036" y="2118"/>
                    <a:pt x="20914" y="1271"/>
                    <a:pt x="20444" y="1200"/>
                  </a:cubicBezTo>
                  <a:cubicBezTo>
                    <a:pt x="19975" y="1129"/>
                    <a:pt x="17157" y="1835"/>
                    <a:pt x="15279" y="3812"/>
                  </a:cubicBezTo>
                  <a:cubicBezTo>
                    <a:pt x="13401" y="5788"/>
                    <a:pt x="12462" y="9035"/>
                    <a:pt x="11992" y="11012"/>
                  </a:cubicBezTo>
                  <a:cubicBezTo>
                    <a:pt x="11523" y="12988"/>
                    <a:pt x="11523" y="13694"/>
                    <a:pt x="11523" y="13694"/>
                  </a:cubicBezTo>
                  <a:cubicBezTo>
                    <a:pt x="11523" y="13694"/>
                    <a:pt x="11523" y="12988"/>
                    <a:pt x="10584" y="11435"/>
                  </a:cubicBezTo>
                  <a:cubicBezTo>
                    <a:pt x="9644" y="9882"/>
                    <a:pt x="7766" y="7482"/>
                    <a:pt x="6827" y="5859"/>
                  </a:cubicBezTo>
                  <a:cubicBezTo>
                    <a:pt x="5888" y="4235"/>
                    <a:pt x="5888" y="3388"/>
                    <a:pt x="5418" y="4094"/>
                  </a:cubicBezTo>
                  <a:cubicBezTo>
                    <a:pt x="4949" y="4800"/>
                    <a:pt x="4010" y="7059"/>
                    <a:pt x="2601" y="9812"/>
                  </a:cubicBezTo>
                  <a:cubicBezTo>
                    <a:pt x="1192" y="12565"/>
                    <a:pt x="-686" y="15812"/>
                    <a:pt x="253" y="17859"/>
                  </a:cubicBezTo>
                  <a:cubicBezTo>
                    <a:pt x="1192" y="19906"/>
                    <a:pt x="4949" y="20753"/>
                    <a:pt x="87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7658099" y="6192450"/>
              <a:ext cx="4368801" cy="100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20717"/>
                  </a:moveTo>
                  <a:cubicBezTo>
                    <a:pt x="31" y="20534"/>
                    <a:pt x="63" y="20352"/>
                    <a:pt x="131" y="20261"/>
                  </a:cubicBezTo>
                  <a:cubicBezTo>
                    <a:pt x="199" y="20170"/>
                    <a:pt x="303" y="20170"/>
                    <a:pt x="497" y="20147"/>
                  </a:cubicBezTo>
                  <a:cubicBezTo>
                    <a:pt x="691" y="20124"/>
                    <a:pt x="973" y="20079"/>
                    <a:pt x="1251" y="20010"/>
                  </a:cubicBezTo>
                  <a:cubicBezTo>
                    <a:pt x="1528" y="19942"/>
                    <a:pt x="1800" y="19851"/>
                    <a:pt x="2098" y="19691"/>
                  </a:cubicBezTo>
                  <a:cubicBezTo>
                    <a:pt x="2397" y="19532"/>
                    <a:pt x="2721" y="19304"/>
                    <a:pt x="2998" y="18985"/>
                  </a:cubicBezTo>
                  <a:cubicBezTo>
                    <a:pt x="3276" y="18666"/>
                    <a:pt x="3506" y="18256"/>
                    <a:pt x="3710" y="17732"/>
                  </a:cubicBezTo>
                  <a:cubicBezTo>
                    <a:pt x="3914" y="17208"/>
                    <a:pt x="4092" y="16570"/>
                    <a:pt x="4254" y="15841"/>
                  </a:cubicBezTo>
                  <a:cubicBezTo>
                    <a:pt x="4416" y="15112"/>
                    <a:pt x="4563" y="14291"/>
                    <a:pt x="4735" y="13380"/>
                  </a:cubicBezTo>
                  <a:cubicBezTo>
                    <a:pt x="4908" y="12469"/>
                    <a:pt x="5107" y="11466"/>
                    <a:pt x="5285" y="10486"/>
                  </a:cubicBezTo>
                  <a:cubicBezTo>
                    <a:pt x="5463" y="9507"/>
                    <a:pt x="5620" y="8550"/>
                    <a:pt x="5787" y="7729"/>
                  </a:cubicBezTo>
                  <a:cubicBezTo>
                    <a:pt x="5955" y="6909"/>
                    <a:pt x="6133" y="6226"/>
                    <a:pt x="6337" y="5542"/>
                  </a:cubicBezTo>
                  <a:cubicBezTo>
                    <a:pt x="6541" y="4859"/>
                    <a:pt x="6771" y="4175"/>
                    <a:pt x="7001" y="3560"/>
                  </a:cubicBezTo>
                  <a:cubicBezTo>
                    <a:pt x="7231" y="2945"/>
                    <a:pt x="7462" y="2398"/>
                    <a:pt x="7655" y="1942"/>
                  </a:cubicBezTo>
                  <a:cubicBezTo>
                    <a:pt x="7849" y="1486"/>
                    <a:pt x="8006" y="1122"/>
                    <a:pt x="8236" y="780"/>
                  </a:cubicBezTo>
                  <a:cubicBezTo>
                    <a:pt x="8466" y="438"/>
                    <a:pt x="8770" y="119"/>
                    <a:pt x="9063" y="28"/>
                  </a:cubicBezTo>
                  <a:cubicBezTo>
                    <a:pt x="9356" y="-63"/>
                    <a:pt x="9638" y="74"/>
                    <a:pt x="9858" y="302"/>
                  </a:cubicBezTo>
                  <a:cubicBezTo>
                    <a:pt x="10078" y="529"/>
                    <a:pt x="10235" y="848"/>
                    <a:pt x="10402" y="1304"/>
                  </a:cubicBezTo>
                  <a:cubicBezTo>
                    <a:pt x="10570" y="1760"/>
                    <a:pt x="10748" y="2352"/>
                    <a:pt x="10910" y="2967"/>
                  </a:cubicBezTo>
                  <a:cubicBezTo>
                    <a:pt x="11072" y="3583"/>
                    <a:pt x="11219" y="4221"/>
                    <a:pt x="11349" y="4836"/>
                  </a:cubicBezTo>
                  <a:cubicBezTo>
                    <a:pt x="11480" y="5451"/>
                    <a:pt x="11595" y="6043"/>
                    <a:pt x="11721" y="6909"/>
                  </a:cubicBezTo>
                  <a:cubicBezTo>
                    <a:pt x="11847" y="7775"/>
                    <a:pt x="11983" y="8914"/>
                    <a:pt x="12124" y="9848"/>
                  </a:cubicBezTo>
                  <a:cubicBezTo>
                    <a:pt x="12265" y="10783"/>
                    <a:pt x="12412" y="11512"/>
                    <a:pt x="12569" y="12264"/>
                  </a:cubicBezTo>
                  <a:cubicBezTo>
                    <a:pt x="12726" y="13015"/>
                    <a:pt x="12893" y="13790"/>
                    <a:pt x="13102" y="14610"/>
                  </a:cubicBezTo>
                  <a:cubicBezTo>
                    <a:pt x="13312" y="15431"/>
                    <a:pt x="13563" y="16296"/>
                    <a:pt x="13814" y="16934"/>
                  </a:cubicBezTo>
                  <a:cubicBezTo>
                    <a:pt x="14065" y="17572"/>
                    <a:pt x="14316" y="17983"/>
                    <a:pt x="14599" y="18302"/>
                  </a:cubicBezTo>
                  <a:cubicBezTo>
                    <a:pt x="14881" y="18621"/>
                    <a:pt x="15195" y="18848"/>
                    <a:pt x="15525" y="19031"/>
                  </a:cubicBezTo>
                  <a:cubicBezTo>
                    <a:pt x="15855" y="19213"/>
                    <a:pt x="16200" y="19350"/>
                    <a:pt x="16561" y="19464"/>
                  </a:cubicBezTo>
                  <a:cubicBezTo>
                    <a:pt x="16922" y="19578"/>
                    <a:pt x="17299" y="19669"/>
                    <a:pt x="17660" y="19737"/>
                  </a:cubicBezTo>
                  <a:cubicBezTo>
                    <a:pt x="18021" y="19805"/>
                    <a:pt x="18366" y="19851"/>
                    <a:pt x="18733" y="19919"/>
                  </a:cubicBezTo>
                  <a:cubicBezTo>
                    <a:pt x="19099" y="19988"/>
                    <a:pt x="19486" y="20079"/>
                    <a:pt x="19878" y="20215"/>
                  </a:cubicBezTo>
                  <a:cubicBezTo>
                    <a:pt x="20271" y="20352"/>
                    <a:pt x="20669" y="20534"/>
                    <a:pt x="20956" y="20762"/>
                  </a:cubicBezTo>
                  <a:cubicBezTo>
                    <a:pt x="21244" y="20990"/>
                    <a:pt x="21422" y="21264"/>
                    <a:pt x="21600" y="2153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9531350" y="6208593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9550400" y="6367343"/>
              <a:ext cx="1" cy="95251"/>
            </a:xfrm>
            <a:prstGeom prst="ellipse">
              <a:avLst/>
            </a:pr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9525000" y="6703893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9512299" y="7027743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9505950" y="739604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9483635" y="7701786"/>
              <a:ext cx="177518" cy="289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14" fill="norm" stroke="1" extrusionOk="0">
                  <a:moveTo>
                    <a:pt x="13352" y="2747"/>
                  </a:moveTo>
                  <a:cubicBezTo>
                    <a:pt x="12082" y="2434"/>
                    <a:pt x="10811" y="2121"/>
                    <a:pt x="9032" y="2278"/>
                  </a:cubicBezTo>
                  <a:cubicBezTo>
                    <a:pt x="7253" y="2434"/>
                    <a:pt x="4966" y="3060"/>
                    <a:pt x="3188" y="5330"/>
                  </a:cubicBezTo>
                  <a:cubicBezTo>
                    <a:pt x="1409" y="7600"/>
                    <a:pt x="138" y="11513"/>
                    <a:pt x="11" y="14252"/>
                  </a:cubicBezTo>
                  <a:cubicBezTo>
                    <a:pt x="-116" y="16991"/>
                    <a:pt x="900" y="18556"/>
                    <a:pt x="1917" y="19573"/>
                  </a:cubicBezTo>
                  <a:cubicBezTo>
                    <a:pt x="2933" y="20591"/>
                    <a:pt x="3950" y="21060"/>
                    <a:pt x="5348" y="21295"/>
                  </a:cubicBezTo>
                  <a:cubicBezTo>
                    <a:pt x="6745" y="21530"/>
                    <a:pt x="8524" y="21530"/>
                    <a:pt x="10938" y="20200"/>
                  </a:cubicBezTo>
                  <a:cubicBezTo>
                    <a:pt x="13352" y="18869"/>
                    <a:pt x="16402" y="16208"/>
                    <a:pt x="18308" y="13156"/>
                  </a:cubicBezTo>
                  <a:cubicBezTo>
                    <a:pt x="20213" y="10104"/>
                    <a:pt x="20976" y="6660"/>
                    <a:pt x="21230" y="4547"/>
                  </a:cubicBezTo>
                  <a:cubicBezTo>
                    <a:pt x="21484" y="2434"/>
                    <a:pt x="21230" y="1652"/>
                    <a:pt x="19324" y="1026"/>
                  </a:cubicBezTo>
                  <a:cubicBezTo>
                    <a:pt x="17418" y="400"/>
                    <a:pt x="13860" y="-70"/>
                    <a:pt x="10938" y="8"/>
                  </a:cubicBezTo>
                  <a:cubicBezTo>
                    <a:pt x="8016" y="87"/>
                    <a:pt x="5729" y="713"/>
                    <a:pt x="3442" y="133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7766050" y="7116643"/>
              <a:ext cx="1905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1872"/>
                    <a:pt x="17760" y="3744"/>
                    <a:pt x="15000" y="6336"/>
                  </a:cubicBezTo>
                  <a:cubicBezTo>
                    <a:pt x="12240" y="8928"/>
                    <a:pt x="8640" y="12240"/>
                    <a:pt x="6000" y="14904"/>
                  </a:cubicBezTo>
                  <a:cubicBezTo>
                    <a:pt x="3360" y="17568"/>
                    <a:pt x="1680" y="195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8051800" y="6989643"/>
              <a:ext cx="31750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48" y="1137"/>
                    <a:pt x="19296" y="2274"/>
                    <a:pt x="17640" y="3884"/>
                  </a:cubicBezTo>
                  <a:cubicBezTo>
                    <a:pt x="15984" y="5495"/>
                    <a:pt x="13824" y="7579"/>
                    <a:pt x="11160" y="10042"/>
                  </a:cubicBezTo>
                  <a:cubicBezTo>
                    <a:pt x="8496" y="12505"/>
                    <a:pt x="5328" y="15347"/>
                    <a:pt x="3384" y="17337"/>
                  </a:cubicBezTo>
                  <a:cubicBezTo>
                    <a:pt x="1440" y="19326"/>
                    <a:pt x="720" y="204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8439150" y="6532443"/>
              <a:ext cx="514350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78" y="1453"/>
                    <a:pt x="18756" y="2905"/>
                    <a:pt x="17289" y="4484"/>
                  </a:cubicBezTo>
                  <a:cubicBezTo>
                    <a:pt x="15822" y="6063"/>
                    <a:pt x="14311" y="7768"/>
                    <a:pt x="12667" y="9474"/>
                  </a:cubicBezTo>
                  <a:cubicBezTo>
                    <a:pt x="11022" y="11179"/>
                    <a:pt x="9244" y="12884"/>
                    <a:pt x="7467" y="14558"/>
                  </a:cubicBezTo>
                  <a:cubicBezTo>
                    <a:pt x="5689" y="16232"/>
                    <a:pt x="3911" y="17874"/>
                    <a:pt x="2667" y="19042"/>
                  </a:cubicBezTo>
                  <a:cubicBezTo>
                    <a:pt x="1422" y="20211"/>
                    <a:pt x="711" y="209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8644073" y="6426386"/>
              <a:ext cx="604984" cy="93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97" fill="norm" stroke="1" extrusionOk="0">
                  <a:moveTo>
                    <a:pt x="21388" y="836"/>
                  </a:moveTo>
                  <a:cubicBezTo>
                    <a:pt x="21464" y="445"/>
                    <a:pt x="21539" y="54"/>
                    <a:pt x="21501" y="5"/>
                  </a:cubicBezTo>
                  <a:cubicBezTo>
                    <a:pt x="21464" y="-44"/>
                    <a:pt x="21313" y="249"/>
                    <a:pt x="20673" y="1080"/>
                  </a:cubicBezTo>
                  <a:cubicBezTo>
                    <a:pt x="20034" y="1911"/>
                    <a:pt x="18905" y="3279"/>
                    <a:pt x="17550" y="4818"/>
                  </a:cubicBezTo>
                  <a:cubicBezTo>
                    <a:pt x="16195" y="6358"/>
                    <a:pt x="14615" y="8068"/>
                    <a:pt x="13072" y="9608"/>
                  </a:cubicBezTo>
                  <a:cubicBezTo>
                    <a:pt x="11529" y="11147"/>
                    <a:pt x="10024" y="12515"/>
                    <a:pt x="8406" y="13932"/>
                  </a:cubicBezTo>
                  <a:cubicBezTo>
                    <a:pt x="6788" y="15350"/>
                    <a:pt x="5057" y="16816"/>
                    <a:pt x="3702" y="17964"/>
                  </a:cubicBezTo>
                  <a:cubicBezTo>
                    <a:pt x="2347" y="19113"/>
                    <a:pt x="1369" y="19943"/>
                    <a:pt x="767" y="20505"/>
                  </a:cubicBezTo>
                  <a:cubicBezTo>
                    <a:pt x="165" y="21067"/>
                    <a:pt x="-61" y="21361"/>
                    <a:pt x="14" y="21458"/>
                  </a:cubicBezTo>
                  <a:cubicBezTo>
                    <a:pt x="90" y="21556"/>
                    <a:pt x="466" y="21458"/>
                    <a:pt x="842" y="21287"/>
                  </a:cubicBezTo>
                  <a:cubicBezTo>
                    <a:pt x="1218" y="21116"/>
                    <a:pt x="1595" y="20872"/>
                    <a:pt x="1971" y="2062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8996819" y="6468943"/>
              <a:ext cx="477381" cy="814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34" fill="norm" stroke="1" extrusionOk="0">
                  <a:moveTo>
                    <a:pt x="21555" y="0"/>
                  </a:moveTo>
                  <a:cubicBezTo>
                    <a:pt x="20599" y="951"/>
                    <a:pt x="19643" y="1903"/>
                    <a:pt x="18449" y="3302"/>
                  </a:cubicBezTo>
                  <a:cubicBezTo>
                    <a:pt x="17254" y="4701"/>
                    <a:pt x="15820" y="6547"/>
                    <a:pt x="14339" y="8198"/>
                  </a:cubicBezTo>
                  <a:cubicBezTo>
                    <a:pt x="12858" y="9849"/>
                    <a:pt x="11328" y="11304"/>
                    <a:pt x="9656" y="12842"/>
                  </a:cubicBezTo>
                  <a:cubicBezTo>
                    <a:pt x="7983" y="14381"/>
                    <a:pt x="6167" y="16004"/>
                    <a:pt x="4686" y="17319"/>
                  </a:cubicBezTo>
                  <a:cubicBezTo>
                    <a:pt x="3205" y="18634"/>
                    <a:pt x="2058" y="19641"/>
                    <a:pt x="1245" y="20341"/>
                  </a:cubicBezTo>
                  <a:cubicBezTo>
                    <a:pt x="433" y="21040"/>
                    <a:pt x="-45" y="21432"/>
                    <a:pt x="3" y="21516"/>
                  </a:cubicBezTo>
                  <a:cubicBezTo>
                    <a:pt x="51" y="21600"/>
                    <a:pt x="624" y="21376"/>
                    <a:pt x="1197" y="2115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9207500" y="6907093"/>
              <a:ext cx="2413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1394"/>
                    <a:pt x="16295" y="2787"/>
                    <a:pt x="13358" y="4994"/>
                  </a:cubicBezTo>
                  <a:cubicBezTo>
                    <a:pt x="10421" y="7200"/>
                    <a:pt x="7200" y="10219"/>
                    <a:pt x="4926" y="13123"/>
                  </a:cubicBezTo>
                  <a:cubicBezTo>
                    <a:pt x="2653" y="16026"/>
                    <a:pt x="1326" y="188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9290050" y="7116643"/>
              <a:ext cx="1905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114"/>
                    <a:pt x="11520" y="8229"/>
                    <a:pt x="7920" y="11829"/>
                  </a:cubicBezTo>
                  <a:cubicBezTo>
                    <a:pt x="4320" y="15429"/>
                    <a:pt x="216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7994649" y="6472743"/>
              <a:ext cx="304801" cy="72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829"/>
                  </a:moveTo>
                  <a:cubicBezTo>
                    <a:pt x="600" y="578"/>
                    <a:pt x="1200" y="327"/>
                    <a:pt x="1950" y="170"/>
                  </a:cubicBezTo>
                  <a:cubicBezTo>
                    <a:pt x="2700" y="13"/>
                    <a:pt x="3600" y="-50"/>
                    <a:pt x="4275" y="44"/>
                  </a:cubicBezTo>
                  <a:cubicBezTo>
                    <a:pt x="4950" y="138"/>
                    <a:pt x="5400" y="390"/>
                    <a:pt x="6600" y="1394"/>
                  </a:cubicBezTo>
                  <a:cubicBezTo>
                    <a:pt x="7800" y="2399"/>
                    <a:pt x="9750" y="4157"/>
                    <a:pt x="11850" y="6198"/>
                  </a:cubicBezTo>
                  <a:cubicBezTo>
                    <a:pt x="13950" y="8238"/>
                    <a:pt x="16200" y="10562"/>
                    <a:pt x="17775" y="12697"/>
                  </a:cubicBezTo>
                  <a:cubicBezTo>
                    <a:pt x="19350" y="14831"/>
                    <a:pt x="20250" y="16778"/>
                    <a:pt x="20775" y="18222"/>
                  </a:cubicBezTo>
                  <a:cubicBezTo>
                    <a:pt x="21300" y="19666"/>
                    <a:pt x="21450" y="20608"/>
                    <a:pt x="21600" y="2155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7985671" y="6400842"/>
              <a:ext cx="161379" cy="21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25" fill="norm" stroke="1" extrusionOk="0">
                  <a:moveTo>
                    <a:pt x="2873" y="16343"/>
                  </a:moveTo>
                  <a:cubicBezTo>
                    <a:pt x="3153" y="15284"/>
                    <a:pt x="3434" y="14225"/>
                    <a:pt x="3714" y="12954"/>
                  </a:cubicBezTo>
                  <a:cubicBezTo>
                    <a:pt x="3995" y="11684"/>
                    <a:pt x="4275" y="10201"/>
                    <a:pt x="3995" y="9990"/>
                  </a:cubicBezTo>
                  <a:cubicBezTo>
                    <a:pt x="3714" y="9778"/>
                    <a:pt x="2873" y="10837"/>
                    <a:pt x="2171" y="12531"/>
                  </a:cubicBezTo>
                  <a:cubicBezTo>
                    <a:pt x="1470" y="14225"/>
                    <a:pt x="909" y="16554"/>
                    <a:pt x="488" y="18354"/>
                  </a:cubicBezTo>
                  <a:cubicBezTo>
                    <a:pt x="68" y="20154"/>
                    <a:pt x="-213" y="21425"/>
                    <a:pt x="208" y="21425"/>
                  </a:cubicBezTo>
                  <a:cubicBezTo>
                    <a:pt x="629" y="21425"/>
                    <a:pt x="1751" y="20154"/>
                    <a:pt x="3293" y="16554"/>
                  </a:cubicBezTo>
                  <a:cubicBezTo>
                    <a:pt x="4836" y="12954"/>
                    <a:pt x="6800" y="7025"/>
                    <a:pt x="8343" y="3743"/>
                  </a:cubicBezTo>
                  <a:cubicBezTo>
                    <a:pt x="9886" y="460"/>
                    <a:pt x="11008" y="-175"/>
                    <a:pt x="11849" y="37"/>
                  </a:cubicBezTo>
                  <a:cubicBezTo>
                    <a:pt x="12691" y="249"/>
                    <a:pt x="13252" y="1307"/>
                    <a:pt x="14795" y="2472"/>
                  </a:cubicBezTo>
                  <a:cubicBezTo>
                    <a:pt x="16338" y="3637"/>
                    <a:pt x="18862" y="4907"/>
                    <a:pt x="21387" y="617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7994650" y="5948243"/>
              <a:ext cx="1143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267"/>
                    <a:pt x="8800" y="8533"/>
                    <a:pt x="12400" y="12133"/>
                  </a:cubicBezTo>
                  <a:cubicBezTo>
                    <a:pt x="16000" y="15733"/>
                    <a:pt x="18800" y="186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8143605" y="5878393"/>
              <a:ext cx="4154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198" y="0"/>
                  </a:moveTo>
                  <a:cubicBezTo>
                    <a:pt x="15798" y="0"/>
                    <a:pt x="10398" y="0"/>
                    <a:pt x="6618" y="475"/>
                  </a:cubicBezTo>
                  <a:cubicBezTo>
                    <a:pt x="2838" y="951"/>
                    <a:pt x="678" y="1902"/>
                    <a:pt x="138" y="4551"/>
                  </a:cubicBezTo>
                  <a:cubicBezTo>
                    <a:pt x="-402" y="7200"/>
                    <a:pt x="678" y="11547"/>
                    <a:pt x="2838" y="14672"/>
                  </a:cubicBezTo>
                  <a:cubicBezTo>
                    <a:pt x="4998" y="17796"/>
                    <a:pt x="8238" y="19698"/>
                    <a:pt x="1147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8235950" y="6083912"/>
              <a:ext cx="228600" cy="209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3616"/>
                  </a:moveTo>
                  <a:cubicBezTo>
                    <a:pt x="1600" y="2332"/>
                    <a:pt x="3200" y="1049"/>
                    <a:pt x="4600" y="408"/>
                  </a:cubicBezTo>
                  <a:cubicBezTo>
                    <a:pt x="6000" y="-234"/>
                    <a:pt x="7200" y="-234"/>
                    <a:pt x="8200" y="1263"/>
                  </a:cubicBezTo>
                  <a:cubicBezTo>
                    <a:pt x="9200" y="2760"/>
                    <a:pt x="10000" y="5754"/>
                    <a:pt x="9200" y="8855"/>
                  </a:cubicBezTo>
                  <a:cubicBezTo>
                    <a:pt x="8400" y="11956"/>
                    <a:pt x="6000" y="15164"/>
                    <a:pt x="4600" y="17303"/>
                  </a:cubicBezTo>
                  <a:cubicBezTo>
                    <a:pt x="3200" y="19441"/>
                    <a:pt x="2800" y="20511"/>
                    <a:pt x="3200" y="20938"/>
                  </a:cubicBezTo>
                  <a:cubicBezTo>
                    <a:pt x="3600" y="21366"/>
                    <a:pt x="4800" y="21152"/>
                    <a:pt x="8000" y="20083"/>
                  </a:cubicBezTo>
                  <a:cubicBezTo>
                    <a:pt x="11200" y="19014"/>
                    <a:pt x="16400" y="17089"/>
                    <a:pt x="21600" y="1516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9601199" y="7161093"/>
              <a:ext cx="2095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2451"/>
                    <a:pt x="1309" y="4902"/>
                    <a:pt x="4909" y="8502"/>
                  </a:cubicBezTo>
                  <a:cubicBezTo>
                    <a:pt x="8509" y="12102"/>
                    <a:pt x="15055" y="1685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9518650" y="6951543"/>
              <a:ext cx="48260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05" y="1216"/>
                    <a:pt x="3411" y="2431"/>
                    <a:pt x="5305" y="4021"/>
                  </a:cubicBezTo>
                  <a:cubicBezTo>
                    <a:pt x="7200" y="5610"/>
                    <a:pt x="9284" y="7574"/>
                    <a:pt x="11368" y="9771"/>
                  </a:cubicBezTo>
                  <a:cubicBezTo>
                    <a:pt x="13453" y="11969"/>
                    <a:pt x="15537" y="14400"/>
                    <a:pt x="17242" y="16410"/>
                  </a:cubicBezTo>
                  <a:cubicBezTo>
                    <a:pt x="18947" y="18421"/>
                    <a:pt x="20274" y="200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9613899" y="6665793"/>
              <a:ext cx="628651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2" y="979"/>
                    <a:pt x="2764" y="1957"/>
                    <a:pt x="4291" y="3285"/>
                  </a:cubicBezTo>
                  <a:cubicBezTo>
                    <a:pt x="5818" y="4614"/>
                    <a:pt x="7491" y="6291"/>
                    <a:pt x="9200" y="8074"/>
                  </a:cubicBezTo>
                  <a:cubicBezTo>
                    <a:pt x="10909" y="9856"/>
                    <a:pt x="12655" y="11744"/>
                    <a:pt x="14473" y="13701"/>
                  </a:cubicBezTo>
                  <a:cubicBezTo>
                    <a:pt x="16291" y="15658"/>
                    <a:pt x="18182" y="17685"/>
                    <a:pt x="19382" y="19014"/>
                  </a:cubicBezTo>
                  <a:cubicBezTo>
                    <a:pt x="20582" y="20342"/>
                    <a:pt x="21091" y="209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9779000" y="6595943"/>
              <a:ext cx="609600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50" y="1615"/>
                    <a:pt x="3300" y="3230"/>
                    <a:pt x="5100" y="4845"/>
                  </a:cubicBezTo>
                  <a:cubicBezTo>
                    <a:pt x="6900" y="6460"/>
                    <a:pt x="8850" y="8075"/>
                    <a:pt x="10875" y="9824"/>
                  </a:cubicBezTo>
                  <a:cubicBezTo>
                    <a:pt x="12900" y="11574"/>
                    <a:pt x="15000" y="13458"/>
                    <a:pt x="16800" y="15443"/>
                  </a:cubicBezTo>
                  <a:cubicBezTo>
                    <a:pt x="18600" y="17428"/>
                    <a:pt x="20100" y="19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0318750" y="6907093"/>
              <a:ext cx="2413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" y="1358"/>
                    <a:pt x="379" y="2717"/>
                    <a:pt x="2274" y="5230"/>
                  </a:cubicBezTo>
                  <a:cubicBezTo>
                    <a:pt x="4168" y="7743"/>
                    <a:pt x="7768" y="11411"/>
                    <a:pt x="11274" y="14332"/>
                  </a:cubicBezTo>
                  <a:cubicBezTo>
                    <a:pt x="14779" y="17253"/>
                    <a:pt x="18189" y="194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0655300" y="7078543"/>
              <a:ext cx="1587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600"/>
                    <a:pt x="5760" y="7200"/>
                    <a:pt x="9360" y="10800"/>
                  </a:cubicBezTo>
                  <a:cubicBezTo>
                    <a:pt x="12960" y="14400"/>
                    <a:pt x="1728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0840911" y="7142043"/>
              <a:ext cx="5568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1714"/>
                    <a:pt x="-1304" y="3429"/>
                    <a:pt x="1782" y="7029"/>
                  </a:cubicBezTo>
                  <a:cubicBezTo>
                    <a:pt x="4867" y="10629"/>
                    <a:pt x="12582" y="16114"/>
                    <a:pt x="20296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0934700" y="7237293"/>
              <a:ext cx="44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9994900" y="6367343"/>
              <a:ext cx="4889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6" y="18124"/>
                    <a:pt x="2992" y="14648"/>
                    <a:pt x="5190" y="11793"/>
                  </a:cubicBezTo>
                  <a:cubicBezTo>
                    <a:pt x="7387" y="8938"/>
                    <a:pt x="10286" y="6703"/>
                    <a:pt x="13138" y="4841"/>
                  </a:cubicBezTo>
                  <a:cubicBezTo>
                    <a:pt x="15990" y="2979"/>
                    <a:pt x="18795" y="14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0351205" y="6278443"/>
              <a:ext cx="17400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fill="norm" stroke="1" extrusionOk="0">
                  <a:moveTo>
                    <a:pt x="686" y="7448"/>
                  </a:moveTo>
                  <a:cubicBezTo>
                    <a:pt x="171" y="6207"/>
                    <a:pt x="-343" y="4966"/>
                    <a:pt x="300" y="3972"/>
                  </a:cubicBezTo>
                  <a:cubicBezTo>
                    <a:pt x="943" y="2979"/>
                    <a:pt x="2743" y="2234"/>
                    <a:pt x="6086" y="1490"/>
                  </a:cubicBezTo>
                  <a:cubicBezTo>
                    <a:pt x="9428" y="745"/>
                    <a:pt x="14314" y="0"/>
                    <a:pt x="17271" y="0"/>
                  </a:cubicBezTo>
                  <a:cubicBezTo>
                    <a:pt x="20228" y="0"/>
                    <a:pt x="21257" y="745"/>
                    <a:pt x="21128" y="3228"/>
                  </a:cubicBezTo>
                  <a:cubicBezTo>
                    <a:pt x="21000" y="5710"/>
                    <a:pt x="19714" y="9931"/>
                    <a:pt x="18814" y="12786"/>
                  </a:cubicBezTo>
                  <a:cubicBezTo>
                    <a:pt x="17914" y="15641"/>
                    <a:pt x="17400" y="17131"/>
                    <a:pt x="17528" y="18372"/>
                  </a:cubicBezTo>
                  <a:cubicBezTo>
                    <a:pt x="17657" y="19614"/>
                    <a:pt x="18428" y="20607"/>
                    <a:pt x="192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0763250" y="5999043"/>
              <a:ext cx="635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254"/>
                    <a:pt x="11520" y="10508"/>
                    <a:pt x="15120" y="14108"/>
                  </a:cubicBezTo>
                  <a:cubicBezTo>
                    <a:pt x="18720" y="17708"/>
                    <a:pt x="20160" y="196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0835962" y="5985211"/>
              <a:ext cx="56966" cy="36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5" h="21542" fill="norm" stroke="1" extrusionOk="0">
                  <a:moveTo>
                    <a:pt x="19103" y="1198"/>
                  </a:moveTo>
                  <a:cubicBezTo>
                    <a:pt x="19848" y="570"/>
                    <a:pt x="20593" y="-58"/>
                    <a:pt x="19476" y="5"/>
                  </a:cubicBezTo>
                  <a:cubicBezTo>
                    <a:pt x="18359" y="68"/>
                    <a:pt x="15379" y="821"/>
                    <a:pt x="11283" y="3082"/>
                  </a:cubicBezTo>
                  <a:cubicBezTo>
                    <a:pt x="7186" y="5342"/>
                    <a:pt x="1972" y="9109"/>
                    <a:pt x="483" y="12437"/>
                  </a:cubicBezTo>
                  <a:cubicBezTo>
                    <a:pt x="-1007" y="15765"/>
                    <a:pt x="1227" y="18654"/>
                    <a:pt x="3462" y="2154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0894154" y="6200041"/>
              <a:ext cx="281847" cy="21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59" fill="norm" stroke="1" extrusionOk="0">
                  <a:moveTo>
                    <a:pt x="1154" y="3332"/>
                  </a:moveTo>
                  <a:cubicBezTo>
                    <a:pt x="509" y="2293"/>
                    <a:pt x="-136" y="1255"/>
                    <a:pt x="25" y="632"/>
                  </a:cubicBezTo>
                  <a:cubicBezTo>
                    <a:pt x="186" y="9"/>
                    <a:pt x="1154" y="-199"/>
                    <a:pt x="2765" y="216"/>
                  </a:cubicBezTo>
                  <a:cubicBezTo>
                    <a:pt x="4377" y="632"/>
                    <a:pt x="6634" y="1670"/>
                    <a:pt x="7440" y="3851"/>
                  </a:cubicBezTo>
                  <a:cubicBezTo>
                    <a:pt x="8246" y="6032"/>
                    <a:pt x="7601" y="9355"/>
                    <a:pt x="6634" y="11951"/>
                  </a:cubicBezTo>
                  <a:cubicBezTo>
                    <a:pt x="5667" y="14547"/>
                    <a:pt x="4377" y="16416"/>
                    <a:pt x="3571" y="17870"/>
                  </a:cubicBezTo>
                  <a:cubicBezTo>
                    <a:pt x="2765" y="19324"/>
                    <a:pt x="2443" y="20363"/>
                    <a:pt x="2846" y="20882"/>
                  </a:cubicBezTo>
                  <a:cubicBezTo>
                    <a:pt x="3249" y="21401"/>
                    <a:pt x="4377" y="21401"/>
                    <a:pt x="7601" y="20778"/>
                  </a:cubicBezTo>
                  <a:cubicBezTo>
                    <a:pt x="10825" y="20155"/>
                    <a:pt x="16145" y="18909"/>
                    <a:pt x="21464" y="1766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9504150" y="5510093"/>
              <a:ext cx="39900" cy="188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20358" y="0"/>
                  </a:moveTo>
                  <a:cubicBezTo>
                    <a:pt x="12798" y="242"/>
                    <a:pt x="5238" y="485"/>
                    <a:pt x="1998" y="824"/>
                  </a:cubicBezTo>
                  <a:cubicBezTo>
                    <a:pt x="-1242" y="1164"/>
                    <a:pt x="-162" y="1600"/>
                    <a:pt x="2538" y="2206"/>
                  </a:cubicBezTo>
                  <a:cubicBezTo>
                    <a:pt x="5238" y="2812"/>
                    <a:pt x="9558" y="3588"/>
                    <a:pt x="12258" y="4303"/>
                  </a:cubicBezTo>
                  <a:cubicBezTo>
                    <a:pt x="14958" y="5018"/>
                    <a:pt x="16038" y="5673"/>
                    <a:pt x="16038" y="6412"/>
                  </a:cubicBezTo>
                  <a:cubicBezTo>
                    <a:pt x="16038" y="7152"/>
                    <a:pt x="14958" y="7976"/>
                    <a:pt x="15498" y="8848"/>
                  </a:cubicBezTo>
                  <a:cubicBezTo>
                    <a:pt x="16038" y="9721"/>
                    <a:pt x="18198" y="10642"/>
                    <a:pt x="18738" y="11479"/>
                  </a:cubicBezTo>
                  <a:cubicBezTo>
                    <a:pt x="19278" y="12315"/>
                    <a:pt x="18198" y="13067"/>
                    <a:pt x="17658" y="13879"/>
                  </a:cubicBezTo>
                  <a:cubicBezTo>
                    <a:pt x="17118" y="14691"/>
                    <a:pt x="17118" y="15564"/>
                    <a:pt x="16038" y="16315"/>
                  </a:cubicBezTo>
                  <a:cubicBezTo>
                    <a:pt x="14958" y="17067"/>
                    <a:pt x="12798" y="17697"/>
                    <a:pt x="11718" y="18315"/>
                  </a:cubicBezTo>
                  <a:cubicBezTo>
                    <a:pt x="10638" y="18933"/>
                    <a:pt x="10638" y="19539"/>
                    <a:pt x="10638" y="20036"/>
                  </a:cubicBezTo>
                  <a:cubicBezTo>
                    <a:pt x="10638" y="20533"/>
                    <a:pt x="10638" y="20921"/>
                    <a:pt x="12258" y="21164"/>
                  </a:cubicBezTo>
                  <a:cubicBezTo>
                    <a:pt x="13878" y="21406"/>
                    <a:pt x="17118" y="21503"/>
                    <a:pt x="20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9582149" y="7357943"/>
              <a:ext cx="186055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11" y="4320"/>
                    <a:pt x="1622" y="8640"/>
                    <a:pt x="2556" y="11880"/>
                  </a:cubicBezTo>
                  <a:cubicBezTo>
                    <a:pt x="3489" y="15120"/>
                    <a:pt x="4546" y="17280"/>
                    <a:pt x="5541" y="17280"/>
                  </a:cubicBezTo>
                  <a:cubicBezTo>
                    <a:pt x="6537" y="17280"/>
                    <a:pt x="7470" y="15120"/>
                    <a:pt x="8441" y="14040"/>
                  </a:cubicBezTo>
                  <a:cubicBezTo>
                    <a:pt x="9412" y="12960"/>
                    <a:pt x="10419" y="12960"/>
                    <a:pt x="11439" y="12960"/>
                  </a:cubicBezTo>
                  <a:cubicBezTo>
                    <a:pt x="12459" y="12960"/>
                    <a:pt x="13491" y="12960"/>
                    <a:pt x="14511" y="12960"/>
                  </a:cubicBezTo>
                  <a:cubicBezTo>
                    <a:pt x="15530" y="12960"/>
                    <a:pt x="16538" y="12960"/>
                    <a:pt x="17472" y="15120"/>
                  </a:cubicBezTo>
                  <a:cubicBezTo>
                    <a:pt x="18405" y="17280"/>
                    <a:pt x="19266" y="21600"/>
                    <a:pt x="19941" y="21600"/>
                  </a:cubicBezTo>
                  <a:cubicBezTo>
                    <a:pt x="20617" y="21600"/>
                    <a:pt x="21109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0058400" y="5795843"/>
              <a:ext cx="647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2" y="19636"/>
                    <a:pt x="5365" y="17673"/>
                    <a:pt x="7871" y="16036"/>
                  </a:cubicBezTo>
                  <a:cubicBezTo>
                    <a:pt x="10376" y="14400"/>
                    <a:pt x="12706" y="13091"/>
                    <a:pt x="14965" y="10473"/>
                  </a:cubicBezTo>
                  <a:cubicBezTo>
                    <a:pt x="17224" y="7855"/>
                    <a:pt x="19412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0545030" y="5726787"/>
              <a:ext cx="217271" cy="17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04" fill="norm" stroke="1" extrusionOk="0">
                  <a:moveTo>
                    <a:pt x="2720" y="1447"/>
                  </a:moveTo>
                  <a:cubicBezTo>
                    <a:pt x="1266" y="933"/>
                    <a:pt x="-188" y="418"/>
                    <a:pt x="20" y="161"/>
                  </a:cubicBezTo>
                  <a:cubicBezTo>
                    <a:pt x="227" y="-96"/>
                    <a:pt x="2097" y="-96"/>
                    <a:pt x="5627" y="547"/>
                  </a:cubicBezTo>
                  <a:cubicBezTo>
                    <a:pt x="9158" y="1190"/>
                    <a:pt x="14350" y="2475"/>
                    <a:pt x="17362" y="3504"/>
                  </a:cubicBezTo>
                  <a:cubicBezTo>
                    <a:pt x="20374" y="4533"/>
                    <a:pt x="21204" y="5304"/>
                    <a:pt x="21308" y="6461"/>
                  </a:cubicBezTo>
                  <a:cubicBezTo>
                    <a:pt x="21412" y="7618"/>
                    <a:pt x="20789" y="9161"/>
                    <a:pt x="18193" y="11733"/>
                  </a:cubicBezTo>
                  <a:cubicBezTo>
                    <a:pt x="15597" y="14304"/>
                    <a:pt x="11027" y="17904"/>
                    <a:pt x="6458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295160" y="7269043"/>
              <a:ext cx="115104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19369" y="1914"/>
                  </a:moveTo>
                  <a:cubicBezTo>
                    <a:pt x="20127" y="1458"/>
                    <a:pt x="20885" y="1003"/>
                    <a:pt x="20506" y="638"/>
                  </a:cubicBezTo>
                  <a:cubicBezTo>
                    <a:pt x="20127" y="273"/>
                    <a:pt x="18611" y="0"/>
                    <a:pt x="17096" y="0"/>
                  </a:cubicBezTo>
                  <a:cubicBezTo>
                    <a:pt x="15580" y="0"/>
                    <a:pt x="14064" y="273"/>
                    <a:pt x="11222" y="1458"/>
                  </a:cubicBezTo>
                  <a:cubicBezTo>
                    <a:pt x="8380" y="2643"/>
                    <a:pt x="4211" y="4739"/>
                    <a:pt x="1938" y="6243"/>
                  </a:cubicBezTo>
                  <a:cubicBezTo>
                    <a:pt x="-336" y="7747"/>
                    <a:pt x="-715" y="8658"/>
                    <a:pt x="1369" y="9980"/>
                  </a:cubicBezTo>
                  <a:cubicBezTo>
                    <a:pt x="3453" y="11301"/>
                    <a:pt x="8001" y="13033"/>
                    <a:pt x="11222" y="14354"/>
                  </a:cubicBezTo>
                  <a:cubicBezTo>
                    <a:pt x="14443" y="15676"/>
                    <a:pt x="16338" y="16587"/>
                    <a:pt x="16717" y="17544"/>
                  </a:cubicBezTo>
                  <a:cubicBezTo>
                    <a:pt x="17096" y="18501"/>
                    <a:pt x="15959" y="19504"/>
                    <a:pt x="13306" y="20187"/>
                  </a:cubicBezTo>
                  <a:cubicBezTo>
                    <a:pt x="10653" y="20871"/>
                    <a:pt x="6485" y="21235"/>
                    <a:pt x="23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289520" y="7827843"/>
              <a:ext cx="78021" cy="13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017" fill="norm" stroke="1" extrusionOk="0">
                  <a:moveTo>
                    <a:pt x="16492" y="8836"/>
                  </a:moveTo>
                  <a:cubicBezTo>
                    <a:pt x="14277" y="7855"/>
                    <a:pt x="12062" y="6873"/>
                    <a:pt x="9569" y="7036"/>
                  </a:cubicBezTo>
                  <a:cubicBezTo>
                    <a:pt x="7077" y="7200"/>
                    <a:pt x="4308" y="8509"/>
                    <a:pt x="2646" y="9982"/>
                  </a:cubicBezTo>
                  <a:cubicBezTo>
                    <a:pt x="985" y="11455"/>
                    <a:pt x="431" y="13091"/>
                    <a:pt x="154" y="14727"/>
                  </a:cubicBezTo>
                  <a:cubicBezTo>
                    <a:pt x="-123" y="16364"/>
                    <a:pt x="-123" y="18000"/>
                    <a:pt x="985" y="19309"/>
                  </a:cubicBezTo>
                  <a:cubicBezTo>
                    <a:pt x="2092" y="20618"/>
                    <a:pt x="4308" y="21600"/>
                    <a:pt x="8462" y="20618"/>
                  </a:cubicBezTo>
                  <a:cubicBezTo>
                    <a:pt x="12615" y="19636"/>
                    <a:pt x="18708" y="16691"/>
                    <a:pt x="20092" y="12927"/>
                  </a:cubicBezTo>
                  <a:cubicBezTo>
                    <a:pt x="21477" y="9164"/>
                    <a:pt x="18154" y="4582"/>
                    <a:pt x="148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188244" y="7076744"/>
              <a:ext cx="156243" cy="11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688" fill="norm" stroke="1" extrusionOk="0">
                  <a:moveTo>
                    <a:pt x="9396" y="7143"/>
                  </a:moveTo>
                  <a:cubicBezTo>
                    <a:pt x="9396" y="5248"/>
                    <a:pt x="9396" y="3353"/>
                    <a:pt x="9540" y="3353"/>
                  </a:cubicBezTo>
                  <a:cubicBezTo>
                    <a:pt x="9684" y="3353"/>
                    <a:pt x="9972" y="5248"/>
                    <a:pt x="9108" y="8280"/>
                  </a:cubicBezTo>
                  <a:cubicBezTo>
                    <a:pt x="8244" y="11311"/>
                    <a:pt x="6228" y="15480"/>
                    <a:pt x="4500" y="17943"/>
                  </a:cubicBezTo>
                  <a:cubicBezTo>
                    <a:pt x="2772" y="20406"/>
                    <a:pt x="1332" y="21164"/>
                    <a:pt x="612" y="20406"/>
                  </a:cubicBezTo>
                  <a:cubicBezTo>
                    <a:pt x="-108" y="19648"/>
                    <a:pt x="-108" y="17375"/>
                    <a:pt x="180" y="15290"/>
                  </a:cubicBezTo>
                  <a:cubicBezTo>
                    <a:pt x="468" y="13206"/>
                    <a:pt x="1044" y="11311"/>
                    <a:pt x="1908" y="9606"/>
                  </a:cubicBezTo>
                  <a:cubicBezTo>
                    <a:pt x="2772" y="7901"/>
                    <a:pt x="3924" y="6385"/>
                    <a:pt x="5508" y="6953"/>
                  </a:cubicBezTo>
                  <a:cubicBezTo>
                    <a:pt x="7092" y="7522"/>
                    <a:pt x="9108" y="10175"/>
                    <a:pt x="10548" y="12259"/>
                  </a:cubicBezTo>
                  <a:cubicBezTo>
                    <a:pt x="11988" y="14343"/>
                    <a:pt x="12852" y="15859"/>
                    <a:pt x="14004" y="16617"/>
                  </a:cubicBezTo>
                  <a:cubicBezTo>
                    <a:pt x="15156" y="17375"/>
                    <a:pt x="16596" y="17375"/>
                    <a:pt x="18036" y="15290"/>
                  </a:cubicBezTo>
                  <a:cubicBezTo>
                    <a:pt x="19476" y="13206"/>
                    <a:pt x="20916" y="9038"/>
                    <a:pt x="21204" y="6196"/>
                  </a:cubicBezTo>
                  <a:cubicBezTo>
                    <a:pt x="21492" y="3353"/>
                    <a:pt x="20628" y="1838"/>
                    <a:pt x="19044" y="890"/>
                  </a:cubicBezTo>
                  <a:cubicBezTo>
                    <a:pt x="17460" y="-57"/>
                    <a:pt x="15156" y="-436"/>
                    <a:pt x="13572" y="701"/>
                  </a:cubicBezTo>
                  <a:cubicBezTo>
                    <a:pt x="11988" y="1838"/>
                    <a:pt x="11124" y="4490"/>
                    <a:pt x="10260" y="7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527356" y="7305894"/>
              <a:ext cx="93890" cy="35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18" fill="norm" stroke="1" extrusionOk="0">
                  <a:moveTo>
                    <a:pt x="17568" y="4345"/>
                  </a:moveTo>
                  <a:cubicBezTo>
                    <a:pt x="18508" y="3698"/>
                    <a:pt x="19447" y="3052"/>
                    <a:pt x="20151" y="2340"/>
                  </a:cubicBezTo>
                  <a:cubicBezTo>
                    <a:pt x="20855" y="1629"/>
                    <a:pt x="21325" y="853"/>
                    <a:pt x="19916" y="400"/>
                  </a:cubicBezTo>
                  <a:cubicBezTo>
                    <a:pt x="18508" y="-53"/>
                    <a:pt x="15221" y="-182"/>
                    <a:pt x="12168" y="335"/>
                  </a:cubicBezTo>
                  <a:cubicBezTo>
                    <a:pt x="9116" y="853"/>
                    <a:pt x="6299" y="2017"/>
                    <a:pt x="4186" y="4280"/>
                  </a:cubicBezTo>
                  <a:cubicBezTo>
                    <a:pt x="2073" y="6544"/>
                    <a:pt x="664" y="9907"/>
                    <a:pt x="195" y="12946"/>
                  </a:cubicBezTo>
                  <a:cubicBezTo>
                    <a:pt x="-275" y="15986"/>
                    <a:pt x="195" y="18702"/>
                    <a:pt x="664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454150" y="7529393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5840"/>
                    <a:pt x="6912" y="10080"/>
                    <a:pt x="10512" y="6480"/>
                  </a:cubicBezTo>
                  <a:cubicBezTo>
                    <a:pt x="14112" y="2880"/>
                    <a:pt x="1785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571536" y="7599713"/>
              <a:ext cx="149315" cy="115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13" fill="norm" stroke="1" extrusionOk="0">
                  <a:moveTo>
                    <a:pt x="469" y="4626"/>
                  </a:moveTo>
                  <a:cubicBezTo>
                    <a:pt x="3207" y="3055"/>
                    <a:pt x="5946" y="1484"/>
                    <a:pt x="8075" y="698"/>
                  </a:cubicBezTo>
                  <a:cubicBezTo>
                    <a:pt x="10205" y="-87"/>
                    <a:pt x="11726" y="-87"/>
                    <a:pt x="13247" y="109"/>
                  </a:cubicBezTo>
                  <a:cubicBezTo>
                    <a:pt x="14768" y="306"/>
                    <a:pt x="16289" y="698"/>
                    <a:pt x="16289" y="1288"/>
                  </a:cubicBezTo>
                  <a:cubicBezTo>
                    <a:pt x="16289" y="1877"/>
                    <a:pt x="14768" y="2662"/>
                    <a:pt x="12182" y="5018"/>
                  </a:cubicBezTo>
                  <a:cubicBezTo>
                    <a:pt x="9596" y="7375"/>
                    <a:pt x="5946" y="11302"/>
                    <a:pt x="3512" y="14051"/>
                  </a:cubicBezTo>
                  <a:cubicBezTo>
                    <a:pt x="1078" y="16800"/>
                    <a:pt x="-139" y="18371"/>
                    <a:pt x="13" y="19549"/>
                  </a:cubicBezTo>
                  <a:cubicBezTo>
                    <a:pt x="165" y="20728"/>
                    <a:pt x="1686" y="21513"/>
                    <a:pt x="5337" y="21513"/>
                  </a:cubicBezTo>
                  <a:cubicBezTo>
                    <a:pt x="8988" y="21513"/>
                    <a:pt x="14768" y="20728"/>
                    <a:pt x="17810" y="20335"/>
                  </a:cubicBezTo>
                  <a:cubicBezTo>
                    <a:pt x="20853" y="19942"/>
                    <a:pt x="21157" y="19942"/>
                    <a:pt x="21461" y="19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697187" y="7345193"/>
              <a:ext cx="125263" cy="2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30" fill="norm" stroke="1" extrusionOk="0">
                  <a:moveTo>
                    <a:pt x="21305" y="527"/>
                  </a:moveTo>
                  <a:cubicBezTo>
                    <a:pt x="18785" y="178"/>
                    <a:pt x="16265" y="-170"/>
                    <a:pt x="14285" y="91"/>
                  </a:cubicBezTo>
                  <a:cubicBezTo>
                    <a:pt x="12305" y="353"/>
                    <a:pt x="10865" y="1224"/>
                    <a:pt x="8525" y="3662"/>
                  </a:cubicBezTo>
                  <a:cubicBezTo>
                    <a:pt x="6185" y="6101"/>
                    <a:pt x="2945" y="10107"/>
                    <a:pt x="1325" y="12633"/>
                  </a:cubicBezTo>
                  <a:cubicBezTo>
                    <a:pt x="-295" y="15159"/>
                    <a:pt x="-295" y="16204"/>
                    <a:pt x="605" y="17424"/>
                  </a:cubicBezTo>
                  <a:cubicBezTo>
                    <a:pt x="1505" y="18643"/>
                    <a:pt x="3305" y="20036"/>
                    <a:pt x="5105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800955" y="7416647"/>
              <a:ext cx="142146" cy="12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85" fill="norm" stroke="1" extrusionOk="0">
                  <a:moveTo>
                    <a:pt x="366" y="4970"/>
                  </a:moveTo>
                  <a:cubicBezTo>
                    <a:pt x="49" y="3228"/>
                    <a:pt x="-269" y="1486"/>
                    <a:pt x="366" y="615"/>
                  </a:cubicBezTo>
                  <a:cubicBezTo>
                    <a:pt x="1002" y="-256"/>
                    <a:pt x="2590" y="-256"/>
                    <a:pt x="4496" y="963"/>
                  </a:cubicBezTo>
                  <a:cubicBezTo>
                    <a:pt x="6402" y="2183"/>
                    <a:pt x="8625" y="4621"/>
                    <a:pt x="9896" y="7060"/>
                  </a:cubicBezTo>
                  <a:cubicBezTo>
                    <a:pt x="11166" y="9499"/>
                    <a:pt x="11484" y="11938"/>
                    <a:pt x="11166" y="13854"/>
                  </a:cubicBezTo>
                  <a:cubicBezTo>
                    <a:pt x="10849" y="15770"/>
                    <a:pt x="9896" y="17163"/>
                    <a:pt x="8784" y="18557"/>
                  </a:cubicBezTo>
                  <a:cubicBezTo>
                    <a:pt x="7672" y="19950"/>
                    <a:pt x="6402" y="21344"/>
                    <a:pt x="5290" y="21170"/>
                  </a:cubicBezTo>
                  <a:cubicBezTo>
                    <a:pt x="4178" y="20996"/>
                    <a:pt x="3225" y="19254"/>
                    <a:pt x="3225" y="17338"/>
                  </a:cubicBezTo>
                  <a:cubicBezTo>
                    <a:pt x="3225" y="15421"/>
                    <a:pt x="4178" y="13331"/>
                    <a:pt x="5449" y="10892"/>
                  </a:cubicBezTo>
                  <a:cubicBezTo>
                    <a:pt x="6719" y="8454"/>
                    <a:pt x="8307" y="5667"/>
                    <a:pt x="9896" y="3925"/>
                  </a:cubicBezTo>
                  <a:cubicBezTo>
                    <a:pt x="11484" y="2183"/>
                    <a:pt x="13072" y="1486"/>
                    <a:pt x="13866" y="2009"/>
                  </a:cubicBezTo>
                  <a:cubicBezTo>
                    <a:pt x="14660" y="2531"/>
                    <a:pt x="14660" y="4273"/>
                    <a:pt x="14660" y="6015"/>
                  </a:cubicBezTo>
                  <a:cubicBezTo>
                    <a:pt x="14660" y="7757"/>
                    <a:pt x="14660" y="9499"/>
                    <a:pt x="14978" y="11241"/>
                  </a:cubicBezTo>
                  <a:cubicBezTo>
                    <a:pt x="15296" y="12983"/>
                    <a:pt x="15931" y="14725"/>
                    <a:pt x="17043" y="15247"/>
                  </a:cubicBezTo>
                  <a:cubicBezTo>
                    <a:pt x="18155" y="15770"/>
                    <a:pt x="19743" y="15073"/>
                    <a:pt x="21331" y="14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993900" y="7319843"/>
              <a:ext cx="5884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7" h="21600" fill="norm" stroke="1" extrusionOk="0">
                  <a:moveTo>
                    <a:pt x="0" y="0"/>
                  </a:moveTo>
                  <a:cubicBezTo>
                    <a:pt x="8640" y="2600"/>
                    <a:pt x="17280" y="5200"/>
                    <a:pt x="19440" y="8300"/>
                  </a:cubicBezTo>
                  <a:cubicBezTo>
                    <a:pt x="21600" y="11400"/>
                    <a:pt x="17280" y="15000"/>
                    <a:pt x="13320" y="17300"/>
                  </a:cubicBezTo>
                  <a:cubicBezTo>
                    <a:pt x="9360" y="19600"/>
                    <a:pt x="5760" y="20600"/>
                    <a:pt x="21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2120900" y="7459543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2182283" y="7142478"/>
              <a:ext cx="287867" cy="388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28" fill="norm" stroke="1" extrusionOk="0">
                  <a:moveTo>
                    <a:pt x="8198" y="13563"/>
                  </a:moveTo>
                  <a:cubicBezTo>
                    <a:pt x="7252" y="13215"/>
                    <a:pt x="6306" y="12866"/>
                    <a:pt x="5518" y="12866"/>
                  </a:cubicBezTo>
                  <a:cubicBezTo>
                    <a:pt x="4730" y="12866"/>
                    <a:pt x="4099" y="13215"/>
                    <a:pt x="3232" y="14434"/>
                  </a:cubicBezTo>
                  <a:cubicBezTo>
                    <a:pt x="2365" y="15654"/>
                    <a:pt x="1261" y="17744"/>
                    <a:pt x="630" y="19079"/>
                  </a:cubicBezTo>
                  <a:cubicBezTo>
                    <a:pt x="0" y="20415"/>
                    <a:pt x="-158" y="20995"/>
                    <a:pt x="157" y="21228"/>
                  </a:cubicBezTo>
                  <a:cubicBezTo>
                    <a:pt x="473" y="21460"/>
                    <a:pt x="1261" y="21344"/>
                    <a:pt x="2601" y="20299"/>
                  </a:cubicBezTo>
                  <a:cubicBezTo>
                    <a:pt x="3941" y="19254"/>
                    <a:pt x="5833" y="17279"/>
                    <a:pt x="7252" y="14666"/>
                  </a:cubicBezTo>
                  <a:cubicBezTo>
                    <a:pt x="8671" y="12054"/>
                    <a:pt x="9617" y="8802"/>
                    <a:pt x="10090" y="6595"/>
                  </a:cubicBezTo>
                  <a:cubicBezTo>
                    <a:pt x="10563" y="4389"/>
                    <a:pt x="10563" y="3228"/>
                    <a:pt x="10563" y="2357"/>
                  </a:cubicBezTo>
                  <a:cubicBezTo>
                    <a:pt x="10563" y="1486"/>
                    <a:pt x="10563" y="905"/>
                    <a:pt x="10169" y="499"/>
                  </a:cubicBezTo>
                  <a:cubicBezTo>
                    <a:pt x="9775" y="92"/>
                    <a:pt x="8987" y="-140"/>
                    <a:pt x="8435" y="92"/>
                  </a:cubicBezTo>
                  <a:cubicBezTo>
                    <a:pt x="7883" y="325"/>
                    <a:pt x="7568" y="1021"/>
                    <a:pt x="7646" y="3112"/>
                  </a:cubicBezTo>
                  <a:cubicBezTo>
                    <a:pt x="7725" y="5202"/>
                    <a:pt x="8198" y="8686"/>
                    <a:pt x="8592" y="11066"/>
                  </a:cubicBezTo>
                  <a:cubicBezTo>
                    <a:pt x="8987" y="13447"/>
                    <a:pt x="9302" y="14725"/>
                    <a:pt x="9538" y="15654"/>
                  </a:cubicBezTo>
                  <a:cubicBezTo>
                    <a:pt x="9775" y="16583"/>
                    <a:pt x="9933" y="17163"/>
                    <a:pt x="10248" y="17047"/>
                  </a:cubicBezTo>
                  <a:cubicBezTo>
                    <a:pt x="10563" y="16931"/>
                    <a:pt x="11036" y="16118"/>
                    <a:pt x="11509" y="15421"/>
                  </a:cubicBezTo>
                  <a:cubicBezTo>
                    <a:pt x="11982" y="14725"/>
                    <a:pt x="12455" y="14144"/>
                    <a:pt x="13086" y="13737"/>
                  </a:cubicBezTo>
                  <a:cubicBezTo>
                    <a:pt x="13716" y="13331"/>
                    <a:pt x="14505" y="13099"/>
                    <a:pt x="15057" y="13273"/>
                  </a:cubicBezTo>
                  <a:cubicBezTo>
                    <a:pt x="15608" y="13447"/>
                    <a:pt x="15924" y="14028"/>
                    <a:pt x="15766" y="15131"/>
                  </a:cubicBezTo>
                  <a:cubicBezTo>
                    <a:pt x="15608" y="16234"/>
                    <a:pt x="14978" y="17860"/>
                    <a:pt x="14347" y="18847"/>
                  </a:cubicBezTo>
                  <a:cubicBezTo>
                    <a:pt x="13716" y="19834"/>
                    <a:pt x="13086" y="20183"/>
                    <a:pt x="12770" y="19950"/>
                  </a:cubicBezTo>
                  <a:cubicBezTo>
                    <a:pt x="12455" y="19718"/>
                    <a:pt x="12455" y="18905"/>
                    <a:pt x="13007" y="17918"/>
                  </a:cubicBezTo>
                  <a:cubicBezTo>
                    <a:pt x="13559" y="16931"/>
                    <a:pt x="14662" y="15770"/>
                    <a:pt x="15608" y="14957"/>
                  </a:cubicBezTo>
                  <a:cubicBezTo>
                    <a:pt x="16554" y="14144"/>
                    <a:pt x="17343" y="13679"/>
                    <a:pt x="18052" y="13273"/>
                  </a:cubicBezTo>
                  <a:cubicBezTo>
                    <a:pt x="18762" y="12866"/>
                    <a:pt x="19392" y="12518"/>
                    <a:pt x="19708" y="12634"/>
                  </a:cubicBezTo>
                  <a:cubicBezTo>
                    <a:pt x="20023" y="12750"/>
                    <a:pt x="20023" y="13331"/>
                    <a:pt x="19787" y="13912"/>
                  </a:cubicBezTo>
                  <a:cubicBezTo>
                    <a:pt x="19550" y="14492"/>
                    <a:pt x="19077" y="15073"/>
                    <a:pt x="19314" y="16002"/>
                  </a:cubicBezTo>
                  <a:cubicBezTo>
                    <a:pt x="19550" y="16931"/>
                    <a:pt x="20496" y="18208"/>
                    <a:pt x="21442" y="19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2711450" y="7370643"/>
              <a:ext cx="1206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2679699" y="7453193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3124200" y="7237293"/>
              <a:ext cx="1392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909"/>
                    <a:pt x="18514" y="7817"/>
                    <a:pt x="20057" y="11417"/>
                  </a:cubicBezTo>
                  <a:cubicBezTo>
                    <a:pt x="21600" y="15017"/>
                    <a:pt x="15429" y="18309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3111500" y="7294443"/>
              <a:ext cx="1333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67"/>
                    <a:pt x="12000" y="8533"/>
                    <a:pt x="8400" y="12133"/>
                  </a:cubicBezTo>
                  <a:cubicBezTo>
                    <a:pt x="4800" y="15733"/>
                    <a:pt x="2400" y="186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3187700" y="7498437"/>
              <a:ext cx="184150" cy="16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5711"/>
                  </a:moveTo>
                  <a:cubicBezTo>
                    <a:pt x="248" y="4327"/>
                    <a:pt x="497" y="2942"/>
                    <a:pt x="1241" y="1973"/>
                  </a:cubicBezTo>
                  <a:cubicBezTo>
                    <a:pt x="1986" y="1004"/>
                    <a:pt x="3228" y="450"/>
                    <a:pt x="4469" y="173"/>
                  </a:cubicBezTo>
                  <a:cubicBezTo>
                    <a:pt x="5710" y="-104"/>
                    <a:pt x="6952" y="-104"/>
                    <a:pt x="7821" y="588"/>
                  </a:cubicBezTo>
                  <a:cubicBezTo>
                    <a:pt x="8690" y="1281"/>
                    <a:pt x="9186" y="2665"/>
                    <a:pt x="8566" y="5158"/>
                  </a:cubicBezTo>
                  <a:cubicBezTo>
                    <a:pt x="7945" y="7650"/>
                    <a:pt x="6207" y="11250"/>
                    <a:pt x="4717" y="14158"/>
                  </a:cubicBezTo>
                  <a:cubicBezTo>
                    <a:pt x="3228" y="17065"/>
                    <a:pt x="1986" y="19281"/>
                    <a:pt x="2483" y="20388"/>
                  </a:cubicBezTo>
                  <a:cubicBezTo>
                    <a:pt x="2979" y="21496"/>
                    <a:pt x="5214" y="21496"/>
                    <a:pt x="8690" y="21358"/>
                  </a:cubicBezTo>
                  <a:cubicBezTo>
                    <a:pt x="12166" y="21219"/>
                    <a:pt x="16883" y="20942"/>
                    <a:pt x="21600" y="20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3708400" y="7383343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6800"/>
                    <a:pt x="9067" y="12000"/>
                    <a:pt x="12667" y="8400"/>
                  </a:cubicBezTo>
                  <a:cubicBezTo>
                    <a:pt x="16267" y="4800"/>
                    <a:pt x="1893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3714750" y="7491293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4217830" y="7188594"/>
              <a:ext cx="90252" cy="49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2" h="21508" fill="norm" stroke="1" extrusionOk="0">
                  <a:moveTo>
                    <a:pt x="17996" y="1570"/>
                  </a:moveTo>
                  <a:cubicBezTo>
                    <a:pt x="17526" y="1016"/>
                    <a:pt x="17056" y="462"/>
                    <a:pt x="15648" y="185"/>
                  </a:cubicBezTo>
                  <a:cubicBezTo>
                    <a:pt x="14239" y="-92"/>
                    <a:pt x="11891" y="-92"/>
                    <a:pt x="8839" y="416"/>
                  </a:cubicBezTo>
                  <a:cubicBezTo>
                    <a:pt x="5787" y="923"/>
                    <a:pt x="2030" y="1939"/>
                    <a:pt x="622" y="3554"/>
                  </a:cubicBezTo>
                  <a:cubicBezTo>
                    <a:pt x="-787" y="5170"/>
                    <a:pt x="152" y="7385"/>
                    <a:pt x="3909" y="9554"/>
                  </a:cubicBezTo>
                  <a:cubicBezTo>
                    <a:pt x="7665" y="11723"/>
                    <a:pt x="14239" y="13846"/>
                    <a:pt x="17526" y="15370"/>
                  </a:cubicBezTo>
                  <a:cubicBezTo>
                    <a:pt x="20813" y="16893"/>
                    <a:pt x="20813" y="17816"/>
                    <a:pt x="17761" y="18739"/>
                  </a:cubicBezTo>
                  <a:cubicBezTo>
                    <a:pt x="14709" y="19662"/>
                    <a:pt x="8604" y="20585"/>
                    <a:pt x="250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4187555" y="7777043"/>
              <a:ext cx="75741" cy="16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095" fill="norm" stroke="1" extrusionOk="0">
                  <a:moveTo>
                    <a:pt x="16712" y="8100"/>
                  </a:moveTo>
                  <a:cubicBezTo>
                    <a:pt x="13209" y="6750"/>
                    <a:pt x="9706" y="5400"/>
                    <a:pt x="7079" y="5265"/>
                  </a:cubicBezTo>
                  <a:cubicBezTo>
                    <a:pt x="4452" y="5130"/>
                    <a:pt x="2701" y="6210"/>
                    <a:pt x="1533" y="8370"/>
                  </a:cubicBezTo>
                  <a:cubicBezTo>
                    <a:pt x="366" y="10530"/>
                    <a:pt x="-218" y="13770"/>
                    <a:pt x="74" y="16065"/>
                  </a:cubicBezTo>
                  <a:cubicBezTo>
                    <a:pt x="366" y="18360"/>
                    <a:pt x="1533" y="19710"/>
                    <a:pt x="3868" y="20520"/>
                  </a:cubicBezTo>
                  <a:cubicBezTo>
                    <a:pt x="6204" y="21330"/>
                    <a:pt x="9706" y="21600"/>
                    <a:pt x="13209" y="19170"/>
                  </a:cubicBezTo>
                  <a:cubicBezTo>
                    <a:pt x="16712" y="16740"/>
                    <a:pt x="20214" y="11610"/>
                    <a:pt x="20798" y="7965"/>
                  </a:cubicBezTo>
                  <a:cubicBezTo>
                    <a:pt x="21382" y="4320"/>
                    <a:pt x="19047" y="2160"/>
                    <a:pt x="167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4115305" y="6983293"/>
              <a:ext cx="171877" cy="116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222" fill="norm" stroke="1" extrusionOk="0">
                  <a:moveTo>
                    <a:pt x="10868" y="0"/>
                  </a:moveTo>
                  <a:cubicBezTo>
                    <a:pt x="9827" y="4629"/>
                    <a:pt x="8786" y="9257"/>
                    <a:pt x="7615" y="12729"/>
                  </a:cubicBezTo>
                  <a:cubicBezTo>
                    <a:pt x="6444" y="16200"/>
                    <a:pt x="5143" y="18514"/>
                    <a:pt x="3842" y="19864"/>
                  </a:cubicBezTo>
                  <a:cubicBezTo>
                    <a:pt x="2540" y="21214"/>
                    <a:pt x="1239" y="21600"/>
                    <a:pt x="589" y="20829"/>
                  </a:cubicBezTo>
                  <a:cubicBezTo>
                    <a:pt x="-62" y="20057"/>
                    <a:pt x="-62" y="18129"/>
                    <a:pt x="68" y="16200"/>
                  </a:cubicBezTo>
                  <a:cubicBezTo>
                    <a:pt x="198" y="14271"/>
                    <a:pt x="458" y="12343"/>
                    <a:pt x="979" y="10607"/>
                  </a:cubicBezTo>
                  <a:cubicBezTo>
                    <a:pt x="1499" y="8871"/>
                    <a:pt x="2280" y="7329"/>
                    <a:pt x="3321" y="6943"/>
                  </a:cubicBezTo>
                  <a:cubicBezTo>
                    <a:pt x="4362" y="6557"/>
                    <a:pt x="5663" y="7329"/>
                    <a:pt x="7615" y="9257"/>
                  </a:cubicBezTo>
                  <a:cubicBezTo>
                    <a:pt x="9567" y="11186"/>
                    <a:pt x="12169" y="14271"/>
                    <a:pt x="14121" y="15814"/>
                  </a:cubicBezTo>
                  <a:cubicBezTo>
                    <a:pt x="16073" y="17357"/>
                    <a:pt x="17374" y="17357"/>
                    <a:pt x="18415" y="16586"/>
                  </a:cubicBezTo>
                  <a:cubicBezTo>
                    <a:pt x="19456" y="15814"/>
                    <a:pt x="20237" y="14271"/>
                    <a:pt x="20757" y="12150"/>
                  </a:cubicBezTo>
                  <a:cubicBezTo>
                    <a:pt x="21278" y="10029"/>
                    <a:pt x="21538" y="7329"/>
                    <a:pt x="19586" y="5400"/>
                  </a:cubicBezTo>
                  <a:cubicBezTo>
                    <a:pt x="17634" y="3471"/>
                    <a:pt x="13471" y="2314"/>
                    <a:pt x="10608" y="1736"/>
                  </a:cubicBezTo>
                  <a:cubicBezTo>
                    <a:pt x="7745" y="1157"/>
                    <a:pt x="6184" y="1157"/>
                    <a:pt x="5273" y="2700"/>
                  </a:cubicBezTo>
                  <a:cubicBezTo>
                    <a:pt x="4362" y="4243"/>
                    <a:pt x="4102" y="7329"/>
                    <a:pt x="3842" y="10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445037" y="3446343"/>
              <a:ext cx="2689314" cy="170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72" fill="norm" stroke="1" extrusionOk="0">
                  <a:moveTo>
                    <a:pt x="21592" y="1769"/>
                  </a:moveTo>
                  <a:cubicBezTo>
                    <a:pt x="21541" y="1635"/>
                    <a:pt x="21490" y="1501"/>
                    <a:pt x="21295" y="1407"/>
                  </a:cubicBezTo>
                  <a:cubicBezTo>
                    <a:pt x="21099" y="1313"/>
                    <a:pt x="20759" y="1260"/>
                    <a:pt x="20258" y="1152"/>
                  </a:cubicBezTo>
                  <a:cubicBezTo>
                    <a:pt x="19757" y="1045"/>
                    <a:pt x="19094" y="884"/>
                    <a:pt x="18431" y="737"/>
                  </a:cubicBezTo>
                  <a:cubicBezTo>
                    <a:pt x="17768" y="590"/>
                    <a:pt x="17105" y="456"/>
                    <a:pt x="16434" y="389"/>
                  </a:cubicBezTo>
                  <a:cubicBezTo>
                    <a:pt x="15763" y="322"/>
                    <a:pt x="15083" y="322"/>
                    <a:pt x="14446" y="348"/>
                  </a:cubicBezTo>
                  <a:cubicBezTo>
                    <a:pt x="13809" y="375"/>
                    <a:pt x="13214" y="429"/>
                    <a:pt x="12627" y="523"/>
                  </a:cubicBezTo>
                  <a:cubicBezTo>
                    <a:pt x="12041" y="616"/>
                    <a:pt x="11463" y="750"/>
                    <a:pt x="10877" y="871"/>
                  </a:cubicBezTo>
                  <a:cubicBezTo>
                    <a:pt x="10291" y="992"/>
                    <a:pt x="9696" y="1099"/>
                    <a:pt x="9127" y="1233"/>
                  </a:cubicBezTo>
                  <a:cubicBezTo>
                    <a:pt x="8557" y="1367"/>
                    <a:pt x="8013" y="1528"/>
                    <a:pt x="7470" y="1702"/>
                  </a:cubicBezTo>
                  <a:cubicBezTo>
                    <a:pt x="6926" y="1876"/>
                    <a:pt x="6382" y="2064"/>
                    <a:pt x="5847" y="2278"/>
                  </a:cubicBezTo>
                  <a:cubicBezTo>
                    <a:pt x="5311" y="2492"/>
                    <a:pt x="4784" y="2733"/>
                    <a:pt x="4326" y="3042"/>
                  </a:cubicBezTo>
                  <a:cubicBezTo>
                    <a:pt x="3867" y="3350"/>
                    <a:pt x="3476" y="3725"/>
                    <a:pt x="3144" y="4234"/>
                  </a:cubicBezTo>
                  <a:cubicBezTo>
                    <a:pt x="2813" y="4743"/>
                    <a:pt x="2541" y="5387"/>
                    <a:pt x="2295" y="6137"/>
                  </a:cubicBezTo>
                  <a:cubicBezTo>
                    <a:pt x="2048" y="6887"/>
                    <a:pt x="1827" y="7745"/>
                    <a:pt x="1598" y="8656"/>
                  </a:cubicBezTo>
                  <a:cubicBezTo>
                    <a:pt x="1369" y="9567"/>
                    <a:pt x="1131" y="10532"/>
                    <a:pt x="893" y="11497"/>
                  </a:cubicBezTo>
                  <a:cubicBezTo>
                    <a:pt x="655" y="12462"/>
                    <a:pt x="417" y="13426"/>
                    <a:pt x="255" y="14378"/>
                  </a:cubicBezTo>
                  <a:cubicBezTo>
                    <a:pt x="94" y="15329"/>
                    <a:pt x="9" y="16267"/>
                    <a:pt x="0" y="17192"/>
                  </a:cubicBezTo>
                  <a:cubicBezTo>
                    <a:pt x="-8" y="18116"/>
                    <a:pt x="60" y="19027"/>
                    <a:pt x="255" y="19684"/>
                  </a:cubicBezTo>
                  <a:cubicBezTo>
                    <a:pt x="451" y="20340"/>
                    <a:pt x="774" y="20742"/>
                    <a:pt x="1233" y="21024"/>
                  </a:cubicBezTo>
                  <a:cubicBezTo>
                    <a:pt x="1691" y="21305"/>
                    <a:pt x="2286" y="21466"/>
                    <a:pt x="2941" y="21533"/>
                  </a:cubicBezTo>
                  <a:cubicBezTo>
                    <a:pt x="3595" y="21600"/>
                    <a:pt x="4309" y="21573"/>
                    <a:pt x="4946" y="21506"/>
                  </a:cubicBezTo>
                  <a:cubicBezTo>
                    <a:pt x="5583" y="21439"/>
                    <a:pt x="6144" y="21332"/>
                    <a:pt x="6764" y="21185"/>
                  </a:cubicBezTo>
                  <a:cubicBezTo>
                    <a:pt x="7385" y="21037"/>
                    <a:pt x="8064" y="20850"/>
                    <a:pt x="8744" y="20702"/>
                  </a:cubicBezTo>
                  <a:cubicBezTo>
                    <a:pt x="9424" y="20555"/>
                    <a:pt x="10104" y="20448"/>
                    <a:pt x="10809" y="20354"/>
                  </a:cubicBezTo>
                  <a:cubicBezTo>
                    <a:pt x="11514" y="20260"/>
                    <a:pt x="12245" y="20180"/>
                    <a:pt x="12967" y="20113"/>
                  </a:cubicBezTo>
                  <a:cubicBezTo>
                    <a:pt x="13690" y="20046"/>
                    <a:pt x="14403" y="19992"/>
                    <a:pt x="15058" y="19965"/>
                  </a:cubicBezTo>
                  <a:cubicBezTo>
                    <a:pt x="15712" y="19938"/>
                    <a:pt x="16307" y="19938"/>
                    <a:pt x="16944" y="19938"/>
                  </a:cubicBezTo>
                  <a:cubicBezTo>
                    <a:pt x="17581" y="19938"/>
                    <a:pt x="18261" y="19938"/>
                    <a:pt x="18839" y="19804"/>
                  </a:cubicBezTo>
                  <a:cubicBezTo>
                    <a:pt x="19417" y="19670"/>
                    <a:pt x="19893" y="19402"/>
                    <a:pt x="20198" y="19067"/>
                  </a:cubicBezTo>
                  <a:cubicBezTo>
                    <a:pt x="20504" y="18733"/>
                    <a:pt x="20640" y="18331"/>
                    <a:pt x="20717" y="17754"/>
                  </a:cubicBezTo>
                  <a:cubicBezTo>
                    <a:pt x="20793" y="17178"/>
                    <a:pt x="20810" y="16428"/>
                    <a:pt x="20861" y="15543"/>
                  </a:cubicBezTo>
                  <a:cubicBezTo>
                    <a:pt x="20912" y="14659"/>
                    <a:pt x="20997" y="13641"/>
                    <a:pt x="21048" y="12622"/>
                  </a:cubicBezTo>
                  <a:cubicBezTo>
                    <a:pt x="21099" y="11604"/>
                    <a:pt x="21116" y="10586"/>
                    <a:pt x="21125" y="9527"/>
                  </a:cubicBezTo>
                  <a:cubicBezTo>
                    <a:pt x="21133" y="8468"/>
                    <a:pt x="21133" y="7370"/>
                    <a:pt x="21125" y="6311"/>
                  </a:cubicBezTo>
                  <a:cubicBezTo>
                    <a:pt x="21116" y="5253"/>
                    <a:pt x="21099" y="4234"/>
                    <a:pt x="21023" y="3377"/>
                  </a:cubicBezTo>
                  <a:cubicBezTo>
                    <a:pt x="20946" y="2519"/>
                    <a:pt x="20810" y="1822"/>
                    <a:pt x="20572" y="1286"/>
                  </a:cubicBezTo>
                  <a:cubicBezTo>
                    <a:pt x="20334" y="750"/>
                    <a:pt x="19995" y="375"/>
                    <a:pt x="196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4622800" y="7167443"/>
              <a:ext cx="254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39"/>
                    <a:pt x="14400" y="12077"/>
                    <a:pt x="18000" y="15677"/>
                  </a:cubicBezTo>
                  <a:cubicBezTo>
                    <a:pt x="21600" y="19277"/>
                    <a:pt x="21600" y="20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4527550" y="7418766"/>
              <a:ext cx="2730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84" y="12302"/>
                    <a:pt x="7367" y="4448"/>
                    <a:pt x="10967" y="1502"/>
                  </a:cubicBezTo>
                  <a:cubicBezTo>
                    <a:pt x="14567" y="-1443"/>
                    <a:pt x="18084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4527514" y="7542799"/>
              <a:ext cx="228636" cy="29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152" fill="norm" stroke="1" extrusionOk="0">
                  <a:moveTo>
                    <a:pt x="598" y="10594"/>
                  </a:moveTo>
                  <a:cubicBezTo>
                    <a:pt x="994" y="13680"/>
                    <a:pt x="1390" y="16765"/>
                    <a:pt x="1588" y="18694"/>
                  </a:cubicBezTo>
                  <a:cubicBezTo>
                    <a:pt x="1787" y="20623"/>
                    <a:pt x="1787" y="21394"/>
                    <a:pt x="1886" y="21085"/>
                  </a:cubicBezTo>
                  <a:cubicBezTo>
                    <a:pt x="1985" y="20777"/>
                    <a:pt x="2183" y="19388"/>
                    <a:pt x="1985" y="17151"/>
                  </a:cubicBezTo>
                  <a:cubicBezTo>
                    <a:pt x="1787" y="14914"/>
                    <a:pt x="1192" y="11828"/>
                    <a:pt x="697" y="9591"/>
                  </a:cubicBezTo>
                  <a:cubicBezTo>
                    <a:pt x="201" y="7354"/>
                    <a:pt x="-195" y="5965"/>
                    <a:pt x="102" y="4963"/>
                  </a:cubicBezTo>
                  <a:cubicBezTo>
                    <a:pt x="399" y="3960"/>
                    <a:pt x="1390" y="3343"/>
                    <a:pt x="4462" y="2494"/>
                  </a:cubicBezTo>
                  <a:cubicBezTo>
                    <a:pt x="7533" y="1645"/>
                    <a:pt x="12686" y="565"/>
                    <a:pt x="15856" y="180"/>
                  </a:cubicBezTo>
                  <a:cubicBezTo>
                    <a:pt x="19027" y="-206"/>
                    <a:pt x="20216" y="103"/>
                    <a:pt x="21405" y="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4597400" y="7619616"/>
              <a:ext cx="95250" cy="12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5263"/>
                  </a:moveTo>
                  <a:cubicBezTo>
                    <a:pt x="0" y="3432"/>
                    <a:pt x="0" y="1602"/>
                    <a:pt x="1920" y="686"/>
                  </a:cubicBezTo>
                  <a:cubicBezTo>
                    <a:pt x="3840" y="-229"/>
                    <a:pt x="7680" y="-229"/>
                    <a:pt x="10560" y="686"/>
                  </a:cubicBezTo>
                  <a:cubicBezTo>
                    <a:pt x="13440" y="1602"/>
                    <a:pt x="15360" y="3432"/>
                    <a:pt x="16320" y="5263"/>
                  </a:cubicBezTo>
                  <a:cubicBezTo>
                    <a:pt x="17280" y="7093"/>
                    <a:pt x="17280" y="8924"/>
                    <a:pt x="16080" y="10571"/>
                  </a:cubicBezTo>
                  <a:cubicBezTo>
                    <a:pt x="14880" y="12218"/>
                    <a:pt x="12480" y="13683"/>
                    <a:pt x="10320" y="14964"/>
                  </a:cubicBezTo>
                  <a:cubicBezTo>
                    <a:pt x="8160" y="16246"/>
                    <a:pt x="6240" y="17344"/>
                    <a:pt x="6240" y="18442"/>
                  </a:cubicBezTo>
                  <a:cubicBezTo>
                    <a:pt x="6240" y="19540"/>
                    <a:pt x="8160" y="20639"/>
                    <a:pt x="11040" y="21005"/>
                  </a:cubicBezTo>
                  <a:cubicBezTo>
                    <a:pt x="13920" y="21371"/>
                    <a:pt x="17760" y="21005"/>
                    <a:pt x="21600" y="206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4718049" y="7669093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4813300" y="7656393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4705350" y="7611943"/>
              <a:ext cx="146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840"/>
                    <a:pt x="11270" y="10080"/>
                    <a:pt x="14870" y="6480"/>
                  </a:cubicBezTo>
                  <a:cubicBezTo>
                    <a:pt x="18470" y="2880"/>
                    <a:pt x="2003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4984749" y="7427793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5133888" y="7280685"/>
              <a:ext cx="206462" cy="17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78" fill="norm" stroke="1" extrusionOk="0">
                  <a:moveTo>
                    <a:pt x="340" y="6907"/>
                  </a:moveTo>
                  <a:cubicBezTo>
                    <a:pt x="3646" y="6404"/>
                    <a:pt x="6952" y="5902"/>
                    <a:pt x="9156" y="5400"/>
                  </a:cubicBezTo>
                  <a:cubicBezTo>
                    <a:pt x="11360" y="4897"/>
                    <a:pt x="12462" y="4395"/>
                    <a:pt x="13234" y="3516"/>
                  </a:cubicBezTo>
                  <a:cubicBezTo>
                    <a:pt x="14005" y="2637"/>
                    <a:pt x="14446" y="1381"/>
                    <a:pt x="13675" y="628"/>
                  </a:cubicBezTo>
                  <a:cubicBezTo>
                    <a:pt x="12903" y="-126"/>
                    <a:pt x="10919" y="-377"/>
                    <a:pt x="8826" y="879"/>
                  </a:cubicBezTo>
                  <a:cubicBezTo>
                    <a:pt x="6732" y="2135"/>
                    <a:pt x="4528" y="4897"/>
                    <a:pt x="2875" y="7535"/>
                  </a:cubicBezTo>
                  <a:cubicBezTo>
                    <a:pt x="1221" y="10172"/>
                    <a:pt x="119" y="12683"/>
                    <a:pt x="9" y="14944"/>
                  </a:cubicBezTo>
                  <a:cubicBezTo>
                    <a:pt x="-101" y="17204"/>
                    <a:pt x="781" y="19214"/>
                    <a:pt x="3646" y="20218"/>
                  </a:cubicBezTo>
                  <a:cubicBezTo>
                    <a:pt x="6511" y="21223"/>
                    <a:pt x="11360" y="21223"/>
                    <a:pt x="14666" y="20846"/>
                  </a:cubicBezTo>
                  <a:cubicBezTo>
                    <a:pt x="17972" y="20470"/>
                    <a:pt x="19736" y="19716"/>
                    <a:pt x="21499" y="18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5238750" y="7091243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5359399" y="6949462"/>
              <a:ext cx="158751" cy="11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3921"/>
                  </a:moveTo>
                  <a:cubicBezTo>
                    <a:pt x="1152" y="2743"/>
                    <a:pt x="2304" y="1565"/>
                    <a:pt x="3888" y="779"/>
                  </a:cubicBezTo>
                  <a:cubicBezTo>
                    <a:pt x="5472" y="-6"/>
                    <a:pt x="7488" y="-399"/>
                    <a:pt x="8640" y="583"/>
                  </a:cubicBezTo>
                  <a:cubicBezTo>
                    <a:pt x="9792" y="1565"/>
                    <a:pt x="10080" y="3921"/>
                    <a:pt x="9648" y="6866"/>
                  </a:cubicBezTo>
                  <a:cubicBezTo>
                    <a:pt x="9216" y="9812"/>
                    <a:pt x="8064" y="13346"/>
                    <a:pt x="6912" y="16096"/>
                  </a:cubicBezTo>
                  <a:cubicBezTo>
                    <a:pt x="5760" y="18845"/>
                    <a:pt x="4608" y="20808"/>
                    <a:pt x="4464" y="21005"/>
                  </a:cubicBezTo>
                  <a:cubicBezTo>
                    <a:pt x="4320" y="21201"/>
                    <a:pt x="5184" y="19630"/>
                    <a:pt x="6480" y="17077"/>
                  </a:cubicBezTo>
                  <a:cubicBezTo>
                    <a:pt x="7776" y="14525"/>
                    <a:pt x="9504" y="10990"/>
                    <a:pt x="10944" y="8437"/>
                  </a:cubicBezTo>
                  <a:cubicBezTo>
                    <a:pt x="12384" y="5885"/>
                    <a:pt x="13536" y="4314"/>
                    <a:pt x="13968" y="4706"/>
                  </a:cubicBezTo>
                  <a:cubicBezTo>
                    <a:pt x="14400" y="5099"/>
                    <a:pt x="14112" y="7456"/>
                    <a:pt x="14400" y="9419"/>
                  </a:cubicBezTo>
                  <a:cubicBezTo>
                    <a:pt x="14688" y="11383"/>
                    <a:pt x="15552" y="12954"/>
                    <a:pt x="16848" y="14132"/>
                  </a:cubicBezTo>
                  <a:cubicBezTo>
                    <a:pt x="18144" y="15310"/>
                    <a:pt x="19872" y="16096"/>
                    <a:pt x="21600" y="16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5492750" y="6799143"/>
              <a:ext cx="127000" cy="10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0"/>
                  </a:moveTo>
                  <a:cubicBezTo>
                    <a:pt x="3240" y="1800"/>
                    <a:pt x="6480" y="3600"/>
                    <a:pt x="8460" y="5625"/>
                  </a:cubicBezTo>
                  <a:cubicBezTo>
                    <a:pt x="10440" y="7650"/>
                    <a:pt x="11160" y="9900"/>
                    <a:pt x="10620" y="11925"/>
                  </a:cubicBezTo>
                  <a:cubicBezTo>
                    <a:pt x="10080" y="13950"/>
                    <a:pt x="8280" y="15750"/>
                    <a:pt x="6480" y="17325"/>
                  </a:cubicBezTo>
                  <a:cubicBezTo>
                    <a:pt x="4680" y="18900"/>
                    <a:pt x="2880" y="20250"/>
                    <a:pt x="3060" y="20925"/>
                  </a:cubicBezTo>
                  <a:cubicBezTo>
                    <a:pt x="3240" y="21600"/>
                    <a:pt x="5400" y="21600"/>
                    <a:pt x="8820" y="21150"/>
                  </a:cubicBezTo>
                  <a:cubicBezTo>
                    <a:pt x="12240" y="20700"/>
                    <a:pt x="16920" y="19800"/>
                    <a:pt x="21600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5556250" y="6837243"/>
              <a:ext cx="1270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82"/>
                    <a:pt x="14400" y="5564"/>
                    <a:pt x="10800" y="9164"/>
                  </a:cubicBezTo>
                  <a:cubicBezTo>
                    <a:pt x="7200" y="12764"/>
                    <a:pt x="3600" y="171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5626100" y="7010146"/>
              <a:ext cx="152400" cy="11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4443"/>
                  </a:moveTo>
                  <a:cubicBezTo>
                    <a:pt x="900" y="2872"/>
                    <a:pt x="1800" y="1301"/>
                    <a:pt x="3150" y="515"/>
                  </a:cubicBezTo>
                  <a:cubicBezTo>
                    <a:pt x="4500" y="-270"/>
                    <a:pt x="6300" y="-270"/>
                    <a:pt x="7950" y="1301"/>
                  </a:cubicBezTo>
                  <a:cubicBezTo>
                    <a:pt x="9600" y="2872"/>
                    <a:pt x="11100" y="6014"/>
                    <a:pt x="10800" y="9155"/>
                  </a:cubicBezTo>
                  <a:cubicBezTo>
                    <a:pt x="10500" y="12297"/>
                    <a:pt x="8400" y="15439"/>
                    <a:pt x="6450" y="17599"/>
                  </a:cubicBezTo>
                  <a:cubicBezTo>
                    <a:pt x="4500" y="19759"/>
                    <a:pt x="2700" y="20937"/>
                    <a:pt x="2700" y="21134"/>
                  </a:cubicBezTo>
                  <a:cubicBezTo>
                    <a:pt x="2700" y="21330"/>
                    <a:pt x="4500" y="20545"/>
                    <a:pt x="7950" y="18974"/>
                  </a:cubicBezTo>
                  <a:cubicBezTo>
                    <a:pt x="11400" y="17403"/>
                    <a:pt x="16500" y="15046"/>
                    <a:pt x="21600" y="12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5727700" y="737064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5824504" y="7102814"/>
              <a:ext cx="347697" cy="41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49" fill="norm" stroke="1" extrusionOk="0">
                  <a:moveTo>
                    <a:pt x="7759" y="14937"/>
                  </a:moveTo>
                  <a:cubicBezTo>
                    <a:pt x="7235" y="14606"/>
                    <a:pt x="6711" y="14276"/>
                    <a:pt x="5860" y="14331"/>
                  </a:cubicBezTo>
                  <a:cubicBezTo>
                    <a:pt x="5009" y="14386"/>
                    <a:pt x="3831" y="14827"/>
                    <a:pt x="2784" y="15708"/>
                  </a:cubicBezTo>
                  <a:cubicBezTo>
                    <a:pt x="1737" y="16590"/>
                    <a:pt x="820" y="17912"/>
                    <a:pt x="362" y="18849"/>
                  </a:cubicBezTo>
                  <a:cubicBezTo>
                    <a:pt x="-96" y="19786"/>
                    <a:pt x="-96" y="20337"/>
                    <a:pt x="231" y="20778"/>
                  </a:cubicBezTo>
                  <a:cubicBezTo>
                    <a:pt x="559" y="21218"/>
                    <a:pt x="1213" y="21549"/>
                    <a:pt x="1802" y="21549"/>
                  </a:cubicBezTo>
                  <a:cubicBezTo>
                    <a:pt x="2391" y="21549"/>
                    <a:pt x="2915" y="21218"/>
                    <a:pt x="3897" y="19620"/>
                  </a:cubicBezTo>
                  <a:cubicBezTo>
                    <a:pt x="4879" y="18022"/>
                    <a:pt x="6319" y="15157"/>
                    <a:pt x="7300" y="11906"/>
                  </a:cubicBezTo>
                  <a:cubicBezTo>
                    <a:pt x="8282" y="8655"/>
                    <a:pt x="8806" y="5018"/>
                    <a:pt x="9068" y="2869"/>
                  </a:cubicBezTo>
                  <a:cubicBezTo>
                    <a:pt x="9329" y="720"/>
                    <a:pt x="9329" y="59"/>
                    <a:pt x="9199" y="4"/>
                  </a:cubicBezTo>
                  <a:cubicBezTo>
                    <a:pt x="9068" y="-51"/>
                    <a:pt x="8806" y="500"/>
                    <a:pt x="8675" y="2594"/>
                  </a:cubicBezTo>
                  <a:cubicBezTo>
                    <a:pt x="8544" y="4688"/>
                    <a:pt x="8544" y="8325"/>
                    <a:pt x="8544" y="10473"/>
                  </a:cubicBezTo>
                  <a:cubicBezTo>
                    <a:pt x="8544" y="12622"/>
                    <a:pt x="8544" y="13284"/>
                    <a:pt x="8413" y="14220"/>
                  </a:cubicBezTo>
                  <a:cubicBezTo>
                    <a:pt x="8282" y="15157"/>
                    <a:pt x="8020" y="16369"/>
                    <a:pt x="8020" y="16645"/>
                  </a:cubicBezTo>
                  <a:cubicBezTo>
                    <a:pt x="8020" y="16920"/>
                    <a:pt x="8282" y="16259"/>
                    <a:pt x="8806" y="15322"/>
                  </a:cubicBezTo>
                  <a:cubicBezTo>
                    <a:pt x="9329" y="14386"/>
                    <a:pt x="10115" y="13173"/>
                    <a:pt x="10900" y="12237"/>
                  </a:cubicBezTo>
                  <a:cubicBezTo>
                    <a:pt x="11686" y="11300"/>
                    <a:pt x="12471" y="10639"/>
                    <a:pt x="13060" y="10529"/>
                  </a:cubicBezTo>
                  <a:cubicBezTo>
                    <a:pt x="13649" y="10418"/>
                    <a:pt x="14042" y="10859"/>
                    <a:pt x="14239" y="12292"/>
                  </a:cubicBezTo>
                  <a:cubicBezTo>
                    <a:pt x="14435" y="13725"/>
                    <a:pt x="14435" y="16149"/>
                    <a:pt x="14304" y="17637"/>
                  </a:cubicBezTo>
                  <a:cubicBezTo>
                    <a:pt x="14173" y="19125"/>
                    <a:pt x="13911" y="19676"/>
                    <a:pt x="13780" y="19565"/>
                  </a:cubicBezTo>
                  <a:cubicBezTo>
                    <a:pt x="13649" y="19455"/>
                    <a:pt x="13649" y="18684"/>
                    <a:pt x="14369" y="17416"/>
                  </a:cubicBezTo>
                  <a:cubicBezTo>
                    <a:pt x="15089" y="16149"/>
                    <a:pt x="16529" y="14386"/>
                    <a:pt x="17708" y="13118"/>
                  </a:cubicBezTo>
                  <a:cubicBezTo>
                    <a:pt x="18886" y="11851"/>
                    <a:pt x="19802" y="11080"/>
                    <a:pt x="20064" y="10914"/>
                  </a:cubicBezTo>
                  <a:cubicBezTo>
                    <a:pt x="20326" y="10749"/>
                    <a:pt x="19933" y="11190"/>
                    <a:pt x="19475" y="12016"/>
                  </a:cubicBezTo>
                  <a:cubicBezTo>
                    <a:pt x="19017" y="12843"/>
                    <a:pt x="18493" y="14055"/>
                    <a:pt x="18362" y="15212"/>
                  </a:cubicBezTo>
                  <a:cubicBezTo>
                    <a:pt x="18231" y="16369"/>
                    <a:pt x="18493" y="17471"/>
                    <a:pt x="19082" y="18078"/>
                  </a:cubicBezTo>
                  <a:cubicBezTo>
                    <a:pt x="19671" y="18684"/>
                    <a:pt x="20588" y="18794"/>
                    <a:pt x="21504" y="18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6476999" y="7336449"/>
              <a:ext cx="1524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400" y="12582"/>
                    <a:pt x="10800" y="4867"/>
                    <a:pt x="14400" y="1782"/>
                  </a:cubicBezTo>
                  <a:cubicBezTo>
                    <a:pt x="18000" y="-1304"/>
                    <a:pt x="1980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6483350" y="7440493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6838950" y="7148393"/>
              <a:ext cx="254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114"/>
                    <a:pt x="21600" y="8229"/>
                    <a:pt x="18000" y="11829"/>
                  </a:cubicBezTo>
                  <a:cubicBezTo>
                    <a:pt x="14400" y="15429"/>
                    <a:pt x="720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6896100" y="7173793"/>
              <a:ext cx="1143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153"/>
                    <a:pt x="17600" y="306"/>
                    <a:pt x="14400" y="3217"/>
                  </a:cubicBezTo>
                  <a:cubicBezTo>
                    <a:pt x="11200" y="6128"/>
                    <a:pt x="6800" y="11796"/>
                    <a:pt x="4200" y="15319"/>
                  </a:cubicBezTo>
                  <a:cubicBezTo>
                    <a:pt x="1600" y="18843"/>
                    <a:pt x="800" y="202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6963833" y="7415563"/>
              <a:ext cx="167218" cy="20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1914" y="3918"/>
                  </a:moveTo>
                  <a:cubicBezTo>
                    <a:pt x="1914" y="2816"/>
                    <a:pt x="1914" y="1714"/>
                    <a:pt x="2597" y="1053"/>
                  </a:cubicBezTo>
                  <a:cubicBezTo>
                    <a:pt x="3281" y="392"/>
                    <a:pt x="4648" y="171"/>
                    <a:pt x="6152" y="61"/>
                  </a:cubicBezTo>
                  <a:cubicBezTo>
                    <a:pt x="7656" y="-49"/>
                    <a:pt x="9296" y="-49"/>
                    <a:pt x="10527" y="392"/>
                  </a:cubicBezTo>
                  <a:cubicBezTo>
                    <a:pt x="11757" y="833"/>
                    <a:pt x="12577" y="1714"/>
                    <a:pt x="11210" y="4469"/>
                  </a:cubicBezTo>
                  <a:cubicBezTo>
                    <a:pt x="9843" y="7224"/>
                    <a:pt x="6289" y="11853"/>
                    <a:pt x="3828" y="14939"/>
                  </a:cubicBezTo>
                  <a:cubicBezTo>
                    <a:pt x="1367" y="18024"/>
                    <a:pt x="0" y="19567"/>
                    <a:pt x="0" y="20449"/>
                  </a:cubicBezTo>
                  <a:cubicBezTo>
                    <a:pt x="0" y="21331"/>
                    <a:pt x="1367" y="21551"/>
                    <a:pt x="5195" y="20780"/>
                  </a:cubicBezTo>
                  <a:cubicBezTo>
                    <a:pt x="9023" y="20008"/>
                    <a:pt x="15311" y="18245"/>
                    <a:pt x="21600" y="16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5422642" y="5743244"/>
              <a:ext cx="378577" cy="46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41" fill="norm" stroke="1" extrusionOk="0">
                  <a:moveTo>
                    <a:pt x="1446" y="15175"/>
                  </a:moveTo>
                  <a:cubicBezTo>
                    <a:pt x="2162" y="16161"/>
                    <a:pt x="2878" y="17147"/>
                    <a:pt x="3356" y="18035"/>
                  </a:cubicBezTo>
                  <a:cubicBezTo>
                    <a:pt x="3833" y="18923"/>
                    <a:pt x="4072" y="19712"/>
                    <a:pt x="4310" y="20353"/>
                  </a:cubicBezTo>
                  <a:cubicBezTo>
                    <a:pt x="4549" y="20994"/>
                    <a:pt x="4788" y="21487"/>
                    <a:pt x="4967" y="21438"/>
                  </a:cubicBezTo>
                  <a:cubicBezTo>
                    <a:pt x="5146" y="21388"/>
                    <a:pt x="5265" y="20797"/>
                    <a:pt x="4967" y="18577"/>
                  </a:cubicBezTo>
                  <a:cubicBezTo>
                    <a:pt x="4668" y="16358"/>
                    <a:pt x="3952" y="12512"/>
                    <a:pt x="3356" y="10046"/>
                  </a:cubicBezTo>
                  <a:cubicBezTo>
                    <a:pt x="2759" y="7580"/>
                    <a:pt x="2282" y="6495"/>
                    <a:pt x="1625" y="5657"/>
                  </a:cubicBezTo>
                  <a:cubicBezTo>
                    <a:pt x="969" y="4819"/>
                    <a:pt x="134" y="4227"/>
                    <a:pt x="14" y="3980"/>
                  </a:cubicBezTo>
                  <a:cubicBezTo>
                    <a:pt x="-105" y="3734"/>
                    <a:pt x="492" y="3832"/>
                    <a:pt x="2580" y="3438"/>
                  </a:cubicBezTo>
                  <a:cubicBezTo>
                    <a:pt x="4668" y="3043"/>
                    <a:pt x="8249" y="2155"/>
                    <a:pt x="11232" y="1514"/>
                  </a:cubicBezTo>
                  <a:cubicBezTo>
                    <a:pt x="14215" y="873"/>
                    <a:pt x="16602" y="479"/>
                    <a:pt x="18333" y="232"/>
                  </a:cubicBezTo>
                  <a:cubicBezTo>
                    <a:pt x="20063" y="-14"/>
                    <a:pt x="21137" y="-113"/>
                    <a:pt x="21316" y="183"/>
                  </a:cubicBezTo>
                  <a:cubicBezTo>
                    <a:pt x="21495" y="479"/>
                    <a:pt x="20779" y="1169"/>
                    <a:pt x="20063" y="1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5645150" y="5916493"/>
              <a:ext cx="571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520"/>
                    <a:pt x="8800" y="11040"/>
                    <a:pt x="5200" y="14640"/>
                  </a:cubicBezTo>
                  <a:cubicBezTo>
                    <a:pt x="1600" y="18240"/>
                    <a:pt x="800" y="19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746186" y="5897443"/>
              <a:ext cx="1961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291"/>
                    <a:pt x="-1585" y="6583"/>
                    <a:pt x="575" y="10080"/>
                  </a:cubicBezTo>
                  <a:cubicBezTo>
                    <a:pt x="2735" y="13577"/>
                    <a:pt x="11375" y="17280"/>
                    <a:pt x="15695" y="19234"/>
                  </a:cubicBezTo>
                  <a:cubicBezTo>
                    <a:pt x="20015" y="21189"/>
                    <a:pt x="20015" y="21394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581650" y="5878393"/>
              <a:ext cx="2349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5840"/>
                    <a:pt x="12065" y="10080"/>
                    <a:pt x="15665" y="6480"/>
                  </a:cubicBezTo>
                  <a:cubicBezTo>
                    <a:pt x="19265" y="2880"/>
                    <a:pt x="2043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5747184" y="5719643"/>
              <a:ext cx="228167" cy="66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21361" y="0"/>
                  </a:moveTo>
                  <a:cubicBezTo>
                    <a:pt x="20370" y="1242"/>
                    <a:pt x="19379" y="2484"/>
                    <a:pt x="17893" y="4382"/>
                  </a:cubicBezTo>
                  <a:cubicBezTo>
                    <a:pt x="16407" y="6280"/>
                    <a:pt x="14425" y="8833"/>
                    <a:pt x="11948" y="11249"/>
                  </a:cubicBezTo>
                  <a:cubicBezTo>
                    <a:pt x="9471" y="13664"/>
                    <a:pt x="6499" y="15941"/>
                    <a:pt x="4517" y="17459"/>
                  </a:cubicBezTo>
                  <a:cubicBezTo>
                    <a:pt x="2535" y="18978"/>
                    <a:pt x="1544" y="19737"/>
                    <a:pt x="851" y="20392"/>
                  </a:cubicBezTo>
                  <a:cubicBezTo>
                    <a:pt x="157" y="21048"/>
                    <a:pt x="-239" y="21600"/>
                    <a:pt x="157" y="21600"/>
                  </a:cubicBezTo>
                  <a:cubicBezTo>
                    <a:pt x="554" y="21600"/>
                    <a:pt x="1743" y="21048"/>
                    <a:pt x="2932" y="20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981699" y="6056458"/>
              <a:ext cx="222251" cy="22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3677"/>
                  </a:moveTo>
                  <a:cubicBezTo>
                    <a:pt x="0" y="2648"/>
                    <a:pt x="0" y="1620"/>
                    <a:pt x="514" y="1003"/>
                  </a:cubicBezTo>
                  <a:cubicBezTo>
                    <a:pt x="1029" y="385"/>
                    <a:pt x="2057" y="180"/>
                    <a:pt x="3086" y="77"/>
                  </a:cubicBezTo>
                  <a:cubicBezTo>
                    <a:pt x="4114" y="-26"/>
                    <a:pt x="5143" y="-26"/>
                    <a:pt x="6274" y="77"/>
                  </a:cubicBezTo>
                  <a:cubicBezTo>
                    <a:pt x="7406" y="180"/>
                    <a:pt x="8640" y="385"/>
                    <a:pt x="8229" y="3060"/>
                  </a:cubicBezTo>
                  <a:cubicBezTo>
                    <a:pt x="7817" y="5734"/>
                    <a:pt x="5760" y="10877"/>
                    <a:pt x="4320" y="13963"/>
                  </a:cubicBezTo>
                  <a:cubicBezTo>
                    <a:pt x="2880" y="17048"/>
                    <a:pt x="2057" y="18077"/>
                    <a:pt x="1337" y="19003"/>
                  </a:cubicBezTo>
                  <a:cubicBezTo>
                    <a:pt x="617" y="19928"/>
                    <a:pt x="0" y="20751"/>
                    <a:pt x="514" y="21163"/>
                  </a:cubicBezTo>
                  <a:cubicBezTo>
                    <a:pt x="1029" y="21574"/>
                    <a:pt x="2674" y="21574"/>
                    <a:pt x="6377" y="21265"/>
                  </a:cubicBezTo>
                  <a:cubicBezTo>
                    <a:pt x="10080" y="20957"/>
                    <a:pt x="15840" y="20340"/>
                    <a:pt x="21600" y="19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318212" y="5347682"/>
              <a:ext cx="53389" cy="153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562" fill="norm" stroke="1" extrusionOk="0">
                  <a:moveTo>
                    <a:pt x="8492" y="1390"/>
                  </a:moveTo>
                  <a:cubicBezTo>
                    <a:pt x="6831" y="1033"/>
                    <a:pt x="5169" y="676"/>
                    <a:pt x="4339" y="408"/>
                  </a:cubicBezTo>
                  <a:cubicBezTo>
                    <a:pt x="3508" y="141"/>
                    <a:pt x="3508" y="-38"/>
                    <a:pt x="3923" y="7"/>
                  </a:cubicBezTo>
                  <a:cubicBezTo>
                    <a:pt x="4339" y="51"/>
                    <a:pt x="5169" y="319"/>
                    <a:pt x="6000" y="1018"/>
                  </a:cubicBezTo>
                  <a:cubicBezTo>
                    <a:pt x="6831" y="1717"/>
                    <a:pt x="7662" y="2848"/>
                    <a:pt x="8077" y="4023"/>
                  </a:cubicBezTo>
                  <a:cubicBezTo>
                    <a:pt x="8492" y="5198"/>
                    <a:pt x="8492" y="6418"/>
                    <a:pt x="8908" y="7608"/>
                  </a:cubicBezTo>
                  <a:cubicBezTo>
                    <a:pt x="9323" y="8798"/>
                    <a:pt x="10154" y="9959"/>
                    <a:pt x="11400" y="11030"/>
                  </a:cubicBezTo>
                  <a:cubicBezTo>
                    <a:pt x="12646" y="12101"/>
                    <a:pt x="14308" y="13083"/>
                    <a:pt x="13892" y="14124"/>
                  </a:cubicBezTo>
                  <a:cubicBezTo>
                    <a:pt x="13477" y="15165"/>
                    <a:pt x="10985" y="16266"/>
                    <a:pt x="8077" y="17293"/>
                  </a:cubicBezTo>
                  <a:cubicBezTo>
                    <a:pt x="5169" y="18319"/>
                    <a:pt x="1846" y="19271"/>
                    <a:pt x="600" y="19911"/>
                  </a:cubicBezTo>
                  <a:cubicBezTo>
                    <a:pt x="-646" y="20550"/>
                    <a:pt x="185" y="20878"/>
                    <a:pt x="1846" y="21101"/>
                  </a:cubicBezTo>
                  <a:cubicBezTo>
                    <a:pt x="3508" y="21324"/>
                    <a:pt x="6000" y="21443"/>
                    <a:pt x="9323" y="21502"/>
                  </a:cubicBezTo>
                  <a:cubicBezTo>
                    <a:pt x="12646" y="21562"/>
                    <a:pt x="16800" y="21562"/>
                    <a:pt x="20954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162049" y="5395793"/>
              <a:ext cx="2414524" cy="168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90" fill="norm" stroke="1" extrusionOk="0">
                  <a:moveTo>
                    <a:pt x="1759" y="326"/>
                  </a:moveTo>
                  <a:cubicBezTo>
                    <a:pt x="1816" y="217"/>
                    <a:pt x="1873" y="109"/>
                    <a:pt x="2014" y="54"/>
                  </a:cubicBezTo>
                  <a:cubicBezTo>
                    <a:pt x="2156" y="0"/>
                    <a:pt x="2383" y="0"/>
                    <a:pt x="2865" y="0"/>
                  </a:cubicBezTo>
                  <a:cubicBezTo>
                    <a:pt x="3348" y="0"/>
                    <a:pt x="4085" y="0"/>
                    <a:pt x="4861" y="0"/>
                  </a:cubicBezTo>
                  <a:cubicBezTo>
                    <a:pt x="5636" y="0"/>
                    <a:pt x="6450" y="0"/>
                    <a:pt x="7216" y="14"/>
                  </a:cubicBezTo>
                  <a:cubicBezTo>
                    <a:pt x="7982" y="27"/>
                    <a:pt x="8701" y="54"/>
                    <a:pt x="9419" y="95"/>
                  </a:cubicBezTo>
                  <a:cubicBezTo>
                    <a:pt x="10138" y="136"/>
                    <a:pt x="10857" y="190"/>
                    <a:pt x="11594" y="231"/>
                  </a:cubicBezTo>
                  <a:cubicBezTo>
                    <a:pt x="12332" y="272"/>
                    <a:pt x="13089" y="299"/>
                    <a:pt x="13770" y="353"/>
                  </a:cubicBezTo>
                  <a:cubicBezTo>
                    <a:pt x="14450" y="408"/>
                    <a:pt x="15056" y="489"/>
                    <a:pt x="15680" y="638"/>
                  </a:cubicBezTo>
                  <a:cubicBezTo>
                    <a:pt x="16304" y="788"/>
                    <a:pt x="16947" y="1005"/>
                    <a:pt x="17552" y="1155"/>
                  </a:cubicBezTo>
                  <a:cubicBezTo>
                    <a:pt x="18158" y="1304"/>
                    <a:pt x="18725" y="1386"/>
                    <a:pt x="19274" y="1440"/>
                  </a:cubicBezTo>
                  <a:cubicBezTo>
                    <a:pt x="19822" y="1494"/>
                    <a:pt x="20352" y="1522"/>
                    <a:pt x="20664" y="1535"/>
                  </a:cubicBezTo>
                  <a:cubicBezTo>
                    <a:pt x="20976" y="1549"/>
                    <a:pt x="21070" y="1549"/>
                    <a:pt x="21193" y="1589"/>
                  </a:cubicBezTo>
                  <a:cubicBezTo>
                    <a:pt x="21316" y="1630"/>
                    <a:pt x="21468" y="1712"/>
                    <a:pt x="21534" y="1834"/>
                  </a:cubicBezTo>
                  <a:cubicBezTo>
                    <a:pt x="21600" y="1956"/>
                    <a:pt x="21581" y="2119"/>
                    <a:pt x="21524" y="2568"/>
                  </a:cubicBezTo>
                  <a:cubicBezTo>
                    <a:pt x="21468" y="3016"/>
                    <a:pt x="21373" y="3749"/>
                    <a:pt x="21297" y="4497"/>
                  </a:cubicBezTo>
                  <a:cubicBezTo>
                    <a:pt x="21222" y="5244"/>
                    <a:pt x="21165" y="6005"/>
                    <a:pt x="21118" y="6738"/>
                  </a:cubicBezTo>
                  <a:cubicBezTo>
                    <a:pt x="21070" y="7472"/>
                    <a:pt x="21033" y="8178"/>
                    <a:pt x="20966" y="8817"/>
                  </a:cubicBezTo>
                  <a:cubicBezTo>
                    <a:pt x="20900" y="9455"/>
                    <a:pt x="20806" y="10026"/>
                    <a:pt x="20645" y="10746"/>
                  </a:cubicBezTo>
                  <a:cubicBezTo>
                    <a:pt x="20484" y="11466"/>
                    <a:pt x="20257" y="12335"/>
                    <a:pt x="20049" y="13177"/>
                  </a:cubicBezTo>
                  <a:cubicBezTo>
                    <a:pt x="19841" y="14020"/>
                    <a:pt x="19652" y="14835"/>
                    <a:pt x="19482" y="15636"/>
                  </a:cubicBezTo>
                  <a:cubicBezTo>
                    <a:pt x="19311" y="16438"/>
                    <a:pt x="19160" y="17226"/>
                    <a:pt x="18990" y="17878"/>
                  </a:cubicBezTo>
                  <a:cubicBezTo>
                    <a:pt x="18820" y="18530"/>
                    <a:pt x="18630" y="19046"/>
                    <a:pt x="18394" y="19399"/>
                  </a:cubicBezTo>
                  <a:cubicBezTo>
                    <a:pt x="18158" y="19752"/>
                    <a:pt x="17874" y="19943"/>
                    <a:pt x="17496" y="20092"/>
                  </a:cubicBezTo>
                  <a:cubicBezTo>
                    <a:pt x="17117" y="20242"/>
                    <a:pt x="16644" y="20350"/>
                    <a:pt x="16115" y="20445"/>
                  </a:cubicBezTo>
                  <a:cubicBezTo>
                    <a:pt x="15585" y="20540"/>
                    <a:pt x="14999" y="20622"/>
                    <a:pt x="14375" y="20744"/>
                  </a:cubicBezTo>
                  <a:cubicBezTo>
                    <a:pt x="13751" y="20866"/>
                    <a:pt x="13089" y="21029"/>
                    <a:pt x="12427" y="21179"/>
                  </a:cubicBezTo>
                  <a:cubicBezTo>
                    <a:pt x="11765" y="21328"/>
                    <a:pt x="11103" y="21464"/>
                    <a:pt x="10384" y="21532"/>
                  </a:cubicBezTo>
                  <a:cubicBezTo>
                    <a:pt x="9665" y="21600"/>
                    <a:pt x="8890" y="21600"/>
                    <a:pt x="8199" y="21573"/>
                  </a:cubicBezTo>
                  <a:cubicBezTo>
                    <a:pt x="7509" y="21546"/>
                    <a:pt x="6904" y="21491"/>
                    <a:pt x="6270" y="21342"/>
                  </a:cubicBezTo>
                  <a:cubicBezTo>
                    <a:pt x="5636" y="21192"/>
                    <a:pt x="4974" y="20948"/>
                    <a:pt x="4388" y="20703"/>
                  </a:cubicBezTo>
                  <a:cubicBezTo>
                    <a:pt x="3802" y="20459"/>
                    <a:pt x="3291" y="20214"/>
                    <a:pt x="2818" y="19848"/>
                  </a:cubicBezTo>
                  <a:cubicBezTo>
                    <a:pt x="2345" y="19481"/>
                    <a:pt x="1910" y="18992"/>
                    <a:pt x="1513" y="18706"/>
                  </a:cubicBezTo>
                  <a:cubicBezTo>
                    <a:pt x="1116" y="18421"/>
                    <a:pt x="757" y="18340"/>
                    <a:pt x="511" y="18367"/>
                  </a:cubicBezTo>
                  <a:cubicBezTo>
                    <a:pt x="265" y="18394"/>
                    <a:pt x="132" y="18530"/>
                    <a:pt x="0" y="18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3962400" y="6678493"/>
              <a:ext cx="60173" cy="149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13407" y="0"/>
                  </a:moveTo>
                  <a:cubicBezTo>
                    <a:pt x="15641" y="122"/>
                    <a:pt x="17876" y="244"/>
                    <a:pt x="18993" y="671"/>
                  </a:cubicBezTo>
                  <a:cubicBezTo>
                    <a:pt x="20110" y="1098"/>
                    <a:pt x="20110" y="1831"/>
                    <a:pt x="20483" y="2776"/>
                  </a:cubicBezTo>
                  <a:cubicBezTo>
                    <a:pt x="20855" y="3722"/>
                    <a:pt x="21600" y="4881"/>
                    <a:pt x="20855" y="6041"/>
                  </a:cubicBezTo>
                  <a:cubicBezTo>
                    <a:pt x="20110" y="7200"/>
                    <a:pt x="17876" y="8359"/>
                    <a:pt x="15641" y="9519"/>
                  </a:cubicBezTo>
                  <a:cubicBezTo>
                    <a:pt x="13407" y="10678"/>
                    <a:pt x="11172" y="11837"/>
                    <a:pt x="10055" y="13027"/>
                  </a:cubicBezTo>
                  <a:cubicBezTo>
                    <a:pt x="8938" y="14217"/>
                    <a:pt x="8938" y="15437"/>
                    <a:pt x="9310" y="16627"/>
                  </a:cubicBezTo>
                  <a:cubicBezTo>
                    <a:pt x="9683" y="17817"/>
                    <a:pt x="10428" y="18976"/>
                    <a:pt x="8938" y="19800"/>
                  </a:cubicBezTo>
                  <a:cubicBezTo>
                    <a:pt x="7448" y="20624"/>
                    <a:pt x="3724" y="211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3689350" y="6604410"/>
              <a:ext cx="3656806" cy="161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1875" y="1589"/>
                  </a:moveTo>
                  <a:cubicBezTo>
                    <a:pt x="2013" y="1391"/>
                    <a:pt x="2150" y="1192"/>
                    <a:pt x="2381" y="1050"/>
                  </a:cubicBezTo>
                  <a:cubicBezTo>
                    <a:pt x="2612" y="908"/>
                    <a:pt x="2938" y="823"/>
                    <a:pt x="3381" y="781"/>
                  </a:cubicBezTo>
                  <a:cubicBezTo>
                    <a:pt x="3825" y="738"/>
                    <a:pt x="4388" y="738"/>
                    <a:pt x="4938" y="738"/>
                  </a:cubicBezTo>
                  <a:cubicBezTo>
                    <a:pt x="5487" y="738"/>
                    <a:pt x="6025" y="738"/>
                    <a:pt x="6519" y="710"/>
                  </a:cubicBezTo>
                  <a:cubicBezTo>
                    <a:pt x="7012" y="681"/>
                    <a:pt x="7462" y="624"/>
                    <a:pt x="7925" y="539"/>
                  </a:cubicBezTo>
                  <a:cubicBezTo>
                    <a:pt x="8388" y="454"/>
                    <a:pt x="8862" y="341"/>
                    <a:pt x="9338" y="255"/>
                  </a:cubicBezTo>
                  <a:cubicBezTo>
                    <a:pt x="9812" y="170"/>
                    <a:pt x="10288" y="114"/>
                    <a:pt x="10762" y="71"/>
                  </a:cubicBezTo>
                  <a:cubicBezTo>
                    <a:pt x="11237" y="28"/>
                    <a:pt x="11713" y="0"/>
                    <a:pt x="12200" y="0"/>
                  </a:cubicBezTo>
                  <a:cubicBezTo>
                    <a:pt x="12688" y="0"/>
                    <a:pt x="13187" y="28"/>
                    <a:pt x="13619" y="71"/>
                  </a:cubicBezTo>
                  <a:cubicBezTo>
                    <a:pt x="14050" y="114"/>
                    <a:pt x="14413" y="170"/>
                    <a:pt x="14837" y="227"/>
                  </a:cubicBezTo>
                  <a:cubicBezTo>
                    <a:pt x="15262" y="284"/>
                    <a:pt x="15750" y="341"/>
                    <a:pt x="16225" y="412"/>
                  </a:cubicBezTo>
                  <a:cubicBezTo>
                    <a:pt x="16700" y="483"/>
                    <a:pt x="17162" y="568"/>
                    <a:pt x="17606" y="681"/>
                  </a:cubicBezTo>
                  <a:cubicBezTo>
                    <a:pt x="18050" y="795"/>
                    <a:pt x="18475" y="937"/>
                    <a:pt x="18887" y="1064"/>
                  </a:cubicBezTo>
                  <a:cubicBezTo>
                    <a:pt x="19300" y="1192"/>
                    <a:pt x="19700" y="1306"/>
                    <a:pt x="19969" y="1377"/>
                  </a:cubicBezTo>
                  <a:cubicBezTo>
                    <a:pt x="20238" y="1448"/>
                    <a:pt x="20375" y="1476"/>
                    <a:pt x="20475" y="1490"/>
                  </a:cubicBezTo>
                  <a:cubicBezTo>
                    <a:pt x="20575" y="1504"/>
                    <a:pt x="20637" y="1504"/>
                    <a:pt x="20694" y="1547"/>
                  </a:cubicBezTo>
                  <a:cubicBezTo>
                    <a:pt x="20750" y="1589"/>
                    <a:pt x="20800" y="1675"/>
                    <a:pt x="20869" y="1859"/>
                  </a:cubicBezTo>
                  <a:cubicBezTo>
                    <a:pt x="20937" y="2044"/>
                    <a:pt x="21025" y="2327"/>
                    <a:pt x="21119" y="2838"/>
                  </a:cubicBezTo>
                  <a:cubicBezTo>
                    <a:pt x="21213" y="3349"/>
                    <a:pt x="21312" y="4087"/>
                    <a:pt x="21394" y="4882"/>
                  </a:cubicBezTo>
                  <a:cubicBezTo>
                    <a:pt x="21475" y="5677"/>
                    <a:pt x="21537" y="6528"/>
                    <a:pt x="21569" y="7479"/>
                  </a:cubicBezTo>
                  <a:cubicBezTo>
                    <a:pt x="21600" y="8430"/>
                    <a:pt x="21600" y="9480"/>
                    <a:pt x="21588" y="10502"/>
                  </a:cubicBezTo>
                  <a:cubicBezTo>
                    <a:pt x="21575" y="11524"/>
                    <a:pt x="21550" y="12517"/>
                    <a:pt x="21488" y="13539"/>
                  </a:cubicBezTo>
                  <a:cubicBezTo>
                    <a:pt x="21425" y="14561"/>
                    <a:pt x="21325" y="15611"/>
                    <a:pt x="21200" y="16519"/>
                  </a:cubicBezTo>
                  <a:cubicBezTo>
                    <a:pt x="21075" y="17428"/>
                    <a:pt x="20925" y="18194"/>
                    <a:pt x="20787" y="18691"/>
                  </a:cubicBezTo>
                  <a:cubicBezTo>
                    <a:pt x="20650" y="19187"/>
                    <a:pt x="20525" y="19414"/>
                    <a:pt x="20288" y="19528"/>
                  </a:cubicBezTo>
                  <a:cubicBezTo>
                    <a:pt x="20050" y="19642"/>
                    <a:pt x="19700" y="19642"/>
                    <a:pt x="19306" y="19670"/>
                  </a:cubicBezTo>
                  <a:cubicBezTo>
                    <a:pt x="18913" y="19698"/>
                    <a:pt x="18475" y="19755"/>
                    <a:pt x="18025" y="19826"/>
                  </a:cubicBezTo>
                  <a:cubicBezTo>
                    <a:pt x="17575" y="19897"/>
                    <a:pt x="17113" y="19982"/>
                    <a:pt x="16656" y="20067"/>
                  </a:cubicBezTo>
                  <a:cubicBezTo>
                    <a:pt x="16200" y="20152"/>
                    <a:pt x="15750" y="20238"/>
                    <a:pt x="15294" y="20323"/>
                  </a:cubicBezTo>
                  <a:cubicBezTo>
                    <a:pt x="14837" y="20408"/>
                    <a:pt x="14375" y="20493"/>
                    <a:pt x="13937" y="20578"/>
                  </a:cubicBezTo>
                  <a:cubicBezTo>
                    <a:pt x="13500" y="20663"/>
                    <a:pt x="13088" y="20748"/>
                    <a:pt x="12662" y="20848"/>
                  </a:cubicBezTo>
                  <a:cubicBezTo>
                    <a:pt x="12238" y="20947"/>
                    <a:pt x="11800" y="21061"/>
                    <a:pt x="11362" y="21146"/>
                  </a:cubicBezTo>
                  <a:cubicBezTo>
                    <a:pt x="10925" y="21231"/>
                    <a:pt x="10487" y="21288"/>
                    <a:pt x="10044" y="21345"/>
                  </a:cubicBezTo>
                  <a:cubicBezTo>
                    <a:pt x="9600" y="21401"/>
                    <a:pt x="9150" y="21458"/>
                    <a:pt x="8656" y="21501"/>
                  </a:cubicBezTo>
                  <a:cubicBezTo>
                    <a:pt x="8163" y="21543"/>
                    <a:pt x="7625" y="21572"/>
                    <a:pt x="7131" y="21572"/>
                  </a:cubicBezTo>
                  <a:cubicBezTo>
                    <a:pt x="6638" y="21572"/>
                    <a:pt x="6188" y="21543"/>
                    <a:pt x="5706" y="21501"/>
                  </a:cubicBezTo>
                  <a:cubicBezTo>
                    <a:pt x="5225" y="21458"/>
                    <a:pt x="4712" y="21401"/>
                    <a:pt x="4206" y="21359"/>
                  </a:cubicBezTo>
                  <a:cubicBezTo>
                    <a:pt x="3700" y="21316"/>
                    <a:pt x="3200" y="21288"/>
                    <a:pt x="2675" y="21274"/>
                  </a:cubicBezTo>
                  <a:cubicBezTo>
                    <a:pt x="2150" y="21259"/>
                    <a:pt x="1600" y="21259"/>
                    <a:pt x="1150" y="21316"/>
                  </a:cubicBezTo>
                  <a:cubicBezTo>
                    <a:pt x="700" y="21373"/>
                    <a:pt x="350" y="214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5848349" y="5918195"/>
              <a:ext cx="393701" cy="46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7594"/>
                  </a:moveTo>
                  <a:cubicBezTo>
                    <a:pt x="581" y="17986"/>
                    <a:pt x="1161" y="18379"/>
                    <a:pt x="1510" y="18821"/>
                  </a:cubicBezTo>
                  <a:cubicBezTo>
                    <a:pt x="1858" y="19263"/>
                    <a:pt x="1974" y="19754"/>
                    <a:pt x="2148" y="20294"/>
                  </a:cubicBezTo>
                  <a:cubicBezTo>
                    <a:pt x="2323" y="20834"/>
                    <a:pt x="2555" y="21423"/>
                    <a:pt x="2787" y="21472"/>
                  </a:cubicBezTo>
                  <a:cubicBezTo>
                    <a:pt x="3019" y="21521"/>
                    <a:pt x="3252" y="21030"/>
                    <a:pt x="3310" y="19263"/>
                  </a:cubicBezTo>
                  <a:cubicBezTo>
                    <a:pt x="3368" y="17496"/>
                    <a:pt x="3252" y="14452"/>
                    <a:pt x="3135" y="11654"/>
                  </a:cubicBezTo>
                  <a:cubicBezTo>
                    <a:pt x="3019" y="8856"/>
                    <a:pt x="2903" y="6303"/>
                    <a:pt x="2787" y="4781"/>
                  </a:cubicBezTo>
                  <a:cubicBezTo>
                    <a:pt x="2671" y="3259"/>
                    <a:pt x="2555" y="2768"/>
                    <a:pt x="2729" y="2326"/>
                  </a:cubicBezTo>
                  <a:cubicBezTo>
                    <a:pt x="2903" y="1885"/>
                    <a:pt x="3368" y="1492"/>
                    <a:pt x="4819" y="1050"/>
                  </a:cubicBezTo>
                  <a:cubicBezTo>
                    <a:pt x="6271" y="608"/>
                    <a:pt x="8710" y="117"/>
                    <a:pt x="11671" y="19"/>
                  </a:cubicBezTo>
                  <a:cubicBezTo>
                    <a:pt x="14632" y="-79"/>
                    <a:pt x="18116" y="216"/>
                    <a:pt x="21600" y="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7" name="Drawing"/>
          <p:cNvGrpSpPr/>
          <p:nvPr/>
        </p:nvGrpSpPr>
        <p:grpSpPr>
          <a:xfrm>
            <a:off x="419100" y="1645592"/>
            <a:ext cx="11408859" cy="5790516"/>
            <a:chOff x="0" y="0"/>
            <a:chExt cx="11408858" cy="5790515"/>
          </a:xfrm>
        </p:grpSpPr>
        <p:sp>
          <p:nvSpPr>
            <p:cNvPr id="1935" name="Line"/>
            <p:cNvSpPr/>
            <p:nvPr/>
          </p:nvSpPr>
          <p:spPr>
            <a:xfrm>
              <a:off x="765402" y="583257"/>
              <a:ext cx="34698" cy="62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565" fill="norm" stroke="1" extrusionOk="0">
                  <a:moveTo>
                    <a:pt x="20828" y="0"/>
                  </a:moveTo>
                  <a:cubicBezTo>
                    <a:pt x="18287" y="1812"/>
                    <a:pt x="15746" y="3624"/>
                    <a:pt x="14475" y="5726"/>
                  </a:cubicBezTo>
                  <a:cubicBezTo>
                    <a:pt x="13204" y="7828"/>
                    <a:pt x="13204" y="10220"/>
                    <a:pt x="11299" y="12685"/>
                  </a:cubicBezTo>
                  <a:cubicBezTo>
                    <a:pt x="9393" y="15149"/>
                    <a:pt x="5581" y="17686"/>
                    <a:pt x="3040" y="19281"/>
                  </a:cubicBezTo>
                  <a:cubicBezTo>
                    <a:pt x="499" y="20875"/>
                    <a:pt x="-772" y="21528"/>
                    <a:pt x="499" y="21564"/>
                  </a:cubicBezTo>
                  <a:cubicBezTo>
                    <a:pt x="1769" y="21600"/>
                    <a:pt x="5581" y="21020"/>
                    <a:pt x="9393" y="20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806449" y="564207"/>
              <a:ext cx="311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00"/>
                    <a:pt x="0" y="18000"/>
                    <a:pt x="1322" y="15300"/>
                  </a:cubicBezTo>
                  <a:cubicBezTo>
                    <a:pt x="2645" y="12600"/>
                    <a:pt x="5290" y="9000"/>
                    <a:pt x="8890" y="6300"/>
                  </a:cubicBezTo>
                  <a:cubicBezTo>
                    <a:pt x="12490" y="3600"/>
                    <a:pt x="1704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800100" y="849957"/>
              <a:ext cx="2222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120"/>
                    <a:pt x="11520" y="8640"/>
                    <a:pt x="15120" y="5040"/>
                  </a:cubicBezTo>
                  <a:cubicBezTo>
                    <a:pt x="18720" y="1440"/>
                    <a:pt x="20160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958850" y="1053157"/>
              <a:ext cx="1587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4039"/>
                    <a:pt x="7488" y="8078"/>
                    <a:pt x="11088" y="11678"/>
                  </a:cubicBezTo>
                  <a:cubicBezTo>
                    <a:pt x="14688" y="15278"/>
                    <a:pt x="18144" y="18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984249" y="1084907"/>
              <a:ext cx="152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440"/>
                    <a:pt x="16200" y="2880"/>
                    <a:pt x="12750" y="6120"/>
                  </a:cubicBezTo>
                  <a:cubicBezTo>
                    <a:pt x="9300" y="9360"/>
                    <a:pt x="5100" y="14400"/>
                    <a:pt x="2850" y="17280"/>
                  </a:cubicBezTo>
                  <a:cubicBezTo>
                    <a:pt x="600" y="20160"/>
                    <a:pt x="300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358416" y="635898"/>
              <a:ext cx="159235" cy="48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518" fill="norm" stroke="1" extrusionOk="0">
                  <a:moveTo>
                    <a:pt x="21103" y="1055"/>
                  </a:moveTo>
                  <a:cubicBezTo>
                    <a:pt x="20261" y="676"/>
                    <a:pt x="19420" y="297"/>
                    <a:pt x="18298" y="107"/>
                  </a:cubicBezTo>
                  <a:cubicBezTo>
                    <a:pt x="17176" y="-82"/>
                    <a:pt x="15773" y="-82"/>
                    <a:pt x="13669" y="629"/>
                  </a:cubicBezTo>
                  <a:cubicBezTo>
                    <a:pt x="11565" y="1339"/>
                    <a:pt x="8760" y="2760"/>
                    <a:pt x="6095" y="4939"/>
                  </a:cubicBezTo>
                  <a:cubicBezTo>
                    <a:pt x="3430" y="7118"/>
                    <a:pt x="906" y="10055"/>
                    <a:pt x="204" y="12850"/>
                  </a:cubicBezTo>
                  <a:cubicBezTo>
                    <a:pt x="-497" y="15644"/>
                    <a:pt x="625" y="18297"/>
                    <a:pt x="3290" y="19718"/>
                  </a:cubicBezTo>
                  <a:cubicBezTo>
                    <a:pt x="5955" y="21139"/>
                    <a:pt x="10163" y="21329"/>
                    <a:pt x="14371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623082" y="748357"/>
              <a:ext cx="25016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19819" y="0"/>
                  </a:moveTo>
                  <a:cubicBezTo>
                    <a:pt x="18549" y="3240"/>
                    <a:pt x="17278" y="6480"/>
                    <a:pt x="15191" y="9090"/>
                  </a:cubicBezTo>
                  <a:cubicBezTo>
                    <a:pt x="13103" y="11700"/>
                    <a:pt x="10199" y="13680"/>
                    <a:pt x="7840" y="14670"/>
                  </a:cubicBezTo>
                  <a:cubicBezTo>
                    <a:pt x="5480" y="15660"/>
                    <a:pt x="3665" y="15660"/>
                    <a:pt x="2394" y="15120"/>
                  </a:cubicBezTo>
                  <a:cubicBezTo>
                    <a:pt x="1124" y="14580"/>
                    <a:pt x="398" y="13500"/>
                    <a:pt x="125" y="12420"/>
                  </a:cubicBezTo>
                  <a:cubicBezTo>
                    <a:pt x="-147" y="11340"/>
                    <a:pt x="35" y="10260"/>
                    <a:pt x="579" y="9720"/>
                  </a:cubicBezTo>
                  <a:cubicBezTo>
                    <a:pt x="1124" y="9180"/>
                    <a:pt x="2031" y="9180"/>
                    <a:pt x="5208" y="10980"/>
                  </a:cubicBezTo>
                  <a:cubicBezTo>
                    <a:pt x="8384" y="12780"/>
                    <a:pt x="13829" y="16380"/>
                    <a:pt x="16915" y="18450"/>
                  </a:cubicBezTo>
                  <a:cubicBezTo>
                    <a:pt x="20001" y="20520"/>
                    <a:pt x="20727" y="21060"/>
                    <a:pt x="214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2006600" y="602307"/>
              <a:ext cx="92323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0" y="0"/>
                  </a:moveTo>
                  <a:cubicBezTo>
                    <a:pt x="4320" y="1070"/>
                    <a:pt x="8640" y="2141"/>
                    <a:pt x="12480" y="4330"/>
                  </a:cubicBezTo>
                  <a:cubicBezTo>
                    <a:pt x="16320" y="6519"/>
                    <a:pt x="19680" y="9827"/>
                    <a:pt x="20640" y="12551"/>
                  </a:cubicBezTo>
                  <a:cubicBezTo>
                    <a:pt x="21600" y="15276"/>
                    <a:pt x="20160" y="17416"/>
                    <a:pt x="17280" y="18827"/>
                  </a:cubicBezTo>
                  <a:cubicBezTo>
                    <a:pt x="14400" y="20238"/>
                    <a:pt x="10080" y="20919"/>
                    <a:pt x="57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597149" y="869007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2654299" y="1021407"/>
              <a:ext cx="1714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3200" y="8640"/>
                    <a:pt x="6400" y="17280"/>
                    <a:pt x="10000" y="19440"/>
                  </a:cubicBezTo>
                  <a:cubicBezTo>
                    <a:pt x="13600" y="21600"/>
                    <a:pt x="17600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3486146" y="535761"/>
              <a:ext cx="171454" cy="88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520" fill="norm" stroke="1" extrusionOk="0">
                  <a:moveTo>
                    <a:pt x="21080" y="1931"/>
                  </a:moveTo>
                  <a:cubicBezTo>
                    <a:pt x="19258" y="1260"/>
                    <a:pt x="17437" y="590"/>
                    <a:pt x="15615" y="255"/>
                  </a:cubicBezTo>
                  <a:cubicBezTo>
                    <a:pt x="13793" y="-80"/>
                    <a:pt x="11972" y="-80"/>
                    <a:pt x="9629" y="229"/>
                  </a:cubicBezTo>
                  <a:cubicBezTo>
                    <a:pt x="7287" y="539"/>
                    <a:pt x="4425" y="1157"/>
                    <a:pt x="2473" y="2137"/>
                  </a:cubicBezTo>
                  <a:cubicBezTo>
                    <a:pt x="521" y="3116"/>
                    <a:pt x="-520" y="4457"/>
                    <a:pt x="261" y="6055"/>
                  </a:cubicBezTo>
                  <a:cubicBezTo>
                    <a:pt x="1041" y="7653"/>
                    <a:pt x="3644" y="9509"/>
                    <a:pt x="6376" y="11313"/>
                  </a:cubicBezTo>
                  <a:cubicBezTo>
                    <a:pt x="9109" y="13117"/>
                    <a:pt x="11972" y="14870"/>
                    <a:pt x="13793" y="16236"/>
                  </a:cubicBezTo>
                  <a:cubicBezTo>
                    <a:pt x="15615" y="17602"/>
                    <a:pt x="16396" y="18582"/>
                    <a:pt x="16526" y="19329"/>
                  </a:cubicBezTo>
                  <a:cubicBezTo>
                    <a:pt x="16656" y="20077"/>
                    <a:pt x="16135" y="20592"/>
                    <a:pt x="14964" y="20953"/>
                  </a:cubicBezTo>
                  <a:cubicBezTo>
                    <a:pt x="13793" y="21314"/>
                    <a:pt x="11972" y="21520"/>
                    <a:pt x="10670" y="21520"/>
                  </a:cubicBezTo>
                  <a:cubicBezTo>
                    <a:pt x="9369" y="21520"/>
                    <a:pt x="8588" y="21314"/>
                    <a:pt x="7808" y="21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3346450" y="1688157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8720"/>
                    <a:pt x="10909" y="15840"/>
                    <a:pt x="14509" y="12240"/>
                  </a:cubicBezTo>
                  <a:cubicBezTo>
                    <a:pt x="18109" y="8640"/>
                    <a:pt x="19855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607410" y="1528780"/>
              <a:ext cx="200474" cy="14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634" fill="norm" stroke="1" extrusionOk="0">
                  <a:moveTo>
                    <a:pt x="10848" y="5414"/>
                  </a:moveTo>
                  <a:cubicBezTo>
                    <a:pt x="10393" y="8373"/>
                    <a:pt x="9938" y="11332"/>
                    <a:pt x="8801" y="13847"/>
                  </a:cubicBezTo>
                  <a:cubicBezTo>
                    <a:pt x="7665" y="16362"/>
                    <a:pt x="5846" y="18433"/>
                    <a:pt x="4368" y="19469"/>
                  </a:cubicBezTo>
                  <a:cubicBezTo>
                    <a:pt x="2890" y="20504"/>
                    <a:pt x="1753" y="20504"/>
                    <a:pt x="1071" y="19764"/>
                  </a:cubicBezTo>
                  <a:cubicBezTo>
                    <a:pt x="389" y="19025"/>
                    <a:pt x="161" y="17545"/>
                    <a:pt x="48" y="15918"/>
                  </a:cubicBezTo>
                  <a:cubicBezTo>
                    <a:pt x="-66" y="14291"/>
                    <a:pt x="-66" y="12515"/>
                    <a:pt x="1071" y="10888"/>
                  </a:cubicBezTo>
                  <a:cubicBezTo>
                    <a:pt x="2208" y="9260"/>
                    <a:pt x="4481" y="7781"/>
                    <a:pt x="6414" y="8373"/>
                  </a:cubicBezTo>
                  <a:cubicBezTo>
                    <a:pt x="8347" y="8964"/>
                    <a:pt x="9938" y="11628"/>
                    <a:pt x="11530" y="14143"/>
                  </a:cubicBezTo>
                  <a:cubicBezTo>
                    <a:pt x="13121" y="16658"/>
                    <a:pt x="14713" y="19025"/>
                    <a:pt x="16077" y="20060"/>
                  </a:cubicBezTo>
                  <a:cubicBezTo>
                    <a:pt x="17441" y="21096"/>
                    <a:pt x="18578" y="20800"/>
                    <a:pt x="19601" y="18581"/>
                  </a:cubicBezTo>
                  <a:cubicBezTo>
                    <a:pt x="20625" y="16362"/>
                    <a:pt x="21534" y="12219"/>
                    <a:pt x="21534" y="8669"/>
                  </a:cubicBezTo>
                  <a:cubicBezTo>
                    <a:pt x="21534" y="5118"/>
                    <a:pt x="20625" y="2159"/>
                    <a:pt x="18919" y="828"/>
                  </a:cubicBezTo>
                  <a:cubicBezTo>
                    <a:pt x="17214" y="-504"/>
                    <a:pt x="14713" y="-208"/>
                    <a:pt x="12667" y="1567"/>
                  </a:cubicBezTo>
                  <a:cubicBezTo>
                    <a:pt x="10620" y="3343"/>
                    <a:pt x="9029" y="6597"/>
                    <a:pt x="7437" y="9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3427779" y="100657"/>
              <a:ext cx="223472" cy="24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08" fill="norm" stroke="1" extrusionOk="0">
                  <a:moveTo>
                    <a:pt x="14178" y="0"/>
                  </a:moveTo>
                  <a:cubicBezTo>
                    <a:pt x="13363" y="3508"/>
                    <a:pt x="12548" y="7015"/>
                    <a:pt x="11529" y="10246"/>
                  </a:cubicBezTo>
                  <a:cubicBezTo>
                    <a:pt x="10510" y="13477"/>
                    <a:pt x="9288" y="16431"/>
                    <a:pt x="8371" y="18277"/>
                  </a:cubicBezTo>
                  <a:cubicBezTo>
                    <a:pt x="7454" y="20123"/>
                    <a:pt x="6842" y="20862"/>
                    <a:pt x="6027" y="21231"/>
                  </a:cubicBezTo>
                  <a:cubicBezTo>
                    <a:pt x="5212" y="21600"/>
                    <a:pt x="4193" y="21600"/>
                    <a:pt x="3276" y="21231"/>
                  </a:cubicBezTo>
                  <a:cubicBezTo>
                    <a:pt x="2359" y="20862"/>
                    <a:pt x="1544" y="20123"/>
                    <a:pt x="933" y="18554"/>
                  </a:cubicBezTo>
                  <a:cubicBezTo>
                    <a:pt x="322" y="16985"/>
                    <a:pt x="-86" y="14585"/>
                    <a:pt x="16" y="12923"/>
                  </a:cubicBezTo>
                  <a:cubicBezTo>
                    <a:pt x="118" y="11262"/>
                    <a:pt x="729" y="10338"/>
                    <a:pt x="1544" y="9877"/>
                  </a:cubicBezTo>
                  <a:cubicBezTo>
                    <a:pt x="2359" y="9415"/>
                    <a:pt x="3378" y="9415"/>
                    <a:pt x="5518" y="10523"/>
                  </a:cubicBezTo>
                  <a:cubicBezTo>
                    <a:pt x="7657" y="11631"/>
                    <a:pt x="10918" y="13846"/>
                    <a:pt x="13771" y="15785"/>
                  </a:cubicBezTo>
                  <a:cubicBezTo>
                    <a:pt x="16623" y="17723"/>
                    <a:pt x="19069" y="19385"/>
                    <a:pt x="21514" y="21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4229100" y="519757"/>
              <a:ext cx="317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388"/>
                    <a:pt x="8640" y="6776"/>
                    <a:pt x="12240" y="10376"/>
                  </a:cubicBezTo>
                  <a:cubicBezTo>
                    <a:pt x="15840" y="13976"/>
                    <a:pt x="18720" y="177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4057650" y="913457"/>
              <a:ext cx="565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1" y="16200"/>
                    <a:pt x="5663" y="10800"/>
                    <a:pt x="8778" y="7200"/>
                  </a:cubicBezTo>
                  <a:cubicBezTo>
                    <a:pt x="11892" y="3600"/>
                    <a:pt x="15290" y="1800"/>
                    <a:pt x="17474" y="900"/>
                  </a:cubicBezTo>
                  <a:cubicBezTo>
                    <a:pt x="19658" y="0"/>
                    <a:pt x="206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980922" y="1148407"/>
              <a:ext cx="241828" cy="13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8426" y="6271"/>
                  </a:moveTo>
                  <a:cubicBezTo>
                    <a:pt x="7681" y="10452"/>
                    <a:pt x="6936" y="14632"/>
                    <a:pt x="6191" y="17419"/>
                  </a:cubicBezTo>
                  <a:cubicBezTo>
                    <a:pt x="5446" y="20206"/>
                    <a:pt x="4702" y="21600"/>
                    <a:pt x="3584" y="21600"/>
                  </a:cubicBezTo>
                  <a:cubicBezTo>
                    <a:pt x="2467" y="21600"/>
                    <a:pt x="977" y="20206"/>
                    <a:pt x="326" y="17768"/>
                  </a:cubicBezTo>
                  <a:cubicBezTo>
                    <a:pt x="-326" y="15329"/>
                    <a:pt x="-140" y="11845"/>
                    <a:pt x="2188" y="8884"/>
                  </a:cubicBezTo>
                  <a:cubicBezTo>
                    <a:pt x="4515" y="5923"/>
                    <a:pt x="8984" y="3484"/>
                    <a:pt x="12522" y="2090"/>
                  </a:cubicBezTo>
                  <a:cubicBezTo>
                    <a:pt x="16060" y="697"/>
                    <a:pt x="18667" y="348"/>
                    <a:pt x="212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4222750" y="1018414"/>
              <a:ext cx="317500" cy="32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15981"/>
                  </a:moveTo>
                  <a:cubicBezTo>
                    <a:pt x="144" y="17365"/>
                    <a:pt x="288" y="18750"/>
                    <a:pt x="576" y="19788"/>
                  </a:cubicBezTo>
                  <a:cubicBezTo>
                    <a:pt x="864" y="20827"/>
                    <a:pt x="1296" y="21519"/>
                    <a:pt x="1728" y="21381"/>
                  </a:cubicBezTo>
                  <a:cubicBezTo>
                    <a:pt x="2160" y="21242"/>
                    <a:pt x="2592" y="20273"/>
                    <a:pt x="2880" y="17919"/>
                  </a:cubicBezTo>
                  <a:cubicBezTo>
                    <a:pt x="3168" y="15565"/>
                    <a:pt x="3312" y="11827"/>
                    <a:pt x="3312" y="9196"/>
                  </a:cubicBezTo>
                  <a:cubicBezTo>
                    <a:pt x="3312" y="6565"/>
                    <a:pt x="3168" y="5042"/>
                    <a:pt x="2880" y="3934"/>
                  </a:cubicBezTo>
                  <a:cubicBezTo>
                    <a:pt x="2592" y="2827"/>
                    <a:pt x="2160" y="2134"/>
                    <a:pt x="2304" y="1719"/>
                  </a:cubicBezTo>
                  <a:cubicBezTo>
                    <a:pt x="2448" y="1304"/>
                    <a:pt x="3168" y="1165"/>
                    <a:pt x="5472" y="888"/>
                  </a:cubicBezTo>
                  <a:cubicBezTo>
                    <a:pt x="7776" y="611"/>
                    <a:pt x="11664" y="196"/>
                    <a:pt x="14616" y="57"/>
                  </a:cubicBezTo>
                  <a:cubicBezTo>
                    <a:pt x="17568" y="-81"/>
                    <a:pt x="19584" y="57"/>
                    <a:pt x="21600" y="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4349484" y="1180157"/>
              <a:ext cx="120916" cy="103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109" fill="norm" stroke="1" extrusionOk="0">
                  <a:moveTo>
                    <a:pt x="46" y="2592"/>
                  </a:moveTo>
                  <a:cubicBezTo>
                    <a:pt x="1536" y="1296"/>
                    <a:pt x="3026" y="0"/>
                    <a:pt x="4702" y="0"/>
                  </a:cubicBezTo>
                  <a:cubicBezTo>
                    <a:pt x="6377" y="0"/>
                    <a:pt x="8240" y="1296"/>
                    <a:pt x="9171" y="3024"/>
                  </a:cubicBezTo>
                  <a:cubicBezTo>
                    <a:pt x="10102" y="4752"/>
                    <a:pt x="10102" y="6912"/>
                    <a:pt x="9357" y="8856"/>
                  </a:cubicBezTo>
                  <a:cubicBezTo>
                    <a:pt x="8612" y="10800"/>
                    <a:pt x="7122" y="12528"/>
                    <a:pt x="5074" y="14688"/>
                  </a:cubicBezTo>
                  <a:cubicBezTo>
                    <a:pt x="3026" y="16848"/>
                    <a:pt x="419" y="19440"/>
                    <a:pt x="46" y="20520"/>
                  </a:cubicBezTo>
                  <a:cubicBezTo>
                    <a:pt x="-326" y="21600"/>
                    <a:pt x="1536" y="21168"/>
                    <a:pt x="5446" y="19440"/>
                  </a:cubicBezTo>
                  <a:cubicBezTo>
                    <a:pt x="9357" y="17712"/>
                    <a:pt x="15315" y="14688"/>
                    <a:pt x="21274" y="11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4521149" y="1148407"/>
              <a:ext cx="2545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635"/>
                    <a:pt x="3363" y="11270"/>
                    <a:pt x="870" y="14870"/>
                  </a:cubicBezTo>
                  <a:cubicBezTo>
                    <a:pt x="-1622" y="18470"/>
                    <a:pt x="1701" y="20035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572000" y="1186507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4489449" y="1148407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771" y="8229"/>
                  </a:cubicBezTo>
                  <a:cubicBezTo>
                    <a:pt x="1543" y="5143"/>
                    <a:pt x="3086" y="4114"/>
                    <a:pt x="6686" y="3086"/>
                  </a:cubicBezTo>
                  <a:cubicBezTo>
                    <a:pt x="10286" y="2057"/>
                    <a:pt x="15943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984750" y="894407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5135686" y="743909"/>
              <a:ext cx="255464" cy="20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952" fill="norm" stroke="1" extrusionOk="0">
                  <a:moveTo>
                    <a:pt x="2229" y="6286"/>
                  </a:moveTo>
                  <a:cubicBezTo>
                    <a:pt x="5390" y="6286"/>
                    <a:pt x="8551" y="6286"/>
                    <a:pt x="10571" y="5854"/>
                  </a:cubicBezTo>
                  <a:cubicBezTo>
                    <a:pt x="12590" y="5422"/>
                    <a:pt x="13468" y="4558"/>
                    <a:pt x="13995" y="3586"/>
                  </a:cubicBezTo>
                  <a:cubicBezTo>
                    <a:pt x="14522" y="2614"/>
                    <a:pt x="14697" y="1534"/>
                    <a:pt x="14083" y="778"/>
                  </a:cubicBezTo>
                  <a:cubicBezTo>
                    <a:pt x="13468" y="22"/>
                    <a:pt x="12063" y="-410"/>
                    <a:pt x="9693" y="562"/>
                  </a:cubicBezTo>
                  <a:cubicBezTo>
                    <a:pt x="7322" y="1534"/>
                    <a:pt x="3985" y="3910"/>
                    <a:pt x="2054" y="7042"/>
                  </a:cubicBezTo>
                  <a:cubicBezTo>
                    <a:pt x="122" y="10174"/>
                    <a:pt x="-405" y="14062"/>
                    <a:pt x="297" y="16654"/>
                  </a:cubicBezTo>
                  <a:cubicBezTo>
                    <a:pt x="1000" y="19246"/>
                    <a:pt x="2932" y="20542"/>
                    <a:pt x="6619" y="20866"/>
                  </a:cubicBezTo>
                  <a:cubicBezTo>
                    <a:pt x="10307" y="21190"/>
                    <a:pt x="15751" y="20542"/>
                    <a:pt x="21195" y="19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5270499" y="265757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5485269" y="97980"/>
              <a:ext cx="90032" cy="25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67" fill="norm" stroke="1" extrusionOk="0">
                  <a:moveTo>
                    <a:pt x="21366" y="230"/>
                  </a:moveTo>
                  <a:cubicBezTo>
                    <a:pt x="18352" y="49"/>
                    <a:pt x="15338" y="-133"/>
                    <a:pt x="12826" y="139"/>
                  </a:cubicBezTo>
                  <a:cubicBezTo>
                    <a:pt x="10315" y="412"/>
                    <a:pt x="8306" y="1138"/>
                    <a:pt x="5794" y="3225"/>
                  </a:cubicBezTo>
                  <a:cubicBezTo>
                    <a:pt x="3282" y="5312"/>
                    <a:pt x="268" y="8761"/>
                    <a:pt x="17" y="12028"/>
                  </a:cubicBezTo>
                  <a:cubicBezTo>
                    <a:pt x="-234" y="15296"/>
                    <a:pt x="2278" y="18381"/>
                    <a:pt x="6296" y="19924"/>
                  </a:cubicBezTo>
                  <a:cubicBezTo>
                    <a:pt x="10315" y="21467"/>
                    <a:pt x="15840" y="21467"/>
                    <a:pt x="21366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5626100" y="172211"/>
              <a:ext cx="146050" cy="161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1439"/>
                  </a:moveTo>
                  <a:cubicBezTo>
                    <a:pt x="1565" y="1715"/>
                    <a:pt x="3130" y="1992"/>
                    <a:pt x="4696" y="4485"/>
                  </a:cubicBezTo>
                  <a:cubicBezTo>
                    <a:pt x="6261" y="6977"/>
                    <a:pt x="7826" y="11685"/>
                    <a:pt x="8139" y="14592"/>
                  </a:cubicBezTo>
                  <a:cubicBezTo>
                    <a:pt x="8452" y="17500"/>
                    <a:pt x="7513" y="18608"/>
                    <a:pt x="6417" y="19577"/>
                  </a:cubicBezTo>
                  <a:cubicBezTo>
                    <a:pt x="5322" y="20546"/>
                    <a:pt x="4070" y="21377"/>
                    <a:pt x="3130" y="20962"/>
                  </a:cubicBezTo>
                  <a:cubicBezTo>
                    <a:pt x="2191" y="20546"/>
                    <a:pt x="1565" y="18885"/>
                    <a:pt x="2504" y="15977"/>
                  </a:cubicBezTo>
                  <a:cubicBezTo>
                    <a:pt x="3443" y="13069"/>
                    <a:pt x="5948" y="8915"/>
                    <a:pt x="7826" y="6285"/>
                  </a:cubicBezTo>
                  <a:cubicBezTo>
                    <a:pt x="9704" y="3654"/>
                    <a:pt x="10957" y="2546"/>
                    <a:pt x="12209" y="1577"/>
                  </a:cubicBezTo>
                  <a:cubicBezTo>
                    <a:pt x="13461" y="608"/>
                    <a:pt x="14713" y="-223"/>
                    <a:pt x="15183" y="54"/>
                  </a:cubicBezTo>
                  <a:cubicBezTo>
                    <a:pt x="15652" y="331"/>
                    <a:pt x="15339" y="1715"/>
                    <a:pt x="14557" y="3515"/>
                  </a:cubicBezTo>
                  <a:cubicBezTo>
                    <a:pt x="13774" y="5315"/>
                    <a:pt x="12522" y="7531"/>
                    <a:pt x="11896" y="9885"/>
                  </a:cubicBezTo>
                  <a:cubicBezTo>
                    <a:pt x="11270" y="12239"/>
                    <a:pt x="11270" y="14731"/>
                    <a:pt x="12991" y="15977"/>
                  </a:cubicBezTo>
                  <a:cubicBezTo>
                    <a:pt x="14713" y="17223"/>
                    <a:pt x="18157" y="17223"/>
                    <a:pt x="21600" y="17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5861049" y="265757"/>
              <a:ext cx="571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5981700" y="168073"/>
              <a:ext cx="228600" cy="15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1352"/>
                  </a:moveTo>
                  <a:cubicBezTo>
                    <a:pt x="1600" y="16682"/>
                    <a:pt x="3200" y="12011"/>
                    <a:pt x="4300" y="9093"/>
                  </a:cubicBezTo>
                  <a:cubicBezTo>
                    <a:pt x="5400" y="6174"/>
                    <a:pt x="6000" y="5006"/>
                    <a:pt x="6400" y="3547"/>
                  </a:cubicBezTo>
                  <a:cubicBezTo>
                    <a:pt x="6800" y="2087"/>
                    <a:pt x="7000" y="336"/>
                    <a:pt x="6700" y="44"/>
                  </a:cubicBezTo>
                  <a:cubicBezTo>
                    <a:pt x="6400" y="-248"/>
                    <a:pt x="5600" y="920"/>
                    <a:pt x="5000" y="3547"/>
                  </a:cubicBezTo>
                  <a:cubicBezTo>
                    <a:pt x="4400" y="6174"/>
                    <a:pt x="4000" y="10260"/>
                    <a:pt x="3900" y="13033"/>
                  </a:cubicBezTo>
                  <a:cubicBezTo>
                    <a:pt x="3800" y="15806"/>
                    <a:pt x="4000" y="17266"/>
                    <a:pt x="4600" y="17995"/>
                  </a:cubicBezTo>
                  <a:cubicBezTo>
                    <a:pt x="5200" y="18725"/>
                    <a:pt x="6200" y="18725"/>
                    <a:pt x="7900" y="16682"/>
                  </a:cubicBezTo>
                  <a:cubicBezTo>
                    <a:pt x="9600" y="14638"/>
                    <a:pt x="12000" y="10552"/>
                    <a:pt x="13500" y="7487"/>
                  </a:cubicBezTo>
                  <a:cubicBezTo>
                    <a:pt x="15000" y="4422"/>
                    <a:pt x="15600" y="2379"/>
                    <a:pt x="16300" y="2817"/>
                  </a:cubicBezTo>
                  <a:cubicBezTo>
                    <a:pt x="17000" y="3255"/>
                    <a:pt x="17800" y="6174"/>
                    <a:pt x="18700" y="8071"/>
                  </a:cubicBezTo>
                  <a:cubicBezTo>
                    <a:pt x="19600" y="9968"/>
                    <a:pt x="20600" y="10844"/>
                    <a:pt x="21600" y="11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6242050" y="151457"/>
              <a:ext cx="3761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0" y="0"/>
                  </a:moveTo>
                  <a:cubicBezTo>
                    <a:pt x="9095" y="4469"/>
                    <a:pt x="18189" y="8938"/>
                    <a:pt x="19895" y="12538"/>
                  </a:cubicBezTo>
                  <a:cubicBezTo>
                    <a:pt x="21600" y="16138"/>
                    <a:pt x="15916" y="18869"/>
                    <a:pt x="102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6280150" y="-1"/>
              <a:ext cx="139700" cy="17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481"/>
                  </a:moveTo>
                  <a:cubicBezTo>
                    <a:pt x="1309" y="681"/>
                    <a:pt x="2618" y="-119"/>
                    <a:pt x="4909" y="14"/>
                  </a:cubicBezTo>
                  <a:cubicBezTo>
                    <a:pt x="7200" y="148"/>
                    <a:pt x="10473" y="1214"/>
                    <a:pt x="11782" y="3214"/>
                  </a:cubicBezTo>
                  <a:cubicBezTo>
                    <a:pt x="13091" y="5214"/>
                    <a:pt x="12436" y="8148"/>
                    <a:pt x="11455" y="10014"/>
                  </a:cubicBezTo>
                  <a:cubicBezTo>
                    <a:pt x="10473" y="11881"/>
                    <a:pt x="9164" y="12681"/>
                    <a:pt x="7855" y="13881"/>
                  </a:cubicBezTo>
                  <a:cubicBezTo>
                    <a:pt x="6545" y="15081"/>
                    <a:pt x="5236" y="16681"/>
                    <a:pt x="5400" y="17614"/>
                  </a:cubicBezTo>
                  <a:cubicBezTo>
                    <a:pt x="5564" y="18548"/>
                    <a:pt x="7200" y="18814"/>
                    <a:pt x="10145" y="19348"/>
                  </a:cubicBezTo>
                  <a:cubicBezTo>
                    <a:pt x="13091" y="19881"/>
                    <a:pt x="17345" y="20681"/>
                    <a:pt x="2160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5556249" y="456257"/>
              <a:ext cx="692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0" y="16800"/>
                    <a:pt x="4360" y="12000"/>
                    <a:pt x="6771" y="8800"/>
                  </a:cubicBezTo>
                  <a:cubicBezTo>
                    <a:pt x="9182" y="5600"/>
                    <a:pt x="11824" y="4000"/>
                    <a:pt x="14334" y="2800"/>
                  </a:cubicBezTo>
                  <a:cubicBezTo>
                    <a:pt x="16844" y="1600"/>
                    <a:pt x="19222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5695950" y="565490"/>
              <a:ext cx="203200" cy="10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7367"/>
                  </a:moveTo>
                  <a:cubicBezTo>
                    <a:pt x="1800" y="4825"/>
                    <a:pt x="3600" y="2284"/>
                    <a:pt x="5850" y="1014"/>
                  </a:cubicBezTo>
                  <a:cubicBezTo>
                    <a:pt x="8100" y="-257"/>
                    <a:pt x="10800" y="-257"/>
                    <a:pt x="12488" y="590"/>
                  </a:cubicBezTo>
                  <a:cubicBezTo>
                    <a:pt x="14175" y="1437"/>
                    <a:pt x="14850" y="3131"/>
                    <a:pt x="14738" y="4825"/>
                  </a:cubicBezTo>
                  <a:cubicBezTo>
                    <a:pt x="14625" y="6519"/>
                    <a:pt x="13725" y="8214"/>
                    <a:pt x="12713" y="9696"/>
                  </a:cubicBezTo>
                  <a:cubicBezTo>
                    <a:pt x="11700" y="11178"/>
                    <a:pt x="10575" y="12449"/>
                    <a:pt x="9225" y="14355"/>
                  </a:cubicBezTo>
                  <a:cubicBezTo>
                    <a:pt x="7875" y="16261"/>
                    <a:pt x="6300" y="18802"/>
                    <a:pt x="6188" y="20072"/>
                  </a:cubicBezTo>
                  <a:cubicBezTo>
                    <a:pt x="6075" y="21343"/>
                    <a:pt x="7425" y="21343"/>
                    <a:pt x="10238" y="20496"/>
                  </a:cubicBezTo>
                  <a:cubicBezTo>
                    <a:pt x="13050" y="19649"/>
                    <a:pt x="17325" y="17955"/>
                    <a:pt x="21600" y="16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5932311" y="570557"/>
              <a:ext cx="189090" cy="103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135" fill="norm" stroke="1" extrusionOk="0">
                  <a:moveTo>
                    <a:pt x="9920" y="0"/>
                  </a:moveTo>
                  <a:cubicBezTo>
                    <a:pt x="9200" y="1728"/>
                    <a:pt x="8480" y="3456"/>
                    <a:pt x="7760" y="6912"/>
                  </a:cubicBezTo>
                  <a:cubicBezTo>
                    <a:pt x="7040" y="10368"/>
                    <a:pt x="6320" y="15552"/>
                    <a:pt x="5360" y="18360"/>
                  </a:cubicBezTo>
                  <a:cubicBezTo>
                    <a:pt x="4400" y="21168"/>
                    <a:pt x="3200" y="21600"/>
                    <a:pt x="2240" y="20736"/>
                  </a:cubicBezTo>
                  <a:cubicBezTo>
                    <a:pt x="1280" y="19872"/>
                    <a:pt x="560" y="17712"/>
                    <a:pt x="200" y="15552"/>
                  </a:cubicBezTo>
                  <a:cubicBezTo>
                    <a:pt x="-160" y="13392"/>
                    <a:pt x="-160" y="11232"/>
                    <a:pt x="1280" y="9288"/>
                  </a:cubicBezTo>
                  <a:cubicBezTo>
                    <a:pt x="2720" y="7344"/>
                    <a:pt x="5600" y="5616"/>
                    <a:pt x="9200" y="4320"/>
                  </a:cubicBezTo>
                  <a:cubicBezTo>
                    <a:pt x="12800" y="3024"/>
                    <a:pt x="17120" y="2160"/>
                    <a:pt x="21440" y="1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6146800" y="496474"/>
              <a:ext cx="101600" cy="10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882"/>
                  </a:moveTo>
                  <a:cubicBezTo>
                    <a:pt x="2250" y="441"/>
                    <a:pt x="4500" y="0"/>
                    <a:pt x="6750" y="0"/>
                  </a:cubicBezTo>
                  <a:cubicBezTo>
                    <a:pt x="9000" y="0"/>
                    <a:pt x="11250" y="441"/>
                    <a:pt x="12375" y="2645"/>
                  </a:cubicBezTo>
                  <a:cubicBezTo>
                    <a:pt x="13500" y="4849"/>
                    <a:pt x="13500" y="8816"/>
                    <a:pt x="12600" y="11461"/>
                  </a:cubicBezTo>
                  <a:cubicBezTo>
                    <a:pt x="11700" y="14106"/>
                    <a:pt x="9900" y="15429"/>
                    <a:pt x="8100" y="16971"/>
                  </a:cubicBezTo>
                  <a:cubicBezTo>
                    <a:pt x="6300" y="18514"/>
                    <a:pt x="4500" y="20278"/>
                    <a:pt x="5625" y="20939"/>
                  </a:cubicBezTo>
                  <a:cubicBezTo>
                    <a:pt x="6750" y="21600"/>
                    <a:pt x="10800" y="21159"/>
                    <a:pt x="13950" y="20939"/>
                  </a:cubicBezTo>
                  <a:cubicBezTo>
                    <a:pt x="17100" y="20718"/>
                    <a:pt x="19350" y="20718"/>
                    <a:pt x="21600" y="20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6661150" y="96425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6774230" y="607529"/>
              <a:ext cx="464770" cy="542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46" fill="norm" stroke="1" extrusionOk="0">
                  <a:moveTo>
                    <a:pt x="5063" y="17124"/>
                  </a:moveTo>
                  <a:cubicBezTo>
                    <a:pt x="4573" y="16621"/>
                    <a:pt x="4082" y="16119"/>
                    <a:pt x="3345" y="16035"/>
                  </a:cubicBezTo>
                  <a:cubicBezTo>
                    <a:pt x="2609" y="15952"/>
                    <a:pt x="1627" y="16287"/>
                    <a:pt x="989" y="17040"/>
                  </a:cubicBezTo>
                  <a:cubicBezTo>
                    <a:pt x="351" y="17794"/>
                    <a:pt x="56" y="18966"/>
                    <a:pt x="7" y="19803"/>
                  </a:cubicBezTo>
                  <a:cubicBezTo>
                    <a:pt x="-42" y="20640"/>
                    <a:pt x="154" y="21142"/>
                    <a:pt x="498" y="21352"/>
                  </a:cubicBezTo>
                  <a:cubicBezTo>
                    <a:pt x="842" y="21561"/>
                    <a:pt x="1333" y="21477"/>
                    <a:pt x="2216" y="20514"/>
                  </a:cubicBezTo>
                  <a:cubicBezTo>
                    <a:pt x="3100" y="19552"/>
                    <a:pt x="4376" y="17710"/>
                    <a:pt x="5554" y="15324"/>
                  </a:cubicBezTo>
                  <a:cubicBezTo>
                    <a:pt x="6733" y="12938"/>
                    <a:pt x="7813" y="10008"/>
                    <a:pt x="8549" y="7538"/>
                  </a:cubicBezTo>
                  <a:cubicBezTo>
                    <a:pt x="9285" y="5068"/>
                    <a:pt x="9678" y="3059"/>
                    <a:pt x="9825" y="1803"/>
                  </a:cubicBezTo>
                  <a:cubicBezTo>
                    <a:pt x="9973" y="547"/>
                    <a:pt x="9874" y="45"/>
                    <a:pt x="9580" y="3"/>
                  </a:cubicBezTo>
                  <a:cubicBezTo>
                    <a:pt x="9285" y="-39"/>
                    <a:pt x="8794" y="380"/>
                    <a:pt x="8156" y="1970"/>
                  </a:cubicBezTo>
                  <a:cubicBezTo>
                    <a:pt x="7518" y="3561"/>
                    <a:pt x="6733" y="6324"/>
                    <a:pt x="6340" y="9338"/>
                  </a:cubicBezTo>
                  <a:cubicBezTo>
                    <a:pt x="5947" y="12352"/>
                    <a:pt x="5947" y="15617"/>
                    <a:pt x="5996" y="17501"/>
                  </a:cubicBezTo>
                  <a:cubicBezTo>
                    <a:pt x="6045" y="19384"/>
                    <a:pt x="6143" y="19887"/>
                    <a:pt x="6340" y="19970"/>
                  </a:cubicBezTo>
                  <a:cubicBezTo>
                    <a:pt x="6536" y="20054"/>
                    <a:pt x="6831" y="19719"/>
                    <a:pt x="7518" y="18380"/>
                  </a:cubicBezTo>
                  <a:cubicBezTo>
                    <a:pt x="8205" y="17040"/>
                    <a:pt x="9285" y="14696"/>
                    <a:pt x="9973" y="13356"/>
                  </a:cubicBezTo>
                  <a:cubicBezTo>
                    <a:pt x="10660" y="12017"/>
                    <a:pt x="10954" y="11682"/>
                    <a:pt x="11347" y="11473"/>
                  </a:cubicBezTo>
                  <a:cubicBezTo>
                    <a:pt x="11740" y="11263"/>
                    <a:pt x="12231" y="11180"/>
                    <a:pt x="12623" y="11347"/>
                  </a:cubicBezTo>
                  <a:cubicBezTo>
                    <a:pt x="13016" y="11514"/>
                    <a:pt x="13311" y="11933"/>
                    <a:pt x="13458" y="13105"/>
                  </a:cubicBezTo>
                  <a:cubicBezTo>
                    <a:pt x="13605" y="14277"/>
                    <a:pt x="13605" y="16203"/>
                    <a:pt x="13311" y="17668"/>
                  </a:cubicBezTo>
                  <a:cubicBezTo>
                    <a:pt x="13016" y="19133"/>
                    <a:pt x="12427" y="20138"/>
                    <a:pt x="11887" y="20724"/>
                  </a:cubicBezTo>
                  <a:cubicBezTo>
                    <a:pt x="11347" y="21310"/>
                    <a:pt x="10856" y="21477"/>
                    <a:pt x="10611" y="21310"/>
                  </a:cubicBezTo>
                  <a:cubicBezTo>
                    <a:pt x="10365" y="21142"/>
                    <a:pt x="10365" y="20640"/>
                    <a:pt x="11102" y="19468"/>
                  </a:cubicBezTo>
                  <a:cubicBezTo>
                    <a:pt x="11838" y="18296"/>
                    <a:pt x="13311" y="16454"/>
                    <a:pt x="14538" y="15073"/>
                  </a:cubicBezTo>
                  <a:cubicBezTo>
                    <a:pt x="15765" y="13691"/>
                    <a:pt x="16747" y="12770"/>
                    <a:pt x="17483" y="12184"/>
                  </a:cubicBezTo>
                  <a:cubicBezTo>
                    <a:pt x="18220" y="11598"/>
                    <a:pt x="18711" y="11347"/>
                    <a:pt x="18809" y="11473"/>
                  </a:cubicBezTo>
                  <a:cubicBezTo>
                    <a:pt x="18907" y="11598"/>
                    <a:pt x="18613" y="12101"/>
                    <a:pt x="18073" y="13147"/>
                  </a:cubicBezTo>
                  <a:cubicBezTo>
                    <a:pt x="17533" y="14194"/>
                    <a:pt x="16747" y="15784"/>
                    <a:pt x="16453" y="16789"/>
                  </a:cubicBezTo>
                  <a:cubicBezTo>
                    <a:pt x="16158" y="17794"/>
                    <a:pt x="16354" y="18212"/>
                    <a:pt x="17287" y="18505"/>
                  </a:cubicBezTo>
                  <a:cubicBezTo>
                    <a:pt x="18220" y="18798"/>
                    <a:pt x="19889" y="18966"/>
                    <a:pt x="21558" y="19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0" y="2494607"/>
              <a:ext cx="113474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" y="886"/>
                    <a:pt x="266" y="1772"/>
                    <a:pt x="401" y="2382"/>
                  </a:cubicBezTo>
                  <a:cubicBezTo>
                    <a:pt x="536" y="2991"/>
                    <a:pt x="673" y="3323"/>
                    <a:pt x="822" y="3545"/>
                  </a:cubicBezTo>
                  <a:cubicBezTo>
                    <a:pt x="971" y="3766"/>
                    <a:pt x="1132" y="3877"/>
                    <a:pt x="1283" y="3877"/>
                  </a:cubicBezTo>
                  <a:cubicBezTo>
                    <a:pt x="1434" y="3877"/>
                    <a:pt x="1575" y="3766"/>
                    <a:pt x="1726" y="3711"/>
                  </a:cubicBezTo>
                  <a:cubicBezTo>
                    <a:pt x="1878" y="3655"/>
                    <a:pt x="2039" y="3655"/>
                    <a:pt x="2208" y="3600"/>
                  </a:cubicBezTo>
                  <a:cubicBezTo>
                    <a:pt x="2377" y="3545"/>
                    <a:pt x="2554" y="3434"/>
                    <a:pt x="2704" y="3378"/>
                  </a:cubicBezTo>
                  <a:cubicBezTo>
                    <a:pt x="2853" y="3323"/>
                    <a:pt x="2973" y="3323"/>
                    <a:pt x="3104" y="3323"/>
                  </a:cubicBezTo>
                  <a:cubicBezTo>
                    <a:pt x="3235" y="3323"/>
                    <a:pt x="3376" y="3323"/>
                    <a:pt x="3519" y="3323"/>
                  </a:cubicBezTo>
                  <a:cubicBezTo>
                    <a:pt x="3662" y="3323"/>
                    <a:pt x="3807" y="3323"/>
                    <a:pt x="3959" y="3323"/>
                  </a:cubicBezTo>
                  <a:cubicBezTo>
                    <a:pt x="4110" y="3323"/>
                    <a:pt x="4267" y="3323"/>
                    <a:pt x="4424" y="3323"/>
                  </a:cubicBezTo>
                  <a:cubicBezTo>
                    <a:pt x="4581" y="3323"/>
                    <a:pt x="4738" y="3323"/>
                    <a:pt x="4903" y="3323"/>
                  </a:cubicBezTo>
                  <a:cubicBezTo>
                    <a:pt x="5069" y="3323"/>
                    <a:pt x="5242" y="3323"/>
                    <a:pt x="5417" y="3378"/>
                  </a:cubicBezTo>
                  <a:cubicBezTo>
                    <a:pt x="5592" y="3434"/>
                    <a:pt x="5770" y="3545"/>
                    <a:pt x="5911" y="3600"/>
                  </a:cubicBezTo>
                  <a:cubicBezTo>
                    <a:pt x="6052" y="3655"/>
                    <a:pt x="6156" y="3655"/>
                    <a:pt x="6299" y="3655"/>
                  </a:cubicBezTo>
                  <a:cubicBezTo>
                    <a:pt x="6443" y="3655"/>
                    <a:pt x="6624" y="3655"/>
                    <a:pt x="6765" y="3655"/>
                  </a:cubicBezTo>
                  <a:cubicBezTo>
                    <a:pt x="6906" y="3655"/>
                    <a:pt x="7007" y="3655"/>
                    <a:pt x="7103" y="3655"/>
                  </a:cubicBezTo>
                  <a:cubicBezTo>
                    <a:pt x="7200" y="3655"/>
                    <a:pt x="7293" y="3655"/>
                    <a:pt x="7446" y="3711"/>
                  </a:cubicBezTo>
                  <a:cubicBezTo>
                    <a:pt x="7599" y="3766"/>
                    <a:pt x="7812" y="3877"/>
                    <a:pt x="7961" y="3932"/>
                  </a:cubicBezTo>
                  <a:cubicBezTo>
                    <a:pt x="8111" y="3988"/>
                    <a:pt x="8195" y="3988"/>
                    <a:pt x="8294" y="3988"/>
                  </a:cubicBezTo>
                  <a:cubicBezTo>
                    <a:pt x="8393" y="3988"/>
                    <a:pt x="8505" y="3988"/>
                    <a:pt x="8620" y="3988"/>
                  </a:cubicBezTo>
                  <a:cubicBezTo>
                    <a:pt x="8735" y="3988"/>
                    <a:pt x="8852" y="3988"/>
                    <a:pt x="8963" y="3988"/>
                  </a:cubicBezTo>
                  <a:cubicBezTo>
                    <a:pt x="9074" y="3988"/>
                    <a:pt x="9178" y="3988"/>
                    <a:pt x="9275" y="3988"/>
                  </a:cubicBezTo>
                  <a:cubicBezTo>
                    <a:pt x="9372" y="3988"/>
                    <a:pt x="9460" y="3988"/>
                    <a:pt x="9567" y="3988"/>
                  </a:cubicBezTo>
                  <a:cubicBezTo>
                    <a:pt x="9674" y="3988"/>
                    <a:pt x="9799" y="3988"/>
                    <a:pt x="9916" y="3988"/>
                  </a:cubicBezTo>
                  <a:cubicBezTo>
                    <a:pt x="10032" y="3988"/>
                    <a:pt x="10141" y="3988"/>
                    <a:pt x="10246" y="3988"/>
                  </a:cubicBezTo>
                  <a:cubicBezTo>
                    <a:pt x="10351" y="3988"/>
                    <a:pt x="10451" y="3988"/>
                    <a:pt x="10556" y="3988"/>
                  </a:cubicBezTo>
                  <a:cubicBezTo>
                    <a:pt x="10661" y="3988"/>
                    <a:pt x="10770" y="3988"/>
                    <a:pt x="10877" y="3988"/>
                  </a:cubicBezTo>
                  <a:cubicBezTo>
                    <a:pt x="10983" y="3988"/>
                    <a:pt x="11088" y="3988"/>
                    <a:pt x="11201" y="3988"/>
                  </a:cubicBezTo>
                  <a:cubicBezTo>
                    <a:pt x="11314" y="3988"/>
                    <a:pt x="11435" y="3988"/>
                    <a:pt x="11551" y="4043"/>
                  </a:cubicBezTo>
                  <a:cubicBezTo>
                    <a:pt x="11668" y="4098"/>
                    <a:pt x="11781" y="4209"/>
                    <a:pt x="11942" y="4320"/>
                  </a:cubicBezTo>
                  <a:cubicBezTo>
                    <a:pt x="12103" y="4431"/>
                    <a:pt x="12313" y="4542"/>
                    <a:pt x="12480" y="4652"/>
                  </a:cubicBezTo>
                  <a:cubicBezTo>
                    <a:pt x="12647" y="4763"/>
                    <a:pt x="12772" y="4874"/>
                    <a:pt x="12948" y="5040"/>
                  </a:cubicBezTo>
                  <a:cubicBezTo>
                    <a:pt x="13123" y="5206"/>
                    <a:pt x="13348" y="5428"/>
                    <a:pt x="13522" y="5649"/>
                  </a:cubicBezTo>
                  <a:cubicBezTo>
                    <a:pt x="13695" y="5871"/>
                    <a:pt x="13816" y="6092"/>
                    <a:pt x="13937" y="6258"/>
                  </a:cubicBezTo>
                  <a:cubicBezTo>
                    <a:pt x="14058" y="6425"/>
                    <a:pt x="14178" y="6535"/>
                    <a:pt x="14293" y="6646"/>
                  </a:cubicBezTo>
                  <a:cubicBezTo>
                    <a:pt x="14408" y="6757"/>
                    <a:pt x="14517" y="6868"/>
                    <a:pt x="14632" y="6978"/>
                  </a:cubicBezTo>
                  <a:cubicBezTo>
                    <a:pt x="14747" y="7089"/>
                    <a:pt x="14867" y="7200"/>
                    <a:pt x="14990" y="7366"/>
                  </a:cubicBezTo>
                  <a:cubicBezTo>
                    <a:pt x="15113" y="7532"/>
                    <a:pt x="15238" y="7754"/>
                    <a:pt x="15421" y="8086"/>
                  </a:cubicBezTo>
                  <a:cubicBezTo>
                    <a:pt x="15605" y="8418"/>
                    <a:pt x="15846" y="8862"/>
                    <a:pt x="16020" y="9138"/>
                  </a:cubicBezTo>
                  <a:cubicBezTo>
                    <a:pt x="16193" y="9415"/>
                    <a:pt x="16298" y="9526"/>
                    <a:pt x="16413" y="9692"/>
                  </a:cubicBezTo>
                  <a:cubicBezTo>
                    <a:pt x="16527" y="9858"/>
                    <a:pt x="16652" y="10080"/>
                    <a:pt x="16771" y="10302"/>
                  </a:cubicBezTo>
                  <a:cubicBezTo>
                    <a:pt x="16890" y="10523"/>
                    <a:pt x="17003" y="10745"/>
                    <a:pt x="17160" y="11022"/>
                  </a:cubicBezTo>
                  <a:cubicBezTo>
                    <a:pt x="17317" y="11298"/>
                    <a:pt x="17519" y="11631"/>
                    <a:pt x="17682" y="11908"/>
                  </a:cubicBezTo>
                  <a:cubicBezTo>
                    <a:pt x="17845" y="12185"/>
                    <a:pt x="17970" y="12406"/>
                    <a:pt x="18079" y="12572"/>
                  </a:cubicBezTo>
                  <a:cubicBezTo>
                    <a:pt x="18187" y="12738"/>
                    <a:pt x="18280" y="12849"/>
                    <a:pt x="18379" y="13015"/>
                  </a:cubicBezTo>
                  <a:cubicBezTo>
                    <a:pt x="18477" y="13182"/>
                    <a:pt x="18582" y="13403"/>
                    <a:pt x="18683" y="13625"/>
                  </a:cubicBezTo>
                  <a:cubicBezTo>
                    <a:pt x="18784" y="13846"/>
                    <a:pt x="18880" y="14068"/>
                    <a:pt x="19064" y="14511"/>
                  </a:cubicBezTo>
                  <a:cubicBezTo>
                    <a:pt x="19247" y="14954"/>
                    <a:pt x="19517" y="15618"/>
                    <a:pt x="19733" y="16172"/>
                  </a:cubicBezTo>
                  <a:cubicBezTo>
                    <a:pt x="19948" y="16726"/>
                    <a:pt x="20109" y="17169"/>
                    <a:pt x="20264" y="17557"/>
                  </a:cubicBezTo>
                  <a:cubicBezTo>
                    <a:pt x="20419" y="17945"/>
                    <a:pt x="20569" y="18277"/>
                    <a:pt x="20762" y="18831"/>
                  </a:cubicBezTo>
                  <a:cubicBezTo>
                    <a:pt x="20955" y="19385"/>
                    <a:pt x="21193" y="20160"/>
                    <a:pt x="21340" y="20658"/>
                  </a:cubicBezTo>
                  <a:cubicBezTo>
                    <a:pt x="21487" y="21157"/>
                    <a:pt x="21544" y="213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965191" y="3054134"/>
              <a:ext cx="387360" cy="32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37" fill="norm" stroke="1" extrusionOk="0">
                  <a:moveTo>
                    <a:pt x="353" y="2042"/>
                  </a:moveTo>
                  <a:cubicBezTo>
                    <a:pt x="3640" y="1624"/>
                    <a:pt x="6926" y="1206"/>
                    <a:pt x="9509" y="858"/>
                  </a:cubicBezTo>
                  <a:cubicBezTo>
                    <a:pt x="12092" y="509"/>
                    <a:pt x="13970" y="231"/>
                    <a:pt x="15261" y="91"/>
                  </a:cubicBezTo>
                  <a:cubicBezTo>
                    <a:pt x="16553" y="-48"/>
                    <a:pt x="17257" y="-48"/>
                    <a:pt x="17785" y="231"/>
                  </a:cubicBezTo>
                  <a:cubicBezTo>
                    <a:pt x="18313" y="509"/>
                    <a:pt x="18666" y="1067"/>
                    <a:pt x="18607" y="1624"/>
                  </a:cubicBezTo>
                  <a:cubicBezTo>
                    <a:pt x="18548" y="2182"/>
                    <a:pt x="18079" y="2739"/>
                    <a:pt x="16494" y="4202"/>
                  </a:cubicBezTo>
                  <a:cubicBezTo>
                    <a:pt x="14909" y="5666"/>
                    <a:pt x="12209" y="8035"/>
                    <a:pt x="9626" y="10264"/>
                  </a:cubicBezTo>
                  <a:cubicBezTo>
                    <a:pt x="7044" y="12494"/>
                    <a:pt x="4579" y="14584"/>
                    <a:pt x="3053" y="15978"/>
                  </a:cubicBezTo>
                  <a:cubicBezTo>
                    <a:pt x="1526" y="17371"/>
                    <a:pt x="940" y="18068"/>
                    <a:pt x="529" y="18835"/>
                  </a:cubicBezTo>
                  <a:cubicBezTo>
                    <a:pt x="118" y="19601"/>
                    <a:pt x="-117" y="20437"/>
                    <a:pt x="59" y="20925"/>
                  </a:cubicBezTo>
                  <a:cubicBezTo>
                    <a:pt x="235" y="21413"/>
                    <a:pt x="822" y="21552"/>
                    <a:pt x="3111" y="21343"/>
                  </a:cubicBezTo>
                  <a:cubicBezTo>
                    <a:pt x="5400" y="21134"/>
                    <a:pt x="9392" y="20577"/>
                    <a:pt x="12737" y="20228"/>
                  </a:cubicBezTo>
                  <a:cubicBezTo>
                    <a:pt x="16083" y="19880"/>
                    <a:pt x="18783" y="19740"/>
                    <a:pt x="21483" y="19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3159306" y="2995391"/>
              <a:ext cx="143917" cy="44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50" fill="norm" stroke="1" extrusionOk="0">
                  <a:moveTo>
                    <a:pt x="20165" y="3693"/>
                  </a:moveTo>
                  <a:cubicBezTo>
                    <a:pt x="20791" y="3185"/>
                    <a:pt x="21417" y="2678"/>
                    <a:pt x="21260" y="2222"/>
                  </a:cubicBezTo>
                  <a:cubicBezTo>
                    <a:pt x="21104" y="1766"/>
                    <a:pt x="20165" y="1360"/>
                    <a:pt x="19069" y="1005"/>
                  </a:cubicBezTo>
                  <a:cubicBezTo>
                    <a:pt x="17974" y="650"/>
                    <a:pt x="16721" y="346"/>
                    <a:pt x="15313" y="143"/>
                  </a:cubicBezTo>
                  <a:cubicBezTo>
                    <a:pt x="13904" y="-60"/>
                    <a:pt x="12339" y="-161"/>
                    <a:pt x="10304" y="650"/>
                  </a:cubicBezTo>
                  <a:cubicBezTo>
                    <a:pt x="8269" y="1462"/>
                    <a:pt x="5765" y="3185"/>
                    <a:pt x="4356" y="4301"/>
                  </a:cubicBezTo>
                  <a:cubicBezTo>
                    <a:pt x="2947" y="5416"/>
                    <a:pt x="2634" y="5924"/>
                    <a:pt x="3104" y="6025"/>
                  </a:cubicBezTo>
                  <a:cubicBezTo>
                    <a:pt x="3574" y="6126"/>
                    <a:pt x="4826" y="5822"/>
                    <a:pt x="5608" y="5163"/>
                  </a:cubicBezTo>
                  <a:cubicBezTo>
                    <a:pt x="6391" y="4504"/>
                    <a:pt x="6704" y="3490"/>
                    <a:pt x="7017" y="2628"/>
                  </a:cubicBezTo>
                  <a:cubicBezTo>
                    <a:pt x="7330" y="1766"/>
                    <a:pt x="7643" y="1056"/>
                    <a:pt x="7800" y="954"/>
                  </a:cubicBezTo>
                  <a:cubicBezTo>
                    <a:pt x="7956" y="853"/>
                    <a:pt x="7956" y="1360"/>
                    <a:pt x="7174" y="2932"/>
                  </a:cubicBezTo>
                  <a:cubicBezTo>
                    <a:pt x="6391" y="4504"/>
                    <a:pt x="4826" y="7140"/>
                    <a:pt x="3730" y="9726"/>
                  </a:cubicBezTo>
                  <a:cubicBezTo>
                    <a:pt x="2634" y="12312"/>
                    <a:pt x="2008" y="14847"/>
                    <a:pt x="1539" y="16622"/>
                  </a:cubicBezTo>
                  <a:cubicBezTo>
                    <a:pt x="1069" y="18397"/>
                    <a:pt x="756" y="19411"/>
                    <a:pt x="443" y="20171"/>
                  </a:cubicBezTo>
                  <a:cubicBezTo>
                    <a:pt x="130" y="20932"/>
                    <a:pt x="-183" y="21439"/>
                    <a:pt x="130" y="21338"/>
                  </a:cubicBezTo>
                  <a:cubicBezTo>
                    <a:pt x="443" y="21236"/>
                    <a:pt x="1382" y="20526"/>
                    <a:pt x="2321" y="198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3187700" y="3021657"/>
              <a:ext cx="285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0" y="14400"/>
                    <a:pt x="10240" y="7200"/>
                    <a:pt x="13840" y="3600"/>
                  </a:cubicBezTo>
                  <a:cubicBezTo>
                    <a:pt x="17440" y="0"/>
                    <a:pt x="195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194050" y="3193107"/>
              <a:ext cx="2286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270250" y="3432155"/>
              <a:ext cx="234950" cy="14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4150"/>
                  </a:moveTo>
                  <a:cubicBezTo>
                    <a:pt x="4476" y="2879"/>
                    <a:pt x="8951" y="1609"/>
                    <a:pt x="11968" y="815"/>
                  </a:cubicBezTo>
                  <a:cubicBezTo>
                    <a:pt x="14984" y="21"/>
                    <a:pt x="16541" y="-297"/>
                    <a:pt x="16735" y="338"/>
                  </a:cubicBezTo>
                  <a:cubicBezTo>
                    <a:pt x="16930" y="974"/>
                    <a:pt x="15762" y="2562"/>
                    <a:pt x="13524" y="5262"/>
                  </a:cubicBezTo>
                  <a:cubicBezTo>
                    <a:pt x="11286" y="7962"/>
                    <a:pt x="7978" y="11774"/>
                    <a:pt x="5838" y="14632"/>
                  </a:cubicBezTo>
                  <a:cubicBezTo>
                    <a:pt x="3697" y="17491"/>
                    <a:pt x="2724" y="19397"/>
                    <a:pt x="2919" y="20350"/>
                  </a:cubicBezTo>
                  <a:cubicBezTo>
                    <a:pt x="3114" y="21303"/>
                    <a:pt x="4476" y="21303"/>
                    <a:pt x="7784" y="20668"/>
                  </a:cubicBezTo>
                  <a:cubicBezTo>
                    <a:pt x="11092" y="20032"/>
                    <a:pt x="16346" y="18762"/>
                    <a:pt x="21600" y="17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637393" y="3066107"/>
              <a:ext cx="166258" cy="305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83" fill="norm" stroke="1" extrusionOk="0">
                  <a:moveTo>
                    <a:pt x="18778" y="0"/>
                  </a:moveTo>
                  <a:cubicBezTo>
                    <a:pt x="14728" y="592"/>
                    <a:pt x="10678" y="1184"/>
                    <a:pt x="7438" y="2663"/>
                  </a:cubicBezTo>
                  <a:cubicBezTo>
                    <a:pt x="4198" y="4142"/>
                    <a:pt x="1768" y="6510"/>
                    <a:pt x="688" y="9321"/>
                  </a:cubicBezTo>
                  <a:cubicBezTo>
                    <a:pt x="-392" y="12132"/>
                    <a:pt x="-122" y="15386"/>
                    <a:pt x="958" y="17605"/>
                  </a:cubicBezTo>
                  <a:cubicBezTo>
                    <a:pt x="2038" y="19825"/>
                    <a:pt x="3928" y="21008"/>
                    <a:pt x="7438" y="21304"/>
                  </a:cubicBezTo>
                  <a:cubicBezTo>
                    <a:pt x="10948" y="21600"/>
                    <a:pt x="16078" y="21008"/>
                    <a:pt x="21208" y="2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763543" y="3142307"/>
              <a:ext cx="249657" cy="18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80" fill="norm" stroke="1" extrusionOk="0">
                  <a:moveTo>
                    <a:pt x="17597" y="0"/>
                  </a:moveTo>
                  <a:cubicBezTo>
                    <a:pt x="17416" y="2700"/>
                    <a:pt x="17234" y="5400"/>
                    <a:pt x="15782" y="8836"/>
                  </a:cubicBezTo>
                  <a:cubicBezTo>
                    <a:pt x="14330" y="12273"/>
                    <a:pt x="11607" y="16445"/>
                    <a:pt x="9248" y="18777"/>
                  </a:cubicBezTo>
                  <a:cubicBezTo>
                    <a:pt x="6888" y="21109"/>
                    <a:pt x="4891" y="21600"/>
                    <a:pt x="3348" y="20864"/>
                  </a:cubicBezTo>
                  <a:cubicBezTo>
                    <a:pt x="1806" y="20127"/>
                    <a:pt x="717" y="18164"/>
                    <a:pt x="263" y="16445"/>
                  </a:cubicBezTo>
                  <a:cubicBezTo>
                    <a:pt x="-191" y="14727"/>
                    <a:pt x="-9" y="13255"/>
                    <a:pt x="444" y="12150"/>
                  </a:cubicBezTo>
                  <a:cubicBezTo>
                    <a:pt x="898" y="11045"/>
                    <a:pt x="1624" y="10309"/>
                    <a:pt x="3712" y="10309"/>
                  </a:cubicBezTo>
                  <a:cubicBezTo>
                    <a:pt x="5799" y="10309"/>
                    <a:pt x="9248" y="11045"/>
                    <a:pt x="12424" y="12886"/>
                  </a:cubicBezTo>
                  <a:cubicBezTo>
                    <a:pt x="15601" y="14727"/>
                    <a:pt x="18505" y="17673"/>
                    <a:pt x="21409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4108450" y="3027957"/>
              <a:ext cx="86038" cy="3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487" fill="norm" stroke="1" extrusionOk="0">
                  <a:moveTo>
                    <a:pt x="6171" y="349"/>
                  </a:moveTo>
                  <a:cubicBezTo>
                    <a:pt x="8743" y="118"/>
                    <a:pt x="11314" y="-113"/>
                    <a:pt x="13371" y="60"/>
                  </a:cubicBezTo>
                  <a:cubicBezTo>
                    <a:pt x="15429" y="234"/>
                    <a:pt x="16971" y="811"/>
                    <a:pt x="18514" y="2544"/>
                  </a:cubicBezTo>
                  <a:cubicBezTo>
                    <a:pt x="20057" y="4276"/>
                    <a:pt x="21600" y="7164"/>
                    <a:pt x="20571" y="10109"/>
                  </a:cubicBezTo>
                  <a:cubicBezTo>
                    <a:pt x="19543" y="13055"/>
                    <a:pt x="15943" y="16058"/>
                    <a:pt x="12086" y="17964"/>
                  </a:cubicBezTo>
                  <a:cubicBezTo>
                    <a:pt x="8229" y="19870"/>
                    <a:pt x="4114" y="20678"/>
                    <a:pt x="0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4578350" y="3243907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4400"/>
                    <a:pt x="11613" y="7200"/>
                    <a:pt x="15213" y="3600"/>
                  </a:cubicBezTo>
                  <a:cubicBezTo>
                    <a:pt x="18813" y="0"/>
                    <a:pt x="2020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4552950" y="3370907"/>
              <a:ext cx="241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21600"/>
                    <a:pt x="10232" y="21600"/>
                    <a:pt x="13832" y="18000"/>
                  </a:cubicBezTo>
                  <a:cubicBezTo>
                    <a:pt x="17432" y="14400"/>
                    <a:pt x="19516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5232896" y="3086382"/>
              <a:ext cx="151904" cy="6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52" fill="norm" stroke="1" extrusionOk="0">
                  <a:moveTo>
                    <a:pt x="21235" y="3691"/>
                  </a:moveTo>
                  <a:cubicBezTo>
                    <a:pt x="21235" y="2959"/>
                    <a:pt x="21235" y="2227"/>
                    <a:pt x="20051" y="1531"/>
                  </a:cubicBezTo>
                  <a:cubicBezTo>
                    <a:pt x="18868" y="836"/>
                    <a:pt x="16501" y="177"/>
                    <a:pt x="13838" y="30"/>
                  </a:cubicBezTo>
                  <a:cubicBezTo>
                    <a:pt x="11175" y="-116"/>
                    <a:pt x="8216" y="250"/>
                    <a:pt x="5553" y="1312"/>
                  </a:cubicBezTo>
                  <a:cubicBezTo>
                    <a:pt x="2890" y="2373"/>
                    <a:pt x="523" y="4131"/>
                    <a:pt x="79" y="5961"/>
                  </a:cubicBezTo>
                  <a:cubicBezTo>
                    <a:pt x="-365" y="7792"/>
                    <a:pt x="1114" y="9696"/>
                    <a:pt x="3482" y="11380"/>
                  </a:cubicBezTo>
                  <a:cubicBezTo>
                    <a:pt x="5849" y="13064"/>
                    <a:pt x="9103" y="14528"/>
                    <a:pt x="11027" y="15883"/>
                  </a:cubicBezTo>
                  <a:cubicBezTo>
                    <a:pt x="12950" y="17237"/>
                    <a:pt x="13542" y="18482"/>
                    <a:pt x="13542" y="19287"/>
                  </a:cubicBezTo>
                  <a:cubicBezTo>
                    <a:pt x="13542" y="20093"/>
                    <a:pt x="12950" y="20459"/>
                    <a:pt x="12062" y="20788"/>
                  </a:cubicBezTo>
                  <a:cubicBezTo>
                    <a:pt x="11175" y="21118"/>
                    <a:pt x="9991" y="21411"/>
                    <a:pt x="8808" y="21447"/>
                  </a:cubicBezTo>
                  <a:cubicBezTo>
                    <a:pt x="7624" y="21484"/>
                    <a:pt x="6440" y="21264"/>
                    <a:pt x="5257" y="21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5092699" y="3904307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5278172" y="3821757"/>
              <a:ext cx="191174" cy="9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125" fill="norm" stroke="1" extrusionOk="0">
                  <a:moveTo>
                    <a:pt x="12531" y="0"/>
                  </a:moveTo>
                  <a:cubicBezTo>
                    <a:pt x="11592" y="1379"/>
                    <a:pt x="10653" y="2757"/>
                    <a:pt x="9714" y="5745"/>
                  </a:cubicBezTo>
                  <a:cubicBezTo>
                    <a:pt x="8775" y="8732"/>
                    <a:pt x="7836" y="13328"/>
                    <a:pt x="6779" y="16085"/>
                  </a:cubicBezTo>
                  <a:cubicBezTo>
                    <a:pt x="5723" y="18843"/>
                    <a:pt x="4549" y="19762"/>
                    <a:pt x="3375" y="19762"/>
                  </a:cubicBezTo>
                  <a:cubicBezTo>
                    <a:pt x="2201" y="19762"/>
                    <a:pt x="1027" y="18843"/>
                    <a:pt x="440" y="17234"/>
                  </a:cubicBezTo>
                  <a:cubicBezTo>
                    <a:pt x="-147" y="15626"/>
                    <a:pt x="-147" y="13328"/>
                    <a:pt x="440" y="11719"/>
                  </a:cubicBezTo>
                  <a:cubicBezTo>
                    <a:pt x="1027" y="10111"/>
                    <a:pt x="2201" y="9191"/>
                    <a:pt x="4783" y="10800"/>
                  </a:cubicBezTo>
                  <a:cubicBezTo>
                    <a:pt x="7366" y="12409"/>
                    <a:pt x="11357" y="16545"/>
                    <a:pt x="14057" y="18843"/>
                  </a:cubicBezTo>
                  <a:cubicBezTo>
                    <a:pt x="16757" y="21140"/>
                    <a:pt x="18166" y="21600"/>
                    <a:pt x="19105" y="20681"/>
                  </a:cubicBezTo>
                  <a:cubicBezTo>
                    <a:pt x="20044" y="19762"/>
                    <a:pt x="20514" y="17464"/>
                    <a:pt x="20866" y="15166"/>
                  </a:cubicBezTo>
                  <a:cubicBezTo>
                    <a:pt x="21218" y="12868"/>
                    <a:pt x="21453" y="10570"/>
                    <a:pt x="20749" y="7583"/>
                  </a:cubicBezTo>
                  <a:cubicBezTo>
                    <a:pt x="20044" y="4596"/>
                    <a:pt x="18401" y="919"/>
                    <a:pt x="16405" y="689"/>
                  </a:cubicBezTo>
                  <a:cubicBezTo>
                    <a:pt x="14410" y="460"/>
                    <a:pt x="12062" y="3677"/>
                    <a:pt x="9714" y="6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5070739" y="2729557"/>
              <a:ext cx="18071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6922" y="0"/>
                  </a:moveTo>
                  <a:cubicBezTo>
                    <a:pt x="15164" y="3308"/>
                    <a:pt x="13406" y="6616"/>
                    <a:pt x="11522" y="9146"/>
                  </a:cubicBezTo>
                  <a:cubicBezTo>
                    <a:pt x="9638" y="11676"/>
                    <a:pt x="7629" y="13427"/>
                    <a:pt x="5996" y="14400"/>
                  </a:cubicBezTo>
                  <a:cubicBezTo>
                    <a:pt x="4364" y="15373"/>
                    <a:pt x="3108" y="15568"/>
                    <a:pt x="2103" y="15276"/>
                  </a:cubicBezTo>
                  <a:cubicBezTo>
                    <a:pt x="1099" y="14984"/>
                    <a:pt x="345" y="14205"/>
                    <a:pt x="94" y="13330"/>
                  </a:cubicBezTo>
                  <a:cubicBezTo>
                    <a:pt x="-157" y="12454"/>
                    <a:pt x="94" y="11481"/>
                    <a:pt x="848" y="10897"/>
                  </a:cubicBezTo>
                  <a:cubicBezTo>
                    <a:pt x="1601" y="10314"/>
                    <a:pt x="2857" y="10119"/>
                    <a:pt x="5745" y="11092"/>
                  </a:cubicBezTo>
                  <a:cubicBezTo>
                    <a:pt x="8634" y="12065"/>
                    <a:pt x="13155" y="14205"/>
                    <a:pt x="16043" y="16151"/>
                  </a:cubicBezTo>
                  <a:cubicBezTo>
                    <a:pt x="18931" y="18097"/>
                    <a:pt x="20187" y="19849"/>
                    <a:pt x="214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5795433" y="2945457"/>
              <a:ext cx="846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54"/>
                    <a:pt x="0" y="8308"/>
                    <a:pt x="0" y="11908"/>
                  </a:cubicBezTo>
                  <a:cubicBezTo>
                    <a:pt x="0" y="15508"/>
                    <a:pt x="10800" y="185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5664200" y="3330691"/>
              <a:ext cx="37465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3" y="10800"/>
                    <a:pt x="8786" y="0"/>
                    <a:pt x="12386" y="0"/>
                  </a:cubicBezTo>
                  <a:cubicBezTo>
                    <a:pt x="15986" y="0"/>
                    <a:pt x="1879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5721350" y="3444180"/>
              <a:ext cx="292100" cy="27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9969"/>
                  </a:moveTo>
                  <a:cubicBezTo>
                    <a:pt x="313" y="12405"/>
                    <a:pt x="626" y="14841"/>
                    <a:pt x="1017" y="16547"/>
                  </a:cubicBezTo>
                  <a:cubicBezTo>
                    <a:pt x="1409" y="18252"/>
                    <a:pt x="1878" y="19226"/>
                    <a:pt x="2348" y="20038"/>
                  </a:cubicBezTo>
                  <a:cubicBezTo>
                    <a:pt x="2817" y="20850"/>
                    <a:pt x="3287" y="21500"/>
                    <a:pt x="3600" y="21256"/>
                  </a:cubicBezTo>
                  <a:cubicBezTo>
                    <a:pt x="3913" y="21013"/>
                    <a:pt x="4070" y="19876"/>
                    <a:pt x="3757" y="17115"/>
                  </a:cubicBezTo>
                  <a:cubicBezTo>
                    <a:pt x="3443" y="14354"/>
                    <a:pt x="2661" y="9969"/>
                    <a:pt x="2191" y="7208"/>
                  </a:cubicBezTo>
                  <a:cubicBezTo>
                    <a:pt x="1722" y="4447"/>
                    <a:pt x="1565" y="3311"/>
                    <a:pt x="2739" y="2417"/>
                  </a:cubicBezTo>
                  <a:cubicBezTo>
                    <a:pt x="3913" y="1524"/>
                    <a:pt x="6417" y="874"/>
                    <a:pt x="9470" y="468"/>
                  </a:cubicBezTo>
                  <a:cubicBezTo>
                    <a:pt x="12522" y="62"/>
                    <a:pt x="16122" y="-100"/>
                    <a:pt x="18235" y="62"/>
                  </a:cubicBezTo>
                  <a:cubicBezTo>
                    <a:pt x="20348" y="225"/>
                    <a:pt x="20974" y="712"/>
                    <a:pt x="21600" y="1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5848350" y="3555057"/>
              <a:ext cx="107950" cy="10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0"/>
                  </a:moveTo>
                  <a:cubicBezTo>
                    <a:pt x="3812" y="2250"/>
                    <a:pt x="7624" y="4500"/>
                    <a:pt x="9953" y="6750"/>
                  </a:cubicBezTo>
                  <a:cubicBezTo>
                    <a:pt x="12282" y="9000"/>
                    <a:pt x="13129" y="11250"/>
                    <a:pt x="12706" y="13275"/>
                  </a:cubicBezTo>
                  <a:cubicBezTo>
                    <a:pt x="12282" y="15300"/>
                    <a:pt x="10588" y="17100"/>
                    <a:pt x="8259" y="18450"/>
                  </a:cubicBezTo>
                  <a:cubicBezTo>
                    <a:pt x="5929" y="19800"/>
                    <a:pt x="2965" y="20700"/>
                    <a:pt x="2753" y="21150"/>
                  </a:cubicBezTo>
                  <a:cubicBezTo>
                    <a:pt x="2541" y="21600"/>
                    <a:pt x="5082" y="21600"/>
                    <a:pt x="8682" y="21150"/>
                  </a:cubicBezTo>
                  <a:cubicBezTo>
                    <a:pt x="12282" y="20700"/>
                    <a:pt x="16941" y="19800"/>
                    <a:pt x="21600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6007099" y="3561407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22"/>
                    <a:pt x="7200" y="10643"/>
                    <a:pt x="3600" y="14243"/>
                  </a:cubicBezTo>
                  <a:cubicBezTo>
                    <a:pt x="0" y="17843"/>
                    <a:pt x="0" y="19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6064249" y="3567757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969000" y="3561407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6286500" y="3415357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6478411" y="3203163"/>
              <a:ext cx="246240" cy="191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048" fill="norm" stroke="1" extrusionOk="0">
                  <a:moveTo>
                    <a:pt x="3660" y="6561"/>
                  </a:moveTo>
                  <a:cubicBezTo>
                    <a:pt x="2940" y="7258"/>
                    <a:pt x="2220" y="7954"/>
                    <a:pt x="2130" y="8767"/>
                  </a:cubicBezTo>
                  <a:cubicBezTo>
                    <a:pt x="2040" y="9580"/>
                    <a:pt x="2580" y="10509"/>
                    <a:pt x="4110" y="10741"/>
                  </a:cubicBezTo>
                  <a:cubicBezTo>
                    <a:pt x="5640" y="10974"/>
                    <a:pt x="8160" y="10509"/>
                    <a:pt x="9960" y="9696"/>
                  </a:cubicBezTo>
                  <a:cubicBezTo>
                    <a:pt x="11760" y="8883"/>
                    <a:pt x="12840" y="7722"/>
                    <a:pt x="13290" y="5980"/>
                  </a:cubicBezTo>
                  <a:cubicBezTo>
                    <a:pt x="13740" y="4238"/>
                    <a:pt x="13560" y="1916"/>
                    <a:pt x="12660" y="754"/>
                  </a:cubicBezTo>
                  <a:cubicBezTo>
                    <a:pt x="11760" y="-407"/>
                    <a:pt x="10140" y="-407"/>
                    <a:pt x="7710" y="2032"/>
                  </a:cubicBezTo>
                  <a:cubicBezTo>
                    <a:pt x="5280" y="4470"/>
                    <a:pt x="2040" y="9348"/>
                    <a:pt x="690" y="12948"/>
                  </a:cubicBezTo>
                  <a:cubicBezTo>
                    <a:pt x="-660" y="16548"/>
                    <a:pt x="-120" y="18870"/>
                    <a:pt x="3120" y="20032"/>
                  </a:cubicBezTo>
                  <a:cubicBezTo>
                    <a:pt x="6360" y="21193"/>
                    <a:pt x="12300" y="21193"/>
                    <a:pt x="15720" y="20845"/>
                  </a:cubicBezTo>
                  <a:cubicBezTo>
                    <a:pt x="19140" y="20496"/>
                    <a:pt x="20040" y="19799"/>
                    <a:pt x="20940" y="19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6578600" y="2939107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6775450" y="2841046"/>
              <a:ext cx="152400" cy="10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3166"/>
                  </a:moveTo>
                  <a:cubicBezTo>
                    <a:pt x="1200" y="1870"/>
                    <a:pt x="2400" y="574"/>
                    <a:pt x="3750" y="142"/>
                  </a:cubicBezTo>
                  <a:cubicBezTo>
                    <a:pt x="5100" y="-290"/>
                    <a:pt x="6600" y="142"/>
                    <a:pt x="7050" y="3166"/>
                  </a:cubicBezTo>
                  <a:cubicBezTo>
                    <a:pt x="7500" y="6190"/>
                    <a:pt x="6900" y="11806"/>
                    <a:pt x="5850" y="15262"/>
                  </a:cubicBezTo>
                  <a:cubicBezTo>
                    <a:pt x="4800" y="18718"/>
                    <a:pt x="3300" y="20014"/>
                    <a:pt x="3300" y="19582"/>
                  </a:cubicBezTo>
                  <a:cubicBezTo>
                    <a:pt x="3300" y="19150"/>
                    <a:pt x="4800" y="16990"/>
                    <a:pt x="6150" y="14830"/>
                  </a:cubicBezTo>
                  <a:cubicBezTo>
                    <a:pt x="7500" y="12670"/>
                    <a:pt x="8700" y="10510"/>
                    <a:pt x="10050" y="8134"/>
                  </a:cubicBezTo>
                  <a:cubicBezTo>
                    <a:pt x="11400" y="5758"/>
                    <a:pt x="12900" y="3166"/>
                    <a:pt x="13200" y="3382"/>
                  </a:cubicBezTo>
                  <a:cubicBezTo>
                    <a:pt x="13500" y="3598"/>
                    <a:pt x="12600" y="6622"/>
                    <a:pt x="12150" y="9430"/>
                  </a:cubicBezTo>
                  <a:cubicBezTo>
                    <a:pt x="11700" y="12238"/>
                    <a:pt x="11700" y="14830"/>
                    <a:pt x="13350" y="16774"/>
                  </a:cubicBezTo>
                  <a:cubicBezTo>
                    <a:pt x="15000" y="18718"/>
                    <a:pt x="18300" y="20014"/>
                    <a:pt x="21600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6921500" y="2679700"/>
              <a:ext cx="88900" cy="11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3299"/>
                  </a:moveTo>
                  <a:cubicBezTo>
                    <a:pt x="1543" y="1757"/>
                    <a:pt x="3086" y="214"/>
                    <a:pt x="5143" y="21"/>
                  </a:cubicBezTo>
                  <a:cubicBezTo>
                    <a:pt x="7200" y="-172"/>
                    <a:pt x="9771" y="985"/>
                    <a:pt x="11571" y="2528"/>
                  </a:cubicBezTo>
                  <a:cubicBezTo>
                    <a:pt x="13371" y="4071"/>
                    <a:pt x="14400" y="5999"/>
                    <a:pt x="13629" y="8699"/>
                  </a:cubicBezTo>
                  <a:cubicBezTo>
                    <a:pt x="12857" y="11399"/>
                    <a:pt x="10286" y="14871"/>
                    <a:pt x="7971" y="17185"/>
                  </a:cubicBezTo>
                  <a:cubicBezTo>
                    <a:pt x="5657" y="19499"/>
                    <a:pt x="3600" y="20657"/>
                    <a:pt x="3857" y="21042"/>
                  </a:cubicBezTo>
                  <a:cubicBezTo>
                    <a:pt x="4114" y="21428"/>
                    <a:pt x="6686" y="21042"/>
                    <a:pt x="10029" y="20464"/>
                  </a:cubicBezTo>
                  <a:cubicBezTo>
                    <a:pt x="13371" y="19885"/>
                    <a:pt x="17486" y="19114"/>
                    <a:pt x="21600" y="18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6934200" y="2691457"/>
              <a:ext cx="1841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2354"/>
                    <a:pt x="16138" y="4708"/>
                    <a:pt x="13283" y="7477"/>
                  </a:cubicBezTo>
                  <a:cubicBezTo>
                    <a:pt x="10428" y="10246"/>
                    <a:pt x="7448" y="13431"/>
                    <a:pt x="5214" y="15854"/>
                  </a:cubicBezTo>
                  <a:cubicBezTo>
                    <a:pt x="2979" y="18277"/>
                    <a:pt x="1490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7029450" y="2914502"/>
              <a:ext cx="146050" cy="106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6194"/>
                  </a:moveTo>
                  <a:cubicBezTo>
                    <a:pt x="626" y="4076"/>
                    <a:pt x="1252" y="1959"/>
                    <a:pt x="2504" y="900"/>
                  </a:cubicBezTo>
                  <a:cubicBezTo>
                    <a:pt x="3757" y="-159"/>
                    <a:pt x="5635" y="-159"/>
                    <a:pt x="7357" y="265"/>
                  </a:cubicBezTo>
                  <a:cubicBezTo>
                    <a:pt x="9078" y="688"/>
                    <a:pt x="10643" y="1535"/>
                    <a:pt x="11426" y="3229"/>
                  </a:cubicBezTo>
                  <a:cubicBezTo>
                    <a:pt x="12209" y="4923"/>
                    <a:pt x="12209" y="7465"/>
                    <a:pt x="11583" y="9794"/>
                  </a:cubicBezTo>
                  <a:cubicBezTo>
                    <a:pt x="10957" y="12123"/>
                    <a:pt x="9704" y="14241"/>
                    <a:pt x="8609" y="16147"/>
                  </a:cubicBezTo>
                  <a:cubicBezTo>
                    <a:pt x="7513" y="18053"/>
                    <a:pt x="6574" y="19747"/>
                    <a:pt x="7043" y="20594"/>
                  </a:cubicBezTo>
                  <a:cubicBezTo>
                    <a:pt x="7513" y="21441"/>
                    <a:pt x="9391" y="21441"/>
                    <a:pt x="12052" y="20594"/>
                  </a:cubicBezTo>
                  <a:cubicBezTo>
                    <a:pt x="14713" y="19747"/>
                    <a:pt x="18157" y="18053"/>
                    <a:pt x="21600" y="16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7308850" y="3383607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7513058" y="3062845"/>
              <a:ext cx="418093" cy="460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36" fill="norm" stroke="1" extrusionOk="0">
                  <a:moveTo>
                    <a:pt x="6166" y="16426"/>
                  </a:moveTo>
                  <a:cubicBezTo>
                    <a:pt x="5948" y="15834"/>
                    <a:pt x="5730" y="15243"/>
                    <a:pt x="5348" y="14947"/>
                  </a:cubicBezTo>
                  <a:cubicBezTo>
                    <a:pt x="4966" y="14651"/>
                    <a:pt x="4421" y="14651"/>
                    <a:pt x="3657" y="15045"/>
                  </a:cubicBezTo>
                  <a:cubicBezTo>
                    <a:pt x="2893" y="15440"/>
                    <a:pt x="1912" y="16229"/>
                    <a:pt x="1257" y="17067"/>
                  </a:cubicBezTo>
                  <a:cubicBezTo>
                    <a:pt x="603" y="17906"/>
                    <a:pt x="275" y="18793"/>
                    <a:pt x="112" y="19484"/>
                  </a:cubicBezTo>
                  <a:cubicBezTo>
                    <a:pt x="-52" y="20174"/>
                    <a:pt x="-52" y="20667"/>
                    <a:pt x="221" y="21013"/>
                  </a:cubicBezTo>
                  <a:cubicBezTo>
                    <a:pt x="493" y="21358"/>
                    <a:pt x="1039" y="21555"/>
                    <a:pt x="1912" y="21358"/>
                  </a:cubicBezTo>
                  <a:cubicBezTo>
                    <a:pt x="2784" y="21160"/>
                    <a:pt x="3984" y="20569"/>
                    <a:pt x="5239" y="18744"/>
                  </a:cubicBezTo>
                  <a:cubicBezTo>
                    <a:pt x="6493" y="16919"/>
                    <a:pt x="7803" y="13862"/>
                    <a:pt x="8730" y="11051"/>
                  </a:cubicBezTo>
                  <a:cubicBezTo>
                    <a:pt x="9657" y="8240"/>
                    <a:pt x="10203" y="5676"/>
                    <a:pt x="10475" y="4048"/>
                  </a:cubicBezTo>
                  <a:cubicBezTo>
                    <a:pt x="10748" y="2421"/>
                    <a:pt x="10748" y="1730"/>
                    <a:pt x="10803" y="1139"/>
                  </a:cubicBezTo>
                  <a:cubicBezTo>
                    <a:pt x="10857" y="547"/>
                    <a:pt x="10966" y="54"/>
                    <a:pt x="10748" y="4"/>
                  </a:cubicBezTo>
                  <a:cubicBezTo>
                    <a:pt x="10530" y="-45"/>
                    <a:pt x="9984" y="350"/>
                    <a:pt x="9493" y="1533"/>
                  </a:cubicBezTo>
                  <a:cubicBezTo>
                    <a:pt x="9003" y="2717"/>
                    <a:pt x="8566" y="4689"/>
                    <a:pt x="8293" y="7550"/>
                  </a:cubicBezTo>
                  <a:cubicBezTo>
                    <a:pt x="8021" y="10410"/>
                    <a:pt x="7912" y="14158"/>
                    <a:pt x="7803" y="16377"/>
                  </a:cubicBezTo>
                  <a:cubicBezTo>
                    <a:pt x="7693" y="18596"/>
                    <a:pt x="7584" y="19287"/>
                    <a:pt x="7475" y="19928"/>
                  </a:cubicBezTo>
                  <a:cubicBezTo>
                    <a:pt x="7366" y="20569"/>
                    <a:pt x="7257" y="21160"/>
                    <a:pt x="7257" y="21210"/>
                  </a:cubicBezTo>
                  <a:cubicBezTo>
                    <a:pt x="7257" y="21259"/>
                    <a:pt x="7366" y="20766"/>
                    <a:pt x="7857" y="19730"/>
                  </a:cubicBezTo>
                  <a:cubicBezTo>
                    <a:pt x="8348" y="18695"/>
                    <a:pt x="9221" y="17117"/>
                    <a:pt x="9930" y="16081"/>
                  </a:cubicBezTo>
                  <a:cubicBezTo>
                    <a:pt x="10639" y="15045"/>
                    <a:pt x="11184" y="14552"/>
                    <a:pt x="11839" y="14207"/>
                  </a:cubicBezTo>
                  <a:cubicBezTo>
                    <a:pt x="12493" y="13862"/>
                    <a:pt x="13257" y="13665"/>
                    <a:pt x="13693" y="13813"/>
                  </a:cubicBezTo>
                  <a:cubicBezTo>
                    <a:pt x="14130" y="13960"/>
                    <a:pt x="14239" y="14454"/>
                    <a:pt x="14130" y="15489"/>
                  </a:cubicBezTo>
                  <a:cubicBezTo>
                    <a:pt x="14021" y="16525"/>
                    <a:pt x="13693" y="18103"/>
                    <a:pt x="13366" y="19139"/>
                  </a:cubicBezTo>
                  <a:cubicBezTo>
                    <a:pt x="13039" y="20174"/>
                    <a:pt x="12712" y="20667"/>
                    <a:pt x="12493" y="20667"/>
                  </a:cubicBezTo>
                  <a:cubicBezTo>
                    <a:pt x="12275" y="20667"/>
                    <a:pt x="12166" y="20174"/>
                    <a:pt x="12984" y="18843"/>
                  </a:cubicBezTo>
                  <a:cubicBezTo>
                    <a:pt x="13803" y="17511"/>
                    <a:pt x="15548" y="15341"/>
                    <a:pt x="16748" y="13960"/>
                  </a:cubicBezTo>
                  <a:cubicBezTo>
                    <a:pt x="17948" y="12580"/>
                    <a:pt x="18603" y="11988"/>
                    <a:pt x="19257" y="11495"/>
                  </a:cubicBezTo>
                  <a:cubicBezTo>
                    <a:pt x="19912" y="11002"/>
                    <a:pt x="20566" y="10607"/>
                    <a:pt x="20730" y="10656"/>
                  </a:cubicBezTo>
                  <a:cubicBezTo>
                    <a:pt x="20893" y="10706"/>
                    <a:pt x="20566" y="11199"/>
                    <a:pt x="20021" y="12234"/>
                  </a:cubicBezTo>
                  <a:cubicBezTo>
                    <a:pt x="19475" y="13270"/>
                    <a:pt x="18712" y="14848"/>
                    <a:pt x="18493" y="16180"/>
                  </a:cubicBezTo>
                  <a:cubicBezTo>
                    <a:pt x="18275" y="17511"/>
                    <a:pt x="18603" y="18596"/>
                    <a:pt x="19203" y="19237"/>
                  </a:cubicBezTo>
                  <a:cubicBezTo>
                    <a:pt x="19803" y="19878"/>
                    <a:pt x="20675" y="20076"/>
                    <a:pt x="21548" y="20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8642350" y="3389957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8661400" y="3523307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4400"/>
                    <a:pt x="11931" y="7200"/>
                    <a:pt x="15531" y="3600"/>
                  </a:cubicBezTo>
                  <a:cubicBezTo>
                    <a:pt x="19131" y="0"/>
                    <a:pt x="2036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9607287" y="3322490"/>
              <a:ext cx="288318" cy="31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021" fill="norm" stroke="1" extrusionOk="0">
                  <a:moveTo>
                    <a:pt x="14937" y="4442"/>
                  </a:moveTo>
                  <a:cubicBezTo>
                    <a:pt x="15093" y="3745"/>
                    <a:pt x="15248" y="3048"/>
                    <a:pt x="15404" y="2282"/>
                  </a:cubicBezTo>
                  <a:cubicBezTo>
                    <a:pt x="15559" y="1515"/>
                    <a:pt x="15714" y="679"/>
                    <a:pt x="15093" y="261"/>
                  </a:cubicBezTo>
                  <a:cubicBezTo>
                    <a:pt x="14471" y="-157"/>
                    <a:pt x="13073" y="-157"/>
                    <a:pt x="10819" y="888"/>
                  </a:cubicBezTo>
                  <a:cubicBezTo>
                    <a:pt x="8566" y="1933"/>
                    <a:pt x="5458" y="4024"/>
                    <a:pt x="3360" y="6880"/>
                  </a:cubicBezTo>
                  <a:cubicBezTo>
                    <a:pt x="1263" y="9737"/>
                    <a:pt x="175" y="13360"/>
                    <a:pt x="19" y="15729"/>
                  </a:cubicBezTo>
                  <a:cubicBezTo>
                    <a:pt x="-136" y="18098"/>
                    <a:pt x="641" y="19213"/>
                    <a:pt x="2661" y="20049"/>
                  </a:cubicBezTo>
                  <a:cubicBezTo>
                    <a:pt x="4681" y="20886"/>
                    <a:pt x="7945" y="21443"/>
                    <a:pt x="11130" y="20607"/>
                  </a:cubicBezTo>
                  <a:cubicBezTo>
                    <a:pt x="14316" y="19771"/>
                    <a:pt x="17424" y="17541"/>
                    <a:pt x="19211" y="15102"/>
                  </a:cubicBezTo>
                  <a:cubicBezTo>
                    <a:pt x="20998" y="12664"/>
                    <a:pt x="21464" y="10016"/>
                    <a:pt x="20998" y="8204"/>
                  </a:cubicBezTo>
                  <a:cubicBezTo>
                    <a:pt x="20532" y="6393"/>
                    <a:pt x="19133" y="5417"/>
                    <a:pt x="18045" y="4929"/>
                  </a:cubicBezTo>
                  <a:cubicBezTo>
                    <a:pt x="16958" y="4442"/>
                    <a:pt x="16181" y="4442"/>
                    <a:pt x="15637" y="4581"/>
                  </a:cubicBezTo>
                  <a:cubicBezTo>
                    <a:pt x="15093" y="4720"/>
                    <a:pt x="14782" y="4999"/>
                    <a:pt x="14471" y="5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9722491" y="3180407"/>
              <a:ext cx="126359" cy="57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23" fill="norm" stroke="1" extrusionOk="0">
                  <a:moveTo>
                    <a:pt x="21491" y="0"/>
                  </a:moveTo>
                  <a:cubicBezTo>
                    <a:pt x="18251" y="1734"/>
                    <a:pt x="15011" y="3469"/>
                    <a:pt x="12851" y="5518"/>
                  </a:cubicBezTo>
                  <a:cubicBezTo>
                    <a:pt x="10691" y="7568"/>
                    <a:pt x="9611" y="9933"/>
                    <a:pt x="8171" y="12180"/>
                  </a:cubicBezTo>
                  <a:cubicBezTo>
                    <a:pt x="6731" y="14426"/>
                    <a:pt x="4931" y="16555"/>
                    <a:pt x="3491" y="17934"/>
                  </a:cubicBezTo>
                  <a:cubicBezTo>
                    <a:pt x="2051" y="19314"/>
                    <a:pt x="971" y="19945"/>
                    <a:pt x="431" y="20457"/>
                  </a:cubicBezTo>
                  <a:cubicBezTo>
                    <a:pt x="-109" y="20969"/>
                    <a:pt x="-109" y="21364"/>
                    <a:pt x="251" y="21482"/>
                  </a:cubicBezTo>
                  <a:cubicBezTo>
                    <a:pt x="611" y="21600"/>
                    <a:pt x="1331" y="21442"/>
                    <a:pt x="2051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9626600" y="3213925"/>
              <a:ext cx="393700" cy="49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600" y="2735"/>
                    <a:pt x="7200" y="-1585"/>
                    <a:pt x="10800" y="575"/>
                  </a:cubicBezTo>
                  <a:cubicBezTo>
                    <a:pt x="14400" y="2735"/>
                    <a:pt x="180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9544050" y="3739207"/>
              <a:ext cx="304800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0"/>
                  </a:moveTo>
                  <a:cubicBezTo>
                    <a:pt x="4050" y="8229"/>
                    <a:pt x="8100" y="16457"/>
                    <a:pt x="11700" y="19029"/>
                  </a:cubicBezTo>
                  <a:cubicBezTo>
                    <a:pt x="15300" y="21600"/>
                    <a:pt x="18450" y="18514"/>
                    <a:pt x="21600" y="15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0086973" y="3299246"/>
              <a:ext cx="238127" cy="39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69" fill="norm" stroke="1" extrusionOk="0">
                  <a:moveTo>
                    <a:pt x="21131" y="1478"/>
                  </a:moveTo>
                  <a:cubicBezTo>
                    <a:pt x="20380" y="903"/>
                    <a:pt x="19628" y="329"/>
                    <a:pt x="18689" y="99"/>
                  </a:cubicBezTo>
                  <a:cubicBezTo>
                    <a:pt x="17750" y="-131"/>
                    <a:pt x="16623" y="-16"/>
                    <a:pt x="14557" y="1075"/>
                  </a:cubicBezTo>
                  <a:cubicBezTo>
                    <a:pt x="12491" y="2167"/>
                    <a:pt x="9486" y="4235"/>
                    <a:pt x="6762" y="7107"/>
                  </a:cubicBezTo>
                  <a:cubicBezTo>
                    <a:pt x="4039" y="9980"/>
                    <a:pt x="1597" y="13656"/>
                    <a:pt x="564" y="16126"/>
                  </a:cubicBezTo>
                  <a:cubicBezTo>
                    <a:pt x="-469" y="18597"/>
                    <a:pt x="-93" y="19860"/>
                    <a:pt x="1785" y="20550"/>
                  </a:cubicBezTo>
                  <a:cubicBezTo>
                    <a:pt x="3663" y="21239"/>
                    <a:pt x="7044" y="21354"/>
                    <a:pt x="10425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0280649" y="3421707"/>
              <a:ext cx="3302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08" y="195"/>
                    <a:pt x="20215" y="389"/>
                    <a:pt x="19385" y="1362"/>
                  </a:cubicBezTo>
                  <a:cubicBezTo>
                    <a:pt x="18554" y="2335"/>
                    <a:pt x="17585" y="4086"/>
                    <a:pt x="15785" y="6616"/>
                  </a:cubicBezTo>
                  <a:cubicBezTo>
                    <a:pt x="13985" y="9146"/>
                    <a:pt x="11354" y="12454"/>
                    <a:pt x="9069" y="14595"/>
                  </a:cubicBezTo>
                  <a:cubicBezTo>
                    <a:pt x="6785" y="16735"/>
                    <a:pt x="4846" y="17708"/>
                    <a:pt x="3531" y="18195"/>
                  </a:cubicBezTo>
                  <a:cubicBezTo>
                    <a:pt x="2215" y="18681"/>
                    <a:pt x="1523" y="18681"/>
                    <a:pt x="969" y="18195"/>
                  </a:cubicBezTo>
                  <a:cubicBezTo>
                    <a:pt x="415" y="17708"/>
                    <a:pt x="0" y="16735"/>
                    <a:pt x="0" y="15373"/>
                  </a:cubicBezTo>
                  <a:cubicBezTo>
                    <a:pt x="0" y="14011"/>
                    <a:pt x="415" y="12259"/>
                    <a:pt x="1315" y="11286"/>
                  </a:cubicBezTo>
                  <a:cubicBezTo>
                    <a:pt x="2215" y="10314"/>
                    <a:pt x="3600" y="10119"/>
                    <a:pt x="5746" y="11578"/>
                  </a:cubicBezTo>
                  <a:cubicBezTo>
                    <a:pt x="7892" y="13038"/>
                    <a:pt x="10800" y="16151"/>
                    <a:pt x="12877" y="18097"/>
                  </a:cubicBezTo>
                  <a:cubicBezTo>
                    <a:pt x="14954" y="20043"/>
                    <a:pt x="16200" y="20822"/>
                    <a:pt x="174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0636249" y="3294707"/>
              <a:ext cx="167526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17820" y="0"/>
                  </a:moveTo>
                  <a:cubicBezTo>
                    <a:pt x="19440" y="2371"/>
                    <a:pt x="21060" y="4741"/>
                    <a:pt x="21330" y="7507"/>
                  </a:cubicBezTo>
                  <a:cubicBezTo>
                    <a:pt x="21600" y="10273"/>
                    <a:pt x="20520" y="13434"/>
                    <a:pt x="16740" y="15849"/>
                  </a:cubicBezTo>
                  <a:cubicBezTo>
                    <a:pt x="12960" y="18263"/>
                    <a:pt x="6480" y="199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9353550" y="4065174"/>
              <a:ext cx="1422400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8"/>
                  </a:moveTo>
                  <a:cubicBezTo>
                    <a:pt x="1125" y="12209"/>
                    <a:pt x="2250" y="11270"/>
                    <a:pt x="3423" y="9861"/>
                  </a:cubicBezTo>
                  <a:cubicBezTo>
                    <a:pt x="4596" y="8452"/>
                    <a:pt x="5818" y="6574"/>
                    <a:pt x="6975" y="5165"/>
                  </a:cubicBezTo>
                  <a:cubicBezTo>
                    <a:pt x="8132" y="3757"/>
                    <a:pt x="9225" y="2817"/>
                    <a:pt x="10462" y="1878"/>
                  </a:cubicBezTo>
                  <a:cubicBezTo>
                    <a:pt x="11700" y="939"/>
                    <a:pt x="13082" y="0"/>
                    <a:pt x="14336" y="0"/>
                  </a:cubicBezTo>
                  <a:cubicBezTo>
                    <a:pt x="15589" y="0"/>
                    <a:pt x="16714" y="939"/>
                    <a:pt x="17904" y="4696"/>
                  </a:cubicBezTo>
                  <a:cubicBezTo>
                    <a:pt x="19093" y="8452"/>
                    <a:pt x="20346" y="150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9328150" y="4228157"/>
              <a:ext cx="933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5" y="3600"/>
                    <a:pt x="3331" y="7200"/>
                    <a:pt x="5167" y="9000"/>
                  </a:cubicBezTo>
                  <a:cubicBezTo>
                    <a:pt x="7004" y="10800"/>
                    <a:pt x="9012" y="10800"/>
                    <a:pt x="11167" y="9900"/>
                  </a:cubicBezTo>
                  <a:cubicBezTo>
                    <a:pt x="13322" y="9000"/>
                    <a:pt x="15624" y="7200"/>
                    <a:pt x="17388" y="9000"/>
                  </a:cubicBezTo>
                  <a:cubicBezTo>
                    <a:pt x="19151" y="10800"/>
                    <a:pt x="20376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9566023" y="4401423"/>
              <a:ext cx="188031" cy="37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87" fill="norm" stroke="1" extrusionOk="0">
                  <a:moveTo>
                    <a:pt x="4657" y="7583"/>
                  </a:moveTo>
                  <a:cubicBezTo>
                    <a:pt x="3470" y="11122"/>
                    <a:pt x="2284" y="14661"/>
                    <a:pt x="1690" y="16736"/>
                  </a:cubicBezTo>
                  <a:cubicBezTo>
                    <a:pt x="1097" y="18810"/>
                    <a:pt x="1097" y="19420"/>
                    <a:pt x="1097" y="20092"/>
                  </a:cubicBezTo>
                  <a:cubicBezTo>
                    <a:pt x="1097" y="20763"/>
                    <a:pt x="1097" y="21495"/>
                    <a:pt x="859" y="21373"/>
                  </a:cubicBezTo>
                  <a:cubicBezTo>
                    <a:pt x="622" y="21251"/>
                    <a:pt x="147" y="20275"/>
                    <a:pt x="29" y="17773"/>
                  </a:cubicBezTo>
                  <a:cubicBezTo>
                    <a:pt x="-90" y="15271"/>
                    <a:pt x="147" y="11244"/>
                    <a:pt x="1097" y="8315"/>
                  </a:cubicBezTo>
                  <a:cubicBezTo>
                    <a:pt x="2046" y="5387"/>
                    <a:pt x="3708" y="3556"/>
                    <a:pt x="5132" y="2336"/>
                  </a:cubicBezTo>
                  <a:cubicBezTo>
                    <a:pt x="6556" y="1115"/>
                    <a:pt x="7743" y="505"/>
                    <a:pt x="9523" y="200"/>
                  </a:cubicBezTo>
                  <a:cubicBezTo>
                    <a:pt x="11303" y="-105"/>
                    <a:pt x="13677" y="-105"/>
                    <a:pt x="15932" y="505"/>
                  </a:cubicBezTo>
                  <a:cubicBezTo>
                    <a:pt x="18187" y="1115"/>
                    <a:pt x="20323" y="2336"/>
                    <a:pt x="20917" y="3617"/>
                  </a:cubicBezTo>
                  <a:cubicBezTo>
                    <a:pt x="21510" y="4898"/>
                    <a:pt x="20561" y="6241"/>
                    <a:pt x="17831" y="7339"/>
                  </a:cubicBezTo>
                  <a:cubicBezTo>
                    <a:pt x="15101" y="8437"/>
                    <a:pt x="10591" y="9292"/>
                    <a:pt x="7743" y="9658"/>
                  </a:cubicBezTo>
                  <a:cubicBezTo>
                    <a:pt x="4895" y="10024"/>
                    <a:pt x="3708" y="9902"/>
                    <a:pt x="3589" y="9658"/>
                  </a:cubicBezTo>
                  <a:cubicBezTo>
                    <a:pt x="3470" y="9414"/>
                    <a:pt x="4420" y="9048"/>
                    <a:pt x="5963" y="8681"/>
                  </a:cubicBezTo>
                  <a:cubicBezTo>
                    <a:pt x="7506" y="8315"/>
                    <a:pt x="9642" y="7949"/>
                    <a:pt x="11778" y="7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9729359" y="4450407"/>
              <a:ext cx="104675" cy="31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34" fill="norm" stroke="1" extrusionOk="0">
                  <a:moveTo>
                    <a:pt x="12723" y="0"/>
                  </a:moveTo>
                  <a:cubicBezTo>
                    <a:pt x="11427" y="4349"/>
                    <a:pt x="10131" y="8698"/>
                    <a:pt x="8619" y="12105"/>
                  </a:cubicBezTo>
                  <a:cubicBezTo>
                    <a:pt x="7107" y="15511"/>
                    <a:pt x="5379" y="17976"/>
                    <a:pt x="3867" y="19498"/>
                  </a:cubicBezTo>
                  <a:cubicBezTo>
                    <a:pt x="2355" y="21020"/>
                    <a:pt x="1059" y="21600"/>
                    <a:pt x="411" y="21528"/>
                  </a:cubicBezTo>
                  <a:cubicBezTo>
                    <a:pt x="-237" y="21455"/>
                    <a:pt x="-237" y="20730"/>
                    <a:pt x="1275" y="19281"/>
                  </a:cubicBezTo>
                  <a:cubicBezTo>
                    <a:pt x="2787" y="17831"/>
                    <a:pt x="5811" y="15656"/>
                    <a:pt x="8187" y="14207"/>
                  </a:cubicBezTo>
                  <a:cubicBezTo>
                    <a:pt x="10563" y="12757"/>
                    <a:pt x="12291" y="12032"/>
                    <a:pt x="14235" y="11670"/>
                  </a:cubicBezTo>
                  <a:cubicBezTo>
                    <a:pt x="16179" y="11307"/>
                    <a:pt x="18339" y="11307"/>
                    <a:pt x="19635" y="11670"/>
                  </a:cubicBezTo>
                  <a:cubicBezTo>
                    <a:pt x="20931" y="12032"/>
                    <a:pt x="21363" y="12757"/>
                    <a:pt x="21363" y="14279"/>
                  </a:cubicBezTo>
                  <a:cubicBezTo>
                    <a:pt x="21363" y="15801"/>
                    <a:pt x="20931" y="18121"/>
                    <a:pt x="20499" y="20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9899649" y="4615507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9912349" y="4539307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0034815" y="4486255"/>
              <a:ext cx="150585" cy="26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75" fill="norm" stroke="1" extrusionOk="0">
                  <a:moveTo>
                    <a:pt x="21343" y="2187"/>
                  </a:moveTo>
                  <a:cubicBezTo>
                    <a:pt x="20143" y="1517"/>
                    <a:pt x="18943" y="848"/>
                    <a:pt x="17443" y="429"/>
                  </a:cubicBezTo>
                  <a:cubicBezTo>
                    <a:pt x="15943" y="10"/>
                    <a:pt x="14143" y="-157"/>
                    <a:pt x="12643" y="178"/>
                  </a:cubicBezTo>
                  <a:cubicBezTo>
                    <a:pt x="11143" y="513"/>
                    <a:pt x="9943" y="1350"/>
                    <a:pt x="7843" y="4280"/>
                  </a:cubicBezTo>
                  <a:cubicBezTo>
                    <a:pt x="5743" y="7210"/>
                    <a:pt x="2743" y="12234"/>
                    <a:pt x="1243" y="15331"/>
                  </a:cubicBezTo>
                  <a:cubicBezTo>
                    <a:pt x="-257" y="18429"/>
                    <a:pt x="-257" y="19601"/>
                    <a:pt x="493" y="20355"/>
                  </a:cubicBezTo>
                  <a:cubicBezTo>
                    <a:pt x="1243" y="21108"/>
                    <a:pt x="2743" y="21443"/>
                    <a:pt x="5293" y="21192"/>
                  </a:cubicBezTo>
                  <a:cubicBezTo>
                    <a:pt x="7843" y="20941"/>
                    <a:pt x="11443" y="20103"/>
                    <a:pt x="15043" y="19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0154291" y="4539307"/>
              <a:ext cx="208909" cy="19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90" fill="norm" stroke="1" extrusionOk="0">
                  <a:moveTo>
                    <a:pt x="21534" y="0"/>
                  </a:moveTo>
                  <a:cubicBezTo>
                    <a:pt x="18479" y="5229"/>
                    <a:pt x="15425" y="10459"/>
                    <a:pt x="12916" y="14097"/>
                  </a:cubicBezTo>
                  <a:cubicBezTo>
                    <a:pt x="10407" y="17735"/>
                    <a:pt x="8443" y="19781"/>
                    <a:pt x="6589" y="20691"/>
                  </a:cubicBezTo>
                  <a:cubicBezTo>
                    <a:pt x="4734" y="21600"/>
                    <a:pt x="2989" y="21373"/>
                    <a:pt x="1898" y="20691"/>
                  </a:cubicBezTo>
                  <a:cubicBezTo>
                    <a:pt x="807" y="20008"/>
                    <a:pt x="370" y="18872"/>
                    <a:pt x="152" y="17735"/>
                  </a:cubicBezTo>
                  <a:cubicBezTo>
                    <a:pt x="-66" y="16598"/>
                    <a:pt x="-66" y="15461"/>
                    <a:pt x="261" y="14438"/>
                  </a:cubicBezTo>
                  <a:cubicBezTo>
                    <a:pt x="589" y="13415"/>
                    <a:pt x="1243" y="12505"/>
                    <a:pt x="2770" y="11937"/>
                  </a:cubicBezTo>
                  <a:cubicBezTo>
                    <a:pt x="4298" y="11368"/>
                    <a:pt x="6698" y="11141"/>
                    <a:pt x="9752" y="12164"/>
                  </a:cubicBezTo>
                  <a:cubicBezTo>
                    <a:pt x="12807" y="13187"/>
                    <a:pt x="16516" y="15461"/>
                    <a:pt x="20225" y="17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0375900" y="4507557"/>
              <a:ext cx="10035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600" fill="norm" stroke="1" extrusionOk="0">
                  <a:moveTo>
                    <a:pt x="19837" y="0"/>
                  </a:moveTo>
                  <a:cubicBezTo>
                    <a:pt x="20718" y="3916"/>
                    <a:pt x="21600" y="7832"/>
                    <a:pt x="20057" y="11179"/>
                  </a:cubicBezTo>
                  <a:cubicBezTo>
                    <a:pt x="18514" y="14526"/>
                    <a:pt x="14547" y="17305"/>
                    <a:pt x="10800" y="18947"/>
                  </a:cubicBezTo>
                  <a:cubicBezTo>
                    <a:pt x="7053" y="20589"/>
                    <a:pt x="3527" y="210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9442875" y="5199707"/>
              <a:ext cx="82126" cy="43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52" fill="norm" stroke="1" extrusionOk="0">
                  <a:moveTo>
                    <a:pt x="14843" y="0"/>
                  </a:moveTo>
                  <a:cubicBezTo>
                    <a:pt x="11520" y="2274"/>
                    <a:pt x="8197" y="4547"/>
                    <a:pt x="5704" y="7596"/>
                  </a:cubicBezTo>
                  <a:cubicBezTo>
                    <a:pt x="3212" y="10645"/>
                    <a:pt x="1551" y="14469"/>
                    <a:pt x="720" y="16639"/>
                  </a:cubicBezTo>
                  <a:cubicBezTo>
                    <a:pt x="-111" y="18810"/>
                    <a:pt x="-111" y="19326"/>
                    <a:pt x="166" y="19843"/>
                  </a:cubicBezTo>
                  <a:cubicBezTo>
                    <a:pt x="443" y="20360"/>
                    <a:pt x="997" y="20877"/>
                    <a:pt x="2658" y="21187"/>
                  </a:cubicBezTo>
                  <a:cubicBezTo>
                    <a:pt x="4320" y="21497"/>
                    <a:pt x="7089" y="21600"/>
                    <a:pt x="10135" y="21135"/>
                  </a:cubicBezTo>
                  <a:cubicBezTo>
                    <a:pt x="13181" y="20670"/>
                    <a:pt x="16504" y="19636"/>
                    <a:pt x="18443" y="18655"/>
                  </a:cubicBezTo>
                  <a:cubicBezTo>
                    <a:pt x="20381" y="17673"/>
                    <a:pt x="20935" y="16743"/>
                    <a:pt x="21489" y="15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9392647" y="5441007"/>
              <a:ext cx="202203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609" fill="norm" stroke="1" extrusionOk="0">
                  <a:moveTo>
                    <a:pt x="3269" y="16200"/>
                  </a:moveTo>
                  <a:cubicBezTo>
                    <a:pt x="1694" y="18900"/>
                    <a:pt x="119" y="21600"/>
                    <a:pt x="7" y="20250"/>
                  </a:cubicBezTo>
                  <a:cubicBezTo>
                    <a:pt x="-106" y="18900"/>
                    <a:pt x="1244" y="13500"/>
                    <a:pt x="5069" y="9450"/>
                  </a:cubicBezTo>
                  <a:cubicBezTo>
                    <a:pt x="8894" y="5400"/>
                    <a:pt x="15194" y="2700"/>
                    <a:pt x="214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9558304" y="5449095"/>
              <a:ext cx="169896" cy="12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086" fill="norm" stroke="1" extrusionOk="0">
                  <a:moveTo>
                    <a:pt x="12604" y="5105"/>
                  </a:moveTo>
                  <a:cubicBezTo>
                    <a:pt x="11804" y="3305"/>
                    <a:pt x="11004" y="1505"/>
                    <a:pt x="9804" y="605"/>
                  </a:cubicBezTo>
                  <a:cubicBezTo>
                    <a:pt x="8604" y="-295"/>
                    <a:pt x="7004" y="-295"/>
                    <a:pt x="5271" y="1325"/>
                  </a:cubicBezTo>
                  <a:cubicBezTo>
                    <a:pt x="3537" y="2945"/>
                    <a:pt x="1671" y="6185"/>
                    <a:pt x="737" y="8705"/>
                  </a:cubicBezTo>
                  <a:cubicBezTo>
                    <a:pt x="-196" y="11225"/>
                    <a:pt x="-196" y="13025"/>
                    <a:pt x="471" y="14105"/>
                  </a:cubicBezTo>
                  <a:cubicBezTo>
                    <a:pt x="1137" y="15185"/>
                    <a:pt x="2471" y="15545"/>
                    <a:pt x="4204" y="14825"/>
                  </a:cubicBezTo>
                  <a:cubicBezTo>
                    <a:pt x="5937" y="14105"/>
                    <a:pt x="8071" y="12305"/>
                    <a:pt x="9271" y="12485"/>
                  </a:cubicBezTo>
                  <a:cubicBezTo>
                    <a:pt x="10471" y="12665"/>
                    <a:pt x="10737" y="14825"/>
                    <a:pt x="11404" y="16625"/>
                  </a:cubicBezTo>
                  <a:cubicBezTo>
                    <a:pt x="12071" y="18425"/>
                    <a:pt x="13137" y="19865"/>
                    <a:pt x="14337" y="20585"/>
                  </a:cubicBezTo>
                  <a:cubicBezTo>
                    <a:pt x="15537" y="21305"/>
                    <a:pt x="16871" y="21305"/>
                    <a:pt x="18071" y="20225"/>
                  </a:cubicBezTo>
                  <a:cubicBezTo>
                    <a:pt x="19271" y="19145"/>
                    <a:pt x="20337" y="16985"/>
                    <a:pt x="21404" y="14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9739018" y="5230329"/>
              <a:ext cx="93300" cy="357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482" fill="norm" stroke="1" extrusionOk="0">
                  <a:moveTo>
                    <a:pt x="3166" y="1593"/>
                  </a:moveTo>
                  <a:cubicBezTo>
                    <a:pt x="3626" y="830"/>
                    <a:pt x="4085" y="68"/>
                    <a:pt x="4085" y="5"/>
                  </a:cubicBezTo>
                  <a:cubicBezTo>
                    <a:pt x="4085" y="-59"/>
                    <a:pt x="3626" y="576"/>
                    <a:pt x="3856" y="2990"/>
                  </a:cubicBezTo>
                  <a:cubicBezTo>
                    <a:pt x="4085" y="5405"/>
                    <a:pt x="5004" y="9597"/>
                    <a:pt x="5464" y="12774"/>
                  </a:cubicBezTo>
                  <a:cubicBezTo>
                    <a:pt x="5924" y="15950"/>
                    <a:pt x="5924" y="18110"/>
                    <a:pt x="5464" y="19508"/>
                  </a:cubicBezTo>
                  <a:cubicBezTo>
                    <a:pt x="5004" y="20906"/>
                    <a:pt x="4085" y="21541"/>
                    <a:pt x="3626" y="21477"/>
                  </a:cubicBezTo>
                  <a:cubicBezTo>
                    <a:pt x="3166" y="21414"/>
                    <a:pt x="3166" y="20652"/>
                    <a:pt x="4085" y="19635"/>
                  </a:cubicBezTo>
                  <a:cubicBezTo>
                    <a:pt x="5004" y="18619"/>
                    <a:pt x="6843" y="17348"/>
                    <a:pt x="8451" y="16395"/>
                  </a:cubicBezTo>
                  <a:cubicBezTo>
                    <a:pt x="10060" y="15442"/>
                    <a:pt x="11439" y="14807"/>
                    <a:pt x="13277" y="14553"/>
                  </a:cubicBezTo>
                  <a:cubicBezTo>
                    <a:pt x="15115" y="14299"/>
                    <a:pt x="17413" y="14426"/>
                    <a:pt x="18792" y="14997"/>
                  </a:cubicBezTo>
                  <a:cubicBezTo>
                    <a:pt x="20170" y="15569"/>
                    <a:pt x="20630" y="16586"/>
                    <a:pt x="19941" y="17412"/>
                  </a:cubicBezTo>
                  <a:cubicBezTo>
                    <a:pt x="19251" y="18237"/>
                    <a:pt x="17413" y="18873"/>
                    <a:pt x="15345" y="19254"/>
                  </a:cubicBezTo>
                  <a:cubicBezTo>
                    <a:pt x="13277" y="19635"/>
                    <a:pt x="10979" y="19762"/>
                    <a:pt x="8681" y="19826"/>
                  </a:cubicBezTo>
                  <a:cubicBezTo>
                    <a:pt x="6383" y="19889"/>
                    <a:pt x="4085" y="19889"/>
                    <a:pt x="2247" y="19635"/>
                  </a:cubicBezTo>
                  <a:cubicBezTo>
                    <a:pt x="409" y="19381"/>
                    <a:pt x="-970" y="18873"/>
                    <a:pt x="868" y="17412"/>
                  </a:cubicBezTo>
                  <a:cubicBezTo>
                    <a:pt x="2707" y="15950"/>
                    <a:pt x="7762" y="13536"/>
                    <a:pt x="12817" y="11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9886950" y="5243053"/>
              <a:ext cx="24930" cy="33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35" fill="norm" stroke="1" extrusionOk="0">
                  <a:moveTo>
                    <a:pt x="0" y="2500"/>
                  </a:moveTo>
                  <a:cubicBezTo>
                    <a:pt x="7200" y="1285"/>
                    <a:pt x="14400" y="70"/>
                    <a:pt x="18000" y="3"/>
                  </a:cubicBezTo>
                  <a:cubicBezTo>
                    <a:pt x="21600" y="-65"/>
                    <a:pt x="21600" y="1015"/>
                    <a:pt x="20700" y="3783"/>
                  </a:cubicBezTo>
                  <a:cubicBezTo>
                    <a:pt x="19800" y="6550"/>
                    <a:pt x="18000" y="11005"/>
                    <a:pt x="16200" y="14245"/>
                  </a:cubicBezTo>
                  <a:cubicBezTo>
                    <a:pt x="14400" y="17485"/>
                    <a:pt x="12600" y="19510"/>
                    <a:pt x="1080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9963150" y="5383247"/>
              <a:ext cx="234950" cy="13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8" fill="norm" stroke="1" extrusionOk="0">
                  <a:moveTo>
                    <a:pt x="0" y="7715"/>
                  </a:moveTo>
                  <a:cubicBezTo>
                    <a:pt x="0" y="9303"/>
                    <a:pt x="0" y="10891"/>
                    <a:pt x="486" y="11844"/>
                  </a:cubicBezTo>
                  <a:cubicBezTo>
                    <a:pt x="973" y="12797"/>
                    <a:pt x="1946" y="13115"/>
                    <a:pt x="3503" y="12797"/>
                  </a:cubicBezTo>
                  <a:cubicBezTo>
                    <a:pt x="5059" y="12480"/>
                    <a:pt x="7200" y="11527"/>
                    <a:pt x="8659" y="10097"/>
                  </a:cubicBezTo>
                  <a:cubicBezTo>
                    <a:pt x="10119" y="8668"/>
                    <a:pt x="10897" y="6762"/>
                    <a:pt x="11286" y="5015"/>
                  </a:cubicBezTo>
                  <a:cubicBezTo>
                    <a:pt x="11676" y="3268"/>
                    <a:pt x="11676" y="1680"/>
                    <a:pt x="11092" y="727"/>
                  </a:cubicBezTo>
                  <a:cubicBezTo>
                    <a:pt x="10508" y="-226"/>
                    <a:pt x="9341" y="-544"/>
                    <a:pt x="7686" y="1680"/>
                  </a:cubicBezTo>
                  <a:cubicBezTo>
                    <a:pt x="6032" y="3903"/>
                    <a:pt x="3892" y="8668"/>
                    <a:pt x="3114" y="12480"/>
                  </a:cubicBezTo>
                  <a:cubicBezTo>
                    <a:pt x="2335" y="16291"/>
                    <a:pt x="2919" y="19150"/>
                    <a:pt x="6227" y="20103"/>
                  </a:cubicBezTo>
                  <a:cubicBezTo>
                    <a:pt x="9535" y="21056"/>
                    <a:pt x="15568" y="20103"/>
                    <a:pt x="21600" y="19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0439399" y="5193357"/>
              <a:ext cx="25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65"/>
                    <a:pt x="14400" y="7331"/>
                    <a:pt x="9900" y="10669"/>
                  </a:cubicBezTo>
                  <a:cubicBezTo>
                    <a:pt x="5400" y="14007"/>
                    <a:pt x="0" y="17018"/>
                    <a:pt x="0" y="18785"/>
                  </a:cubicBezTo>
                  <a:cubicBezTo>
                    <a:pt x="0" y="20553"/>
                    <a:pt x="5400" y="21076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0500271" y="5369000"/>
              <a:ext cx="83063" cy="10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0827" fill="norm" stroke="1" extrusionOk="0">
                  <a:moveTo>
                    <a:pt x="12011" y="4328"/>
                  </a:moveTo>
                  <a:cubicBezTo>
                    <a:pt x="9311" y="3464"/>
                    <a:pt x="6611" y="2600"/>
                    <a:pt x="4721" y="3248"/>
                  </a:cubicBezTo>
                  <a:cubicBezTo>
                    <a:pt x="2831" y="3896"/>
                    <a:pt x="1751" y="6056"/>
                    <a:pt x="941" y="8432"/>
                  </a:cubicBezTo>
                  <a:cubicBezTo>
                    <a:pt x="131" y="10808"/>
                    <a:pt x="-409" y="13400"/>
                    <a:pt x="401" y="15776"/>
                  </a:cubicBezTo>
                  <a:cubicBezTo>
                    <a:pt x="1211" y="18152"/>
                    <a:pt x="3371" y="20312"/>
                    <a:pt x="6881" y="20744"/>
                  </a:cubicBezTo>
                  <a:cubicBezTo>
                    <a:pt x="10391" y="21176"/>
                    <a:pt x="15251" y="19880"/>
                    <a:pt x="17951" y="17504"/>
                  </a:cubicBezTo>
                  <a:cubicBezTo>
                    <a:pt x="20651" y="15128"/>
                    <a:pt x="21191" y="11672"/>
                    <a:pt x="21191" y="8648"/>
                  </a:cubicBezTo>
                  <a:cubicBezTo>
                    <a:pt x="21191" y="5624"/>
                    <a:pt x="20651" y="3032"/>
                    <a:pt x="19031" y="1520"/>
                  </a:cubicBezTo>
                  <a:cubicBezTo>
                    <a:pt x="17411" y="8"/>
                    <a:pt x="14711" y="-424"/>
                    <a:pt x="13091" y="440"/>
                  </a:cubicBezTo>
                  <a:cubicBezTo>
                    <a:pt x="11471" y="1304"/>
                    <a:pt x="10931" y="3464"/>
                    <a:pt x="11741" y="5192"/>
                  </a:cubicBezTo>
                  <a:cubicBezTo>
                    <a:pt x="12551" y="6920"/>
                    <a:pt x="14711" y="8216"/>
                    <a:pt x="16871" y="9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0633407" y="5333057"/>
              <a:ext cx="117144" cy="15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83" fill="norm" stroke="1" extrusionOk="0">
                  <a:moveTo>
                    <a:pt x="16718" y="10232"/>
                  </a:moveTo>
                  <a:cubicBezTo>
                    <a:pt x="15176" y="9379"/>
                    <a:pt x="13633" y="8526"/>
                    <a:pt x="10933" y="8384"/>
                  </a:cubicBezTo>
                  <a:cubicBezTo>
                    <a:pt x="8233" y="8242"/>
                    <a:pt x="4376" y="8811"/>
                    <a:pt x="2254" y="10658"/>
                  </a:cubicBezTo>
                  <a:cubicBezTo>
                    <a:pt x="133" y="12505"/>
                    <a:pt x="-253" y="15632"/>
                    <a:pt x="133" y="17763"/>
                  </a:cubicBezTo>
                  <a:cubicBezTo>
                    <a:pt x="518" y="19895"/>
                    <a:pt x="1676" y="21032"/>
                    <a:pt x="4376" y="21316"/>
                  </a:cubicBezTo>
                  <a:cubicBezTo>
                    <a:pt x="7076" y="21600"/>
                    <a:pt x="11318" y="21032"/>
                    <a:pt x="14018" y="18758"/>
                  </a:cubicBezTo>
                  <a:cubicBezTo>
                    <a:pt x="16718" y="16484"/>
                    <a:pt x="17876" y="12505"/>
                    <a:pt x="17876" y="9521"/>
                  </a:cubicBezTo>
                  <a:cubicBezTo>
                    <a:pt x="17876" y="6537"/>
                    <a:pt x="16718" y="4547"/>
                    <a:pt x="17104" y="3126"/>
                  </a:cubicBezTo>
                  <a:cubicBezTo>
                    <a:pt x="17490" y="1705"/>
                    <a:pt x="19418" y="853"/>
                    <a:pt x="213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0775949" y="5176201"/>
              <a:ext cx="50801" cy="32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2368"/>
                  </a:moveTo>
                  <a:cubicBezTo>
                    <a:pt x="18900" y="1261"/>
                    <a:pt x="16200" y="153"/>
                    <a:pt x="15300" y="14"/>
                  </a:cubicBezTo>
                  <a:cubicBezTo>
                    <a:pt x="14400" y="-124"/>
                    <a:pt x="15300" y="707"/>
                    <a:pt x="15750" y="3130"/>
                  </a:cubicBezTo>
                  <a:cubicBezTo>
                    <a:pt x="16200" y="5553"/>
                    <a:pt x="16200" y="9568"/>
                    <a:pt x="13500" y="12891"/>
                  </a:cubicBezTo>
                  <a:cubicBezTo>
                    <a:pt x="10800" y="16214"/>
                    <a:pt x="5400" y="18845"/>
                    <a:pt x="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0806420" y="5284374"/>
              <a:ext cx="109231" cy="17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55" fill="norm" stroke="1" extrusionOk="0">
                  <a:moveTo>
                    <a:pt x="21031" y="2082"/>
                  </a:moveTo>
                  <a:cubicBezTo>
                    <a:pt x="19808" y="1041"/>
                    <a:pt x="18586" y="0"/>
                    <a:pt x="16548" y="0"/>
                  </a:cubicBezTo>
                  <a:cubicBezTo>
                    <a:pt x="14510" y="0"/>
                    <a:pt x="11657" y="1041"/>
                    <a:pt x="8601" y="4164"/>
                  </a:cubicBezTo>
                  <a:cubicBezTo>
                    <a:pt x="5544" y="7287"/>
                    <a:pt x="2284" y="12492"/>
                    <a:pt x="857" y="15745"/>
                  </a:cubicBezTo>
                  <a:cubicBezTo>
                    <a:pt x="-569" y="18998"/>
                    <a:pt x="-161" y="20299"/>
                    <a:pt x="1673" y="20949"/>
                  </a:cubicBezTo>
                  <a:cubicBezTo>
                    <a:pt x="3506" y="21600"/>
                    <a:pt x="6767" y="21600"/>
                    <a:pt x="10027" y="21080"/>
                  </a:cubicBezTo>
                  <a:cubicBezTo>
                    <a:pt x="13288" y="20559"/>
                    <a:pt x="16548" y="19518"/>
                    <a:pt x="19808" y="18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0972800" y="5383857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1106655" y="5320357"/>
              <a:ext cx="139195" cy="170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61" fill="norm" stroke="1" extrusionOk="0">
                  <a:moveTo>
                    <a:pt x="4831" y="0"/>
                  </a:moveTo>
                  <a:cubicBezTo>
                    <a:pt x="3195" y="4215"/>
                    <a:pt x="1558" y="8429"/>
                    <a:pt x="740" y="11327"/>
                  </a:cubicBezTo>
                  <a:cubicBezTo>
                    <a:pt x="-78" y="14224"/>
                    <a:pt x="-78" y="15805"/>
                    <a:pt x="86" y="17385"/>
                  </a:cubicBezTo>
                  <a:cubicBezTo>
                    <a:pt x="249" y="18966"/>
                    <a:pt x="577" y="20546"/>
                    <a:pt x="1558" y="21073"/>
                  </a:cubicBezTo>
                  <a:cubicBezTo>
                    <a:pt x="2540" y="21600"/>
                    <a:pt x="4177" y="21073"/>
                    <a:pt x="6304" y="18834"/>
                  </a:cubicBezTo>
                  <a:cubicBezTo>
                    <a:pt x="8431" y="16595"/>
                    <a:pt x="11049" y="12644"/>
                    <a:pt x="12686" y="9878"/>
                  </a:cubicBezTo>
                  <a:cubicBezTo>
                    <a:pt x="14322" y="7112"/>
                    <a:pt x="14977" y="5532"/>
                    <a:pt x="14977" y="5400"/>
                  </a:cubicBezTo>
                  <a:cubicBezTo>
                    <a:pt x="14977" y="5268"/>
                    <a:pt x="14322" y="6585"/>
                    <a:pt x="13995" y="8298"/>
                  </a:cubicBezTo>
                  <a:cubicBezTo>
                    <a:pt x="13667" y="10010"/>
                    <a:pt x="13667" y="12117"/>
                    <a:pt x="13995" y="13829"/>
                  </a:cubicBezTo>
                  <a:cubicBezTo>
                    <a:pt x="14322" y="15541"/>
                    <a:pt x="14977" y="16859"/>
                    <a:pt x="16286" y="17517"/>
                  </a:cubicBezTo>
                  <a:cubicBezTo>
                    <a:pt x="17595" y="18176"/>
                    <a:pt x="19558" y="18176"/>
                    <a:pt x="21522" y="18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1214099" y="5297357"/>
              <a:ext cx="194760" cy="49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415" fill="norm" stroke="1" extrusionOk="0">
                  <a:moveTo>
                    <a:pt x="9549" y="3481"/>
                  </a:moveTo>
                  <a:cubicBezTo>
                    <a:pt x="8185" y="5135"/>
                    <a:pt x="6821" y="6790"/>
                    <a:pt x="5571" y="9042"/>
                  </a:cubicBezTo>
                  <a:cubicBezTo>
                    <a:pt x="4320" y="11293"/>
                    <a:pt x="3183" y="14143"/>
                    <a:pt x="2274" y="16073"/>
                  </a:cubicBezTo>
                  <a:cubicBezTo>
                    <a:pt x="1364" y="18003"/>
                    <a:pt x="682" y="19014"/>
                    <a:pt x="341" y="19842"/>
                  </a:cubicBezTo>
                  <a:cubicBezTo>
                    <a:pt x="0" y="20669"/>
                    <a:pt x="0" y="21312"/>
                    <a:pt x="0" y="21404"/>
                  </a:cubicBezTo>
                  <a:cubicBezTo>
                    <a:pt x="0" y="21496"/>
                    <a:pt x="0" y="21036"/>
                    <a:pt x="1137" y="19428"/>
                  </a:cubicBezTo>
                  <a:cubicBezTo>
                    <a:pt x="2274" y="17819"/>
                    <a:pt x="4547" y="15062"/>
                    <a:pt x="6480" y="12396"/>
                  </a:cubicBezTo>
                  <a:cubicBezTo>
                    <a:pt x="8413" y="9731"/>
                    <a:pt x="10004" y="7157"/>
                    <a:pt x="11141" y="5319"/>
                  </a:cubicBezTo>
                  <a:cubicBezTo>
                    <a:pt x="12278" y="3481"/>
                    <a:pt x="12960" y="2378"/>
                    <a:pt x="13642" y="1550"/>
                  </a:cubicBezTo>
                  <a:cubicBezTo>
                    <a:pt x="14324" y="723"/>
                    <a:pt x="15006" y="172"/>
                    <a:pt x="16029" y="34"/>
                  </a:cubicBezTo>
                  <a:cubicBezTo>
                    <a:pt x="17053" y="-104"/>
                    <a:pt x="18417" y="172"/>
                    <a:pt x="19554" y="1045"/>
                  </a:cubicBezTo>
                  <a:cubicBezTo>
                    <a:pt x="20691" y="1918"/>
                    <a:pt x="21600" y="3389"/>
                    <a:pt x="20236" y="4767"/>
                  </a:cubicBezTo>
                  <a:cubicBezTo>
                    <a:pt x="18872" y="6146"/>
                    <a:pt x="15234" y="7433"/>
                    <a:pt x="12619" y="8076"/>
                  </a:cubicBezTo>
                  <a:cubicBezTo>
                    <a:pt x="10004" y="8720"/>
                    <a:pt x="8413" y="8720"/>
                    <a:pt x="6821" y="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9061450" y="3040707"/>
              <a:ext cx="364395" cy="210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1350" y="0"/>
                  </a:moveTo>
                  <a:cubicBezTo>
                    <a:pt x="21475" y="607"/>
                    <a:pt x="21600" y="1214"/>
                    <a:pt x="21350" y="1908"/>
                  </a:cubicBezTo>
                  <a:cubicBezTo>
                    <a:pt x="21101" y="2602"/>
                    <a:pt x="20476" y="3383"/>
                    <a:pt x="19790" y="4196"/>
                  </a:cubicBezTo>
                  <a:cubicBezTo>
                    <a:pt x="19103" y="5010"/>
                    <a:pt x="18354" y="5855"/>
                    <a:pt x="17605" y="6625"/>
                  </a:cubicBezTo>
                  <a:cubicBezTo>
                    <a:pt x="16855" y="7395"/>
                    <a:pt x="16106" y="8089"/>
                    <a:pt x="15295" y="8827"/>
                  </a:cubicBezTo>
                  <a:cubicBezTo>
                    <a:pt x="14483" y="9564"/>
                    <a:pt x="13609" y="10345"/>
                    <a:pt x="12673" y="11136"/>
                  </a:cubicBezTo>
                  <a:cubicBezTo>
                    <a:pt x="11736" y="11928"/>
                    <a:pt x="10738" y="12730"/>
                    <a:pt x="9739" y="13533"/>
                  </a:cubicBezTo>
                  <a:cubicBezTo>
                    <a:pt x="8740" y="14335"/>
                    <a:pt x="7741" y="15137"/>
                    <a:pt x="6617" y="16005"/>
                  </a:cubicBezTo>
                  <a:cubicBezTo>
                    <a:pt x="5494" y="16872"/>
                    <a:pt x="4245" y="17805"/>
                    <a:pt x="3184" y="18607"/>
                  </a:cubicBezTo>
                  <a:cubicBezTo>
                    <a:pt x="2123" y="19410"/>
                    <a:pt x="1249" y="20082"/>
                    <a:pt x="749" y="20559"/>
                  </a:cubicBezTo>
                  <a:cubicBezTo>
                    <a:pt x="250" y="21036"/>
                    <a:pt x="125" y="213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9243155" y="3061874"/>
              <a:ext cx="2081790" cy="218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79" fill="norm" stroke="1" extrusionOk="0">
                  <a:moveTo>
                    <a:pt x="25" y="1172"/>
                  </a:moveTo>
                  <a:cubicBezTo>
                    <a:pt x="3" y="1047"/>
                    <a:pt x="-19" y="921"/>
                    <a:pt x="25" y="827"/>
                  </a:cubicBezTo>
                  <a:cubicBezTo>
                    <a:pt x="69" y="733"/>
                    <a:pt x="178" y="670"/>
                    <a:pt x="617" y="597"/>
                  </a:cubicBezTo>
                  <a:cubicBezTo>
                    <a:pt x="1056" y="523"/>
                    <a:pt x="1823" y="440"/>
                    <a:pt x="2558" y="377"/>
                  </a:cubicBezTo>
                  <a:cubicBezTo>
                    <a:pt x="3292" y="314"/>
                    <a:pt x="3994" y="272"/>
                    <a:pt x="4816" y="230"/>
                  </a:cubicBezTo>
                  <a:cubicBezTo>
                    <a:pt x="5639" y="188"/>
                    <a:pt x="6582" y="147"/>
                    <a:pt x="7437" y="115"/>
                  </a:cubicBezTo>
                  <a:cubicBezTo>
                    <a:pt x="8292" y="84"/>
                    <a:pt x="9060" y="63"/>
                    <a:pt x="9915" y="42"/>
                  </a:cubicBezTo>
                  <a:cubicBezTo>
                    <a:pt x="10770" y="21"/>
                    <a:pt x="11713" y="0"/>
                    <a:pt x="12568" y="0"/>
                  </a:cubicBezTo>
                  <a:cubicBezTo>
                    <a:pt x="13423" y="0"/>
                    <a:pt x="14191" y="21"/>
                    <a:pt x="15013" y="84"/>
                  </a:cubicBezTo>
                  <a:cubicBezTo>
                    <a:pt x="15836" y="147"/>
                    <a:pt x="16713" y="251"/>
                    <a:pt x="17590" y="366"/>
                  </a:cubicBezTo>
                  <a:cubicBezTo>
                    <a:pt x="18467" y="481"/>
                    <a:pt x="19344" y="607"/>
                    <a:pt x="19925" y="701"/>
                  </a:cubicBezTo>
                  <a:cubicBezTo>
                    <a:pt x="20506" y="795"/>
                    <a:pt x="20792" y="858"/>
                    <a:pt x="20989" y="900"/>
                  </a:cubicBezTo>
                  <a:cubicBezTo>
                    <a:pt x="21186" y="942"/>
                    <a:pt x="21296" y="963"/>
                    <a:pt x="21384" y="1026"/>
                  </a:cubicBezTo>
                  <a:cubicBezTo>
                    <a:pt x="21471" y="1088"/>
                    <a:pt x="21537" y="1193"/>
                    <a:pt x="21559" y="1455"/>
                  </a:cubicBezTo>
                  <a:cubicBezTo>
                    <a:pt x="21581" y="1716"/>
                    <a:pt x="21559" y="2135"/>
                    <a:pt x="21482" y="2742"/>
                  </a:cubicBezTo>
                  <a:cubicBezTo>
                    <a:pt x="21406" y="3349"/>
                    <a:pt x="21274" y="4144"/>
                    <a:pt x="21208" y="4992"/>
                  </a:cubicBezTo>
                  <a:cubicBezTo>
                    <a:pt x="21142" y="5840"/>
                    <a:pt x="21142" y="6740"/>
                    <a:pt x="21142" y="7587"/>
                  </a:cubicBezTo>
                  <a:cubicBezTo>
                    <a:pt x="21142" y="8435"/>
                    <a:pt x="21142" y="9230"/>
                    <a:pt x="21066" y="10005"/>
                  </a:cubicBezTo>
                  <a:cubicBezTo>
                    <a:pt x="20989" y="10779"/>
                    <a:pt x="20835" y="11533"/>
                    <a:pt x="20682" y="12244"/>
                  </a:cubicBezTo>
                  <a:cubicBezTo>
                    <a:pt x="20528" y="12956"/>
                    <a:pt x="20375" y="13626"/>
                    <a:pt x="20254" y="14306"/>
                  </a:cubicBezTo>
                  <a:cubicBezTo>
                    <a:pt x="20134" y="14986"/>
                    <a:pt x="20046" y="15677"/>
                    <a:pt x="19914" y="16388"/>
                  </a:cubicBezTo>
                  <a:cubicBezTo>
                    <a:pt x="19783" y="17100"/>
                    <a:pt x="19607" y="17833"/>
                    <a:pt x="19421" y="18460"/>
                  </a:cubicBezTo>
                  <a:cubicBezTo>
                    <a:pt x="19235" y="19088"/>
                    <a:pt x="19037" y="19612"/>
                    <a:pt x="18807" y="20072"/>
                  </a:cubicBezTo>
                  <a:cubicBezTo>
                    <a:pt x="18577" y="20533"/>
                    <a:pt x="18314" y="20930"/>
                    <a:pt x="17941" y="21181"/>
                  </a:cubicBezTo>
                  <a:cubicBezTo>
                    <a:pt x="17568" y="21433"/>
                    <a:pt x="17086" y="21537"/>
                    <a:pt x="16428" y="21569"/>
                  </a:cubicBezTo>
                  <a:cubicBezTo>
                    <a:pt x="15770" y="21600"/>
                    <a:pt x="14937" y="21558"/>
                    <a:pt x="14081" y="21474"/>
                  </a:cubicBezTo>
                  <a:cubicBezTo>
                    <a:pt x="13226" y="21391"/>
                    <a:pt x="12349" y="21265"/>
                    <a:pt x="11472" y="21140"/>
                  </a:cubicBezTo>
                  <a:cubicBezTo>
                    <a:pt x="10595" y="21014"/>
                    <a:pt x="9717" y="20888"/>
                    <a:pt x="8851" y="20784"/>
                  </a:cubicBezTo>
                  <a:cubicBezTo>
                    <a:pt x="7985" y="20679"/>
                    <a:pt x="7130" y="20595"/>
                    <a:pt x="6187" y="20543"/>
                  </a:cubicBezTo>
                  <a:cubicBezTo>
                    <a:pt x="5244" y="20491"/>
                    <a:pt x="4213" y="20470"/>
                    <a:pt x="3325" y="20491"/>
                  </a:cubicBezTo>
                  <a:cubicBezTo>
                    <a:pt x="2437" y="20512"/>
                    <a:pt x="1691" y="20574"/>
                    <a:pt x="946" y="20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8" name="Drawing"/>
          <p:cNvGrpSpPr/>
          <p:nvPr/>
        </p:nvGrpSpPr>
        <p:grpSpPr>
          <a:xfrm>
            <a:off x="812800" y="1333499"/>
            <a:ext cx="12160250" cy="7594601"/>
            <a:chOff x="0" y="0"/>
            <a:chExt cx="12160250" cy="7594599"/>
          </a:xfrm>
        </p:grpSpPr>
        <p:sp>
          <p:nvSpPr>
            <p:cNvPr id="2039" name="Line"/>
            <p:cNvSpPr/>
            <p:nvPr/>
          </p:nvSpPr>
          <p:spPr>
            <a:xfrm>
              <a:off x="1157596" y="445445"/>
              <a:ext cx="233561" cy="35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266" fill="norm" stroke="1" extrusionOk="0">
                  <a:moveTo>
                    <a:pt x="13592" y="4898"/>
                  </a:moveTo>
                  <a:cubicBezTo>
                    <a:pt x="13401" y="3501"/>
                    <a:pt x="13210" y="2103"/>
                    <a:pt x="12732" y="1214"/>
                  </a:cubicBezTo>
                  <a:cubicBezTo>
                    <a:pt x="12254" y="324"/>
                    <a:pt x="11489" y="-57"/>
                    <a:pt x="10151" y="7"/>
                  </a:cubicBezTo>
                  <a:cubicBezTo>
                    <a:pt x="8813" y="70"/>
                    <a:pt x="6902" y="578"/>
                    <a:pt x="4990" y="2103"/>
                  </a:cubicBezTo>
                  <a:cubicBezTo>
                    <a:pt x="3079" y="3628"/>
                    <a:pt x="1167" y="6169"/>
                    <a:pt x="403" y="8901"/>
                  </a:cubicBezTo>
                  <a:cubicBezTo>
                    <a:pt x="-362" y="11632"/>
                    <a:pt x="20" y="14555"/>
                    <a:pt x="1072" y="16651"/>
                  </a:cubicBezTo>
                  <a:cubicBezTo>
                    <a:pt x="2123" y="18748"/>
                    <a:pt x="3843" y="20018"/>
                    <a:pt x="5946" y="20717"/>
                  </a:cubicBezTo>
                  <a:cubicBezTo>
                    <a:pt x="8049" y="21416"/>
                    <a:pt x="10534" y="21543"/>
                    <a:pt x="13019" y="20527"/>
                  </a:cubicBezTo>
                  <a:cubicBezTo>
                    <a:pt x="15503" y="19510"/>
                    <a:pt x="17988" y="17350"/>
                    <a:pt x="19422" y="14618"/>
                  </a:cubicBezTo>
                  <a:cubicBezTo>
                    <a:pt x="20856" y="11887"/>
                    <a:pt x="21238" y="8583"/>
                    <a:pt x="21047" y="6232"/>
                  </a:cubicBezTo>
                  <a:cubicBezTo>
                    <a:pt x="20856" y="3882"/>
                    <a:pt x="20091" y="2484"/>
                    <a:pt x="18849" y="1658"/>
                  </a:cubicBezTo>
                  <a:cubicBezTo>
                    <a:pt x="17606" y="832"/>
                    <a:pt x="15886" y="578"/>
                    <a:pt x="14834" y="769"/>
                  </a:cubicBezTo>
                  <a:cubicBezTo>
                    <a:pt x="13783" y="959"/>
                    <a:pt x="13401" y="1595"/>
                    <a:pt x="13019" y="2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302113" y="276135"/>
              <a:ext cx="25038" cy="72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93" fill="norm" stroke="1" extrusionOk="0">
                  <a:moveTo>
                    <a:pt x="21291" y="476"/>
                  </a:moveTo>
                  <a:cubicBezTo>
                    <a:pt x="15891" y="224"/>
                    <a:pt x="10491" y="-29"/>
                    <a:pt x="6891" y="3"/>
                  </a:cubicBezTo>
                  <a:cubicBezTo>
                    <a:pt x="3291" y="34"/>
                    <a:pt x="1491" y="350"/>
                    <a:pt x="1491" y="1676"/>
                  </a:cubicBezTo>
                  <a:cubicBezTo>
                    <a:pt x="1491" y="3003"/>
                    <a:pt x="3291" y="5339"/>
                    <a:pt x="5091" y="7550"/>
                  </a:cubicBezTo>
                  <a:cubicBezTo>
                    <a:pt x="6891" y="9760"/>
                    <a:pt x="8691" y="11845"/>
                    <a:pt x="8691" y="13960"/>
                  </a:cubicBezTo>
                  <a:cubicBezTo>
                    <a:pt x="8691" y="16076"/>
                    <a:pt x="6891" y="18224"/>
                    <a:pt x="5091" y="19550"/>
                  </a:cubicBezTo>
                  <a:cubicBezTo>
                    <a:pt x="3291" y="20876"/>
                    <a:pt x="1491" y="21382"/>
                    <a:pt x="591" y="21476"/>
                  </a:cubicBezTo>
                  <a:cubicBezTo>
                    <a:pt x="-309" y="21571"/>
                    <a:pt x="-309" y="21255"/>
                    <a:pt x="1491" y="20876"/>
                  </a:cubicBezTo>
                  <a:cubicBezTo>
                    <a:pt x="3291" y="20497"/>
                    <a:pt x="6891" y="20055"/>
                    <a:pt x="10491" y="19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181100" y="298450"/>
              <a:ext cx="3429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1533" y="10800"/>
                  </a:cubicBezTo>
                  <a:cubicBezTo>
                    <a:pt x="3067" y="7200"/>
                    <a:pt x="6133" y="3600"/>
                    <a:pt x="9733" y="1800"/>
                  </a:cubicBezTo>
                  <a:cubicBezTo>
                    <a:pt x="13333" y="0"/>
                    <a:pt x="1746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162049" y="876300"/>
              <a:ext cx="361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7280"/>
                    <a:pt x="6063" y="12960"/>
                    <a:pt x="9663" y="9360"/>
                  </a:cubicBezTo>
                  <a:cubicBezTo>
                    <a:pt x="13263" y="5760"/>
                    <a:pt x="17432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624894" y="397272"/>
              <a:ext cx="184856" cy="42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26" fill="norm" stroke="1" extrusionOk="0">
                  <a:moveTo>
                    <a:pt x="21196" y="790"/>
                  </a:moveTo>
                  <a:cubicBezTo>
                    <a:pt x="20225" y="466"/>
                    <a:pt x="19254" y="142"/>
                    <a:pt x="18162" y="34"/>
                  </a:cubicBezTo>
                  <a:cubicBezTo>
                    <a:pt x="17070" y="-74"/>
                    <a:pt x="15857" y="34"/>
                    <a:pt x="13672" y="1006"/>
                  </a:cubicBezTo>
                  <a:cubicBezTo>
                    <a:pt x="11488" y="1978"/>
                    <a:pt x="8333" y="3814"/>
                    <a:pt x="5785" y="6352"/>
                  </a:cubicBezTo>
                  <a:cubicBezTo>
                    <a:pt x="3236" y="8890"/>
                    <a:pt x="1295" y="12130"/>
                    <a:pt x="445" y="14668"/>
                  </a:cubicBezTo>
                  <a:cubicBezTo>
                    <a:pt x="-404" y="17206"/>
                    <a:pt x="-161" y="19042"/>
                    <a:pt x="2266" y="20122"/>
                  </a:cubicBezTo>
                  <a:cubicBezTo>
                    <a:pt x="4693" y="21202"/>
                    <a:pt x="9304" y="21526"/>
                    <a:pt x="12095" y="21526"/>
                  </a:cubicBezTo>
                  <a:cubicBezTo>
                    <a:pt x="14886" y="21526"/>
                    <a:pt x="15857" y="21202"/>
                    <a:pt x="16827" y="20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810220" y="469900"/>
              <a:ext cx="23448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17471" y="0"/>
                  </a:moveTo>
                  <a:cubicBezTo>
                    <a:pt x="15914" y="5209"/>
                    <a:pt x="14357" y="10417"/>
                    <a:pt x="12314" y="13940"/>
                  </a:cubicBezTo>
                  <a:cubicBezTo>
                    <a:pt x="10271" y="17464"/>
                    <a:pt x="7741" y="19302"/>
                    <a:pt x="5989" y="20221"/>
                  </a:cubicBezTo>
                  <a:cubicBezTo>
                    <a:pt x="4238" y="21140"/>
                    <a:pt x="3265" y="21140"/>
                    <a:pt x="2389" y="20451"/>
                  </a:cubicBezTo>
                  <a:cubicBezTo>
                    <a:pt x="1514" y="19762"/>
                    <a:pt x="735" y="18383"/>
                    <a:pt x="346" y="17234"/>
                  </a:cubicBezTo>
                  <a:cubicBezTo>
                    <a:pt x="-43" y="16085"/>
                    <a:pt x="-43" y="15166"/>
                    <a:pt x="54" y="14323"/>
                  </a:cubicBezTo>
                  <a:cubicBezTo>
                    <a:pt x="152" y="13481"/>
                    <a:pt x="346" y="12715"/>
                    <a:pt x="930" y="12255"/>
                  </a:cubicBezTo>
                  <a:cubicBezTo>
                    <a:pt x="1514" y="11796"/>
                    <a:pt x="2487" y="11643"/>
                    <a:pt x="4433" y="12255"/>
                  </a:cubicBezTo>
                  <a:cubicBezTo>
                    <a:pt x="6379" y="12868"/>
                    <a:pt x="9298" y="14247"/>
                    <a:pt x="12314" y="15932"/>
                  </a:cubicBezTo>
                  <a:cubicBezTo>
                    <a:pt x="15330" y="17617"/>
                    <a:pt x="18443" y="19609"/>
                    <a:pt x="215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2146299" y="387350"/>
              <a:ext cx="116875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5" h="21600" fill="norm" stroke="1" extrusionOk="0">
                  <a:moveTo>
                    <a:pt x="4393" y="0"/>
                  </a:moveTo>
                  <a:cubicBezTo>
                    <a:pt x="9153" y="1778"/>
                    <a:pt x="13912" y="3556"/>
                    <a:pt x="17024" y="5911"/>
                  </a:cubicBezTo>
                  <a:cubicBezTo>
                    <a:pt x="20136" y="8267"/>
                    <a:pt x="21600" y="11200"/>
                    <a:pt x="18488" y="13911"/>
                  </a:cubicBezTo>
                  <a:cubicBezTo>
                    <a:pt x="15376" y="16622"/>
                    <a:pt x="7688" y="191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2717800" y="615950"/>
              <a:ext cx="234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2740880" y="749299"/>
              <a:ext cx="243621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112" fill="norm" stroke="1" extrusionOk="0">
                  <a:moveTo>
                    <a:pt x="2439" y="0"/>
                  </a:moveTo>
                  <a:cubicBezTo>
                    <a:pt x="1135" y="7855"/>
                    <a:pt x="-168" y="15709"/>
                    <a:pt x="18" y="18655"/>
                  </a:cubicBezTo>
                  <a:cubicBezTo>
                    <a:pt x="204" y="21600"/>
                    <a:pt x="1880" y="19636"/>
                    <a:pt x="5698" y="16691"/>
                  </a:cubicBezTo>
                  <a:cubicBezTo>
                    <a:pt x="9515" y="13745"/>
                    <a:pt x="15473" y="9818"/>
                    <a:pt x="21432" y="5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3670299" y="320187"/>
              <a:ext cx="176813" cy="51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373" fill="norm" stroke="1" extrusionOk="0">
                  <a:moveTo>
                    <a:pt x="0" y="4384"/>
                  </a:moveTo>
                  <a:cubicBezTo>
                    <a:pt x="1005" y="4737"/>
                    <a:pt x="2009" y="5090"/>
                    <a:pt x="2386" y="6236"/>
                  </a:cubicBezTo>
                  <a:cubicBezTo>
                    <a:pt x="2763" y="7382"/>
                    <a:pt x="2512" y="9321"/>
                    <a:pt x="2135" y="11790"/>
                  </a:cubicBezTo>
                  <a:cubicBezTo>
                    <a:pt x="1758" y="14259"/>
                    <a:pt x="1256" y="17256"/>
                    <a:pt x="879" y="19064"/>
                  </a:cubicBezTo>
                  <a:cubicBezTo>
                    <a:pt x="502" y="20871"/>
                    <a:pt x="251" y="21488"/>
                    <a:pt x="126" y="21356"/>
                  </a:cubicBezTo>
                  <a:cubicBezTo>
                    <a:pt x="0" y="21224"/>
                    <a:pt x="0" y="20342"/>
                    <a:pt x="0" y="18314"/>
                  </a:cubicBezTo>
                  <a:cubicBezTo>
                    <a:pt x="0" y="16286"/>
                    <a:pt x="0" y="13112"/>
                    <a:pt x="251" y="10159"/>
                  </a:cubicBezTo>
                  <a:cubicBezTo>
                    <a:pt x="502" y="7206"/>
                    <a:pt x="1005" y="4472"/>
                    <a:pt x="2260" y="2709"/>
                  </a:cubicBezTo>
                  <a:cubicBezTo>
                    <a:pt x="3516" y="946"/>
                    <a:pt x="5526" y="152"/>
                    <a:pt x="8540" y="20"/>
                  </a:cubicBezTo>
                  <a:cubicBezTo>
                    <a:pt x="11553" y="-112"/>
                    <a:pt x="15572" y="417"/>
                    <a:pt x="18084" y="1166"/>
                  </a:cubicBezTo>
                  <a:cubicBezTo>
                    <a:pt x="20595" y="1916"/>
                    <a:pt x="21600" y="2886"/>
                    <a:pt x="20595" y="3944"/>
                  </a:cubicBezTo>
                  <a:cubicBezTo>
                    <a:pt x="19591" y="5001"/>
                    <a:pt x="16577" y="6148"/>
                    <a:pt x="13563" y="6809"/>
                  </a:cubicBezTo>
                  <a:cubicBezTo>
                    <a:pt x="10549" y="7470"/>
                    <a:pt x="7535" y="7646"/>
                    <a:pt x="4521" y="7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3803650" y="531404"/>
              <a:ext cx="222250" cy="24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8884"/>
                  </a:moveTo>
                  <a:cubicBezTo>
                    <a:pt x="0" y="7613"/>
                    <a:pt x="0" y="6342"/>
                    <a:pt x="823" y="5707"/>
                  </a:cubicBezTo>
                  <a:cubicBezTo>
                    <a:pt x="1646" y="5072"/>
                    <a:pt x="3291" y="5072"/>
                    <a:pt x="4937" y="6615"/>
                  </a:cubicBezTo>
                  <a:cubicBezTo>
                    <a:pt x="6583" y="8158"/>
                    <a:pt x="8229" y="11243"/>
                    <a:pt x="8846" y="13784"/>
                  </a:cubicBezTo>
                  <a:cubicBezTo>
                    <a:pt x="9463" y="16326"/>
                    <a:pt x="9051" y="18322"/>
                    <a:pt x="8331" y="19593"/>
                  </a:cubicBezTo>
                  <a:cubicBezTo>
                    <a:pt x="7611" y="20863"/>
                    <a:pt x="6583" y="21408"/>
                    <a:pt x="5966" y="21226"/>
                  </a:cubicBezTo>
                  <a:cubicBezTo>
                    <a:pt x="5349" y="21045"/>
                    <a:pt x="5143" y="20137"/>
                    <a:pt x="6171" y="17142"/>
                  </a:cubicBezTo>
                  <a:cubicBezTo>
                    <a:pt x="7200" y="14147"/>
                    <a:pt x="9463" y="9065"/>
                    <a:pt x="11726" y="5798"/>
                  </a:cubicBezTo>
                  <a:cubicBezTo>
                    <a:pt x="13989" y="2531"/>
                    <a:pt x="16251" y="1079"/>
                    <a:pt x="17897" y="443"/>
                  </a:cubicBezTo>
                  <a:cubicBezTo>
                    <a:pt x="19543" y="-192"/>
                    <a:pt x="20571" y="-10"/>
                    <a:pt x="21600" y="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4235271" y="346447"/>
              <a:ext cx="190680" cy="47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6" fill="norm" stroke="1" extrusionOk="0">
                  <a:moveTo>
                    <a:pt x="21150" y="2410"/>
                  </a:moveTo>
                  <a:cubicBezTo>
                    <a:pt x="21150" y="1839"/>
                    <a:pt x="21150" y="1268"/>
                    <a:pt x="20680" y="840"/>
                  </a:cubicBezTo>
                  <a:cubicBezTo>
                    <a:pt x="20211" y="412"/>
                    <a:pt x="19272" y="126"/>
                    <a:pt x="18215" y="31"/>
                  </a:cubicBezTo>
                  <a:cubicBezTo>
                    <a:pt x="17159" y="-64"/>
                    <a:pt x="15985" y="31"/>
                    <a:pt x="13989" y="745"/>
                  </a:cubicBezTo>
                  <a:cubicBezTo>
                    <a:pt x="11993" y="1458"/>
                    <a:pt x="9176" y="2791"/>
                    <a:pt x="6593" y="4694"/>
                  </a:cubicBezTo>
                  <a:cubicBezTo>
                    <a:pt x="4011" y="6597"/>
                    <a:pt x="1663" y="9071"/>
                    <a:pt x="607" y="11688"/>
                  </a:cubicBezTo>
                  <a:cubicBezTo>
                    <a:pt x="-450" y="14304"/>
                    <a:pt x="-215" y="17064"/>
                    <a:pt x="2015" y="18729"/>
                  </a:cubicBezTo>
                  <a:cubicBezTo>
                    <a:pt x="4246" y="20394"/>
                    <a:pt x="8472" y="20965"/>
                    <a:pt x="12698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4420544" y="438679"/>
              <a:ext cx="365620" cy="332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84" fill="norm" stroke="1" extrusionOk="0">
                  <a:moveTo>
                    <a:pt x="8511" y="1607"/>
                  </a:moveTo>
                  <a:cubicBezTo>
                    <a:pt x="7766" y="1333"/>
                    <a:pt x="7021" y="1060"/>
                    <a:pt x="7083" y="923"/>
                  </a:cubicBezTo>
                  <a:cubicBezTo>
                    <a:pt x="7145" y="786"/>
                    <a:pt x="8014" y="786"/>
                    <a:pt x="10000" y="650"/>
                  </a:cubicBezTo>
                  <a:cubicBezTo>
                    <a:pt x="11986" y="513"/>
                    <a:pt x="15090" y="239"/>
                    <a:pt x="16952" y="103"/>
                  </a:cubicBezTo>
                  <a:cubicBezTo>
                    <a:pt x="18814" y="-34"/>
                    <a:pt x="19435" y="-34"/>
                    <a:pt x="20055" y="103"/>
                  </a:cubicBezTo>
                  <a:cubicBezTo>
                    <a:pt x="20676" y="239"/>
                    <a:pt x="21297" y="513"/>
                    <a:pt x="21421" y="923"/>
                  </a:cubicBezTo>
                  <a:cubicBezTo>
                    <a:pt x="21545" y="1333"/>
                    <a:pt x="21173" y="1880"/>
                    <a:pt x="19745" y="3247"/>
                  </a:cubicBezTo>
                  <a:cubicBezTo>
                    <a:pt x="18317" y="4614"/>
                    <a:pt x="15835" y="6801"/>
                    <a:pt x="13104" y="9057"/>
                  </a:cubicBezTo>
                  <a:cubicBezTo>
                    <a:pt x="10373" y="11313"/>
                    <a:pt x="7393" y="13637"/>
                    <a:pt x="5283" y="15277"/>
                  </a:cubicBezTo>
                  <a:cubicBezTo>
                    <a:pt x="3173" y="16918"/>
                    <a:pt x="1931" y="17875"/>
                    <a:pt x="1124" y="18627"/>
                  </a:cubicBezTo>
                  <a:cubicBezTo>
                    <a:pt x="317" y="19379"/>
                    <a:pt x="-55" y="19925"/>
                    <a:pt x="7" y="20404"/>
                  </a:cubicBezTo>
                  <a:cubicBezTo>
                    <a:pt x="69" y="20882"/>
                    <a:pt x="566" y="21293"/>
                    <a:pt x="2366" y="21429"/>
                  </a:cubicBezTo>
                  <a:cubicBezTo>
                    <a:pt x="4166" y="21566"/>
                    <a:pt x="7269" y="21429"/>
                    <a:pt x="10248" y="21224"/>
                  </a:cubicBezTo>
                  <a:cubicBezTo>
                    <a:pt x="13228" y="21019"/>
                    <a:pt x="16083" y="20746"/>
                    <a:pt x="18938" y="20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5021277" y="487144"/>
              <a:ext cx="217473" cy="192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31" fill="norm" stroke="1" extrusionOk="0">
                  <a:moveTo>
                    <a:pt x="21339" y="201"/>
                  </a:moveTo>
                  <a:cubicBezTo>
                    <a:pt x="20301" y="-34"/>
                    <a:pt x="19262" y="-269"/>
                    <a:pt x="16874" y="788"/>
                  </a:cubicBezTo>
                  <a:cubicBezTo>
                    <a:pt x="14485" y="1844"/>
                    <a:pt x="10747" y="4192"/>
                    <a:pt x="8254" y="5718"/>
                  </a:cubicBezTo>
                  <a:cubicBezTo>
                    <a:pt x="5762" y="7244"/>
                    <a:pt x="4516" y="7948"/>
                    <a:pt x="3270" y="8888"/>
                  </a:cubicBezTo>
                  <a:cubicBezTo>
                    <a:pt x="2024" y="9827"/>
                    <a:pt x="777" y="11001"/>
                    <a:pt x="258" y="12174"/>
                  </a:cubicBezTo>
                  <a:cubicBezTo>
                    <a:pt x="-261" y="13348"/>
                    <a:pt x="-53" y="14522"/>
                    <a:pt x="1401" y="15579"/>
                  </a:cubicBezTo>
                  <a:cubicBezTo>
                    <a:pt x="2854" y="16635"/>
                    <a:pt x="5554" y="17574"/>
                    <a:pt x="9085" y="18514"/>
                  </a:cubicBezTo>
                  <a:cubicBezTo>
                    <a:pt x="12616" y="19453"/>
                    <a:pt x="16977" y="20392"/>
                    <a:pt x="21339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5003800" y="717550"/>
              <a:ext cx="196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5322310" y="520700"/>
              <a:ext cx="259340" cy="18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12" fill="norm" stroke="1" extrusionOk="0">
                  <a:moveTo>
                    <a:pt x="16775" y="0"/>
                  </a:moveTo>
                  <a:cubicBezTo>
                    <a:pt x="14667" y="5582"/>
                    <a:pt x="12560" y="11164"/>
                    <a:pt x="10365" y="14804"/>
                  </a:cubicBezTo>
                  <a:cubicBezTo>
                    <a:pt x="8170" y="18445"/>
                    <a:pt x="5887" y="20144"/>
                    <a:pt x="4306" y="20872"/>
                  </a:cubicBezTo>
                  <a:cubicBezTo>
                    <a:pt x="2726" y="21600"/>
                    <a:pt x="1848" y="21357"/>
                    <a:pt x="1233" y="20629"/>
                  </a:cubicBezTo>
                  <a:cubicBezTo>
                    <a:pt x="618" y="19901"/>
                    <a:pt x="267" y="18688"/>
                    <a:pt x="92" y="17474"/>
                  </a:cubicBezTo>
                  <a:cubicBezTo>
                    <a:pt x="-84" y="16261"/>
                    <a:pt x="-84" y="15047"/>
                    <a:pt x="794" y="13591"/>
                  </a:cubicBezTo>
                  <a:cubicBezTo>
                    <a:pt x="1672" y="12135"/>
                    <a:pt x="3428" y="10436"/>
                    <a:pt x="5887" y="10315"/>
                  </a:cubicBezTo>
                  <a:cubicBezTo>
                    <a:pt x="8345" y="10193"/>
                    <a:pt x="11506" y="11649"/>
                    <a:pt x="14228" y="13106"/>
                  </a:cubicBezTo>
                  <a:cubicBezTo>
                    <a:pt x="16950" y="14562"/>
                    <a:pt x="19233" y="16018"/>
                    <a:pt x="21516" y="17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5619750" y="379399"/>
              <a:ext cx="112925" cy="4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68" fill="norm" stroke="1" extrusionOk="0">
                  <a:moveTo>
                    <a:pt x="0" y="81"/>
                  </a:moveTo>
                  <a:cubicBezTo>
                    <a:pt x="1964" y="-26"/>
                    <a:pt x="3927" y="-132"/>
                    <a:pt x="7265" y="506"/>
                  </a:cubicBezTo>
                  <a:cubicBezTo>
                    <a:pt x="10604" y="1145"/>
                    <a:pt x="15316" y="2528"/>
                    <a:pt x="18065" y="4816"/>
                  </a:cubicBezTo>
                  <a:cubicBezTo>
                    <a:pt x="20815" y="7103"/>
                    <a:pt x="21600" y="10296"/>
                    <a:pt x="20422" y="13009"/>
                  </a:cubicBezTo>
                  <a:cubicBezTo>
                    <a:pt x="19244" y="15722"/>
                    <a:pt x="16102" y="17957"/>
                    <a:pt x="12371" y="19287"/>
                  </a:cubicBezTo>
                  <a:cubicBezTo>
                    <a:pt x="8640" y="20617"/>
                    <a:pt x="4320" y="21042"/>
                    <a:pt x="0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6115049" y="577850"/>
              <a:ext cx="247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4400"/>
                    <a:pt x="8862" y="7200"/>
                    <a:pt x="12462" y="3600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6153150" y="742950"/>
              <a:ext cx="2222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5840"/>
                    <a:pt x="11109" y="10080"/>
                    <a:pt x="14709" y="6480"/>
                  </a:cubicBezTo>
                  <a:cubicBezTo>
                    <a:pt x="18309" y="2880"/>
                    <a:pt x="19954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6845300" y="431799"/>
              <a:ext cx="3175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71"/>
                    <a:pt x="21600" y="7543"/>
                    <a:pt x="18000" y="11143"/>
                  </a:cubicBezTo>
                  <a:cubicBezTo>
                    <a:pt x="14400" y="14743"/>
                    <a:pt x="7200" y="181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6838950" y="384915"/>
              <a:ext cx="260350" cy="8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21152"/>
                  </a:moveTo>
                  <a:cubicBezTo>
                    <a:pt x="176" y="18518"/>
                    <a:pt x="351" y="15884"/>
                    <a:pt x="2020" y="12459"/>
                  </a:cubicBezTo>
                  <a:cubicBezTo>
                    <a:pt x="3688" y="9035"/>
                    <a:pt x="6849" y="4820"/>
                    <a:pt x="10098" y="2450"/>
                  </a:cubicBezTo>
                  <a:cubicBezTo>
                    <a:pt x="13346" y="79"/>
                    <a:pt x="16683" y="-448"/>
                    <a:pt x="18615" y="342"/>
                  </a:cubicBezTo>
                  <a:cubicBezTo>
                    <a:pt x="20546" y="1132"/>
                    <a:pt x="21073" y="3240"/>
                    <a:pt x="21600" y="5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6819900" y="584200"/>
              <a:ext cx="2413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6953250" y="803821"/>
              <a:ext cx="184150" cy="12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651"/>
                  </a:moveTo>
                  <a:cubicBezTo>
                    <a:pt x="3972" y="1919"/>
                    <a:pt x="7945" y="1186"/>
                    <a:pt x="10676" y="637"/>
                  </a:cubicBezTo>
                  <a:cubicBezTo>
                    <a:pt x="13407" y="88"/>
                    <a:pt x="14897" y="-278"/>
                    <a:pt x="15269" y="271"/>
                  </a:cubicBezTo>
                  <a:cubicBezTo>
                    <a:pt x="15641" y="820"/>
                    <a:pt x="14897" y="2285"/>
                    <a:pt x="12786" y="5030"/>
                  </a:cubicBezTo>
                  <a:cubicBezTo>
                    <a:pt x="10676" y="7776"/>
                    <a:pt x="7200" y="11803"/>
                    <a:pt x="4593" y="14732"/>
                  </a:cubicBezTo>
                  <a:cubicBezTo>
                    <a:pt x="1986" y="17661"/>
                    <a:pt x="248" y="19491"/>
                    <a:pt x="124" y="20407"/>
                  </a:cubicBezTo>
                  <a:cubicBezTo>
                    <a:pt x="0" y="21322"/>
                    <a:pt x="1490" y="21322"/>
                    <a:pt x="5338" y="20590"/>
                  </a:cubicBezTo>
                  <a:cubicBezTo>
                    <a:pt x="9186" y="19858"/>
                    <a:pt x="15393" y="18393"/>
                    <a:pt x="21600" y="16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7279490" y="441237"/>
              <a:ext cx="133077" cy="26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300" fill="norm" stroke="1" extrusionOk="0">
                  <a:moveTo>
                    <a:pt x="20560" y="1765"/>
                  </a:moveTo>
                  <a:cubicBezTo>
                    <a:pt x="20893" y="928"/>
                    <a:pt x="21225" y="90"/>
                    <a:pt x="20228" y="7"/>
                  </a:cubicBezTo>
                  <a:cubicBezTo>
                    <a:pt x="19231" y="-77"/>
                    <a:pt x="16905" y="593"/>
                    <a:pt x="14080" y="2267"/>
                  </a:cubicBezTo>
                  <a:cubicBezTo>
                    <a:pt x="11256" y="3942"/>
                    <a:pt x="7933" y="6621"/>
                    <a:pt x="5440" y="9467"/>
                  </a:cubicBezTo>
                  <a:cubicBezTo>
                    <a:pt x="2948" y="12314"/>
                    <a:pt x="1287" y="15328"/>
                    <a:pt x="456" y="17421"/>
                  </a:cubicBezTo>
                  <a:cubicBezTo>
                    <a:pt x="-375" y="19514"/>
                    <a:pt x="-375" y="20686"/>
                    <a:pt x="3114" y="21104"/>
                  </a:cubicBezTo>
                  <a:cubicBezTo>
                    <a:pt x="6603" y="21523"/>
                    <a:pt x="13582" y="21188"/>
                    <a:pt x="20560" y="20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7446062" y="508000"/>
              <a:ext cx="212038" cy="202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63" fill="norm" stroke="1" extrusionOk="0">
                  <a:moveTo>
                    <a:pt x="18858" y="0"/>
                  </a:moveTo>
                  <a:cubicBezTo>
                    <a:pt x="17361" y="3118"/>
                    <a:pt x="15864" y="6235"/>
                    <a:pt x="13725" y="9687"/>
                  </a:cubicBezTo>
                  <a:cubicBezTo>
                    <a:pt x="11586" y="13138"/>
                    <a:pt x="8806" y="16924"/>
                    <a:pt x="6774" y="19039"/>
                  </a:cubicBezTo>
                  <a:cubicBezTo>
                    <a:pt x="4743" y="21155"/>
                    <a:pt x="3460" y="21600"/>
                    <a:pt x="2390" y="21043"/>
                  </a:cubicBezTo>
                  <a:cubicBezTo>
                    <a:pt x="1321" y="20487"/>
                    <a:pt x="466" y="18928"/>
                    <a:pt x="145" y="17035"/>
                  </a:cubicBezTo>
                  <a:cubicBezTo>
                    <a:pt x="-176" y="15142"/>
                    <a:pt x="38" y="12915"/>
                    <a:pt x="786" y="11245"/>
                  </a:cubicBezTo>
                  <a:cubicBezTo>
                    <a:pt x="1535" y="9575"/>
                    <a:pt x="2818" y="8462"/>
                    <a:pt x="4636" y="8239"/>
                  </a:cubicBezTo>
                  <a:cubicBezTo>
                    <a:pt x="6454" y="8016"/>
                    <a:pt x="8806" y="8685"/>
                    <a:pt x="11693" y="10132"/>
                  </a:cubicBezTo>
                  <a:cubicBezTo>
                    <a:pt x="14580" y="11579"/>
                    <a:pt x="18002" y="13806"/>
                    <a:pt x="21424" y="16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696200" y="419100"/>
              <a:ext cx="106298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600" fill="norm" stroke="1" extrusionOk="0">
                  <a:moveTo>
                    <a:pt x="4891" y="0"/>
                  </a:moveTo>
                  <a:cubicBezTo>
                    <a:pt x="9374" y="1080"/>
                    <a:pt x="13857" y="2160"/>
                    <a:pt x="16913" y="4440"/>
                  </a:cubicBezTo>
                  <a:cubicBezTo>
                    <a:pt x="19970" y="6720"/>
                    <a:pt x="21600" y="10200"/>
                    <a:pt x="19562" y="13200"/>
                  </a:cubicBezTo>
                  <a:cubicBezTo>
                    <a:pt x="17525" y="16200"/>
                    <a:pt x="11819" y="18720"/>
                    <a:pt x="7947" y="20040"/>
                  </a:cubicBezTo>
                  <a:cubicBezTo>
                    <a:pt x="4075" y="21360"/>
                    <a:pt x="2038" y="214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8318500" y="59690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8369300" y="685800"/>
              <a:ext cx="1905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9000111" y="342660"/>
              <a:ext cx="139978" cy="77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440" fill="norm" stroke="1" extrusionOk="0">
                  <a:moveTo>
                    <a:pt x="16584" y="3674"/>
                  </a:moveTo>
                  <a:cubicBezTo>
                    <a:pt x="18463" y="3092"/>
                    <a:pt x="20341" y="2510"/>
                    <a:pt x="20654" y="1899"/>
                  </a:cubicBezTo>
                  <a:cubicBezTo>
                    <a:pt x="20967" y="1287"/>
                    <a:pt x="19715" y="647"/>
                    <a:pt x="17524" y="298"/>
                  </a:cubicBezTo>
                  <a:cubicBezTo>
                    <a:pt x="15332" y="-52"/>
                    <a:pt x="12202" y="-110"/>
                    <a:pt x="9228" y="210"/>
                  </a:cubicBezTo>
                  <a:cubicBezTo>
                    <a:pt x="6254" y="530"/>
                    <a:pt x="3437" y="1229"/>
                    <a:pt x="1715" y="2248"/>
                  </a:cubicBezTo>
                  <a:cubicBezTo>
                    <a:pt x="-7" y="3267"/>
                    <a:pt x="-633" y="4606"/>
                    <a:pt x="776" y="6032"/>
                  </a:cubicBezTo>
                  <a:cubicBezTo>
                    <a:pt x="2184" y="7459"/>
                    <a:pt x="5628" y="8972"/>
                    <a:pt x="9228" y="10603"/>
                  </a:cubicBezTo>
                  <a:cubicBezTo>
                    <a:pt x="12828" y="12233"/>
                    <a:pt x="16584" y="13979"/>
                    <a:pt x="17993" y="15522"/>
                  </a:cubicBezTo>
                  <a:cubicBezTo>
                    <a:pt x="19402" y="17065"/>
                    <a:pt x="18463" y="18404"/>
                    <a:pt x="16271" y="19365"/>
                  </a:cubicBezTo>
                  <a:cubicBezTo>
                    <a:pt x="14080" y="20326"/>
                    <a:pt x="10637" y="20908"/>
                    <a:pt x="8132" y="21199"/>
                  </a:cubicBezTo>
                  <a:cubicBezTo>
                    <a:pt x="5628" y="21490"/>
                    <a:pt x="4063" y="21490"/>
                    <a:pt x="2967" y="21344"/>
                  </a:cubicBezTo>
                  <a:cubicBezTo>
                    <a:pt x="1871" y="21199"/>
                    <a:pt x="1245" y="20908"/>
                    <a:pt x="1871" y="20529"/>
                  </a:cubicBezTo>
                  <a:cubicBezTo>
                    <a:pt x="2497" y="20151"/>
                    <a:pt x="4376" y="19685"/>
                    <a:pt x="6254" y="19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8826500" y="1327149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9038965" y="1185556"/>
              <a:ext cx="184959" cy="149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0958" fill="norm" stroke="1" extrusionOk="0">
                  <a:moveTo>
                    <a:pt x="10469" y="8254"/>
                  </a:moveTo>
                  <a:cubicBezTo>
                    <a:pt x="9509" y="9141"/>
                    <a:pt x="8549" y="10029"/>
                    <a:pt x="7469" y="12100"/>
                  </a:cubicBezTo>
                  <a:cubicBezTo>
                    <a:pt x="6389" y="14172"/>
                    <a:pt x="5189" y="17426"/>
                    <a:pt x="3989" y="19202"/>
                  </a:cubicBezTo>
                  <a:cubicBezTo>
                    <a:pt x="2789" y="20977"/>
                    <a:pt x="1589" y="21273"/>
                    <a:pt x="869" y="20681"/>
                  </a:cubicBezTo>
                  <a:cubicBezTo>
                    <a:pt x="149" y="20089"/>
                    <a:pt x="-91" y="18610"/>
                    <a:pt x="29" y="16391"/>
                  </a:cubicBezTo>
                  <a:cubicBezTo>
                    <a:pt x="149" y="14172"/>
                    <a:pt x="629" y="11213"/>
                    <a:pt x="2189" y="9289"/>
                  </a:cubicBezTo>
                  <a:cubicBezTo>
                    <a:pt x="3749" y="7366"/>
                    <a:pt x="6389" y="6478"/>
                    <a:pt x="8189" y="6774"/>
                  </a:cubicBezTo>
                  <a:cubicBezTo>
                    <a:pt x="9989" y="7070"/>
                    <a:pt x="10949" y="8550"/>
                    <a:pt x="12269" y="10621"/>
                  </a:cubicBezTo>
                  <a:cubicBezTo>
                    <a:pt x="13589" y="12692"/>
                    <a:pt x="15269" y="15355"/>
                    <a:pt x="16709" y="16539"/>
                  </a:cubicBezTo>
                  <a:cubicBezTo>
                    <a:pt x="18149" y="17722"/>
                    <a:pt x="19349" y="17426"/>
                    <a:pt x="20189" y="15651"/>
                  </a:cubicBezTo>
                  <a:cubicBezTo>
                    <a:pt x="21029" y="13876"/>
                    <a:pt x="21509" y="10621"/>
                    <a:pt x="19949" y="7662"/>
                  </a:cubicBezTo>
                  <a:cubicBezTo>
                    <a:pt x="18389" y="4703"/>
                    <a:pt x="14789" y="2040"/>
                    <a:pt x="12389" y="857"/>
                  </a:cubicBezTo>
                  <a:cubicBezTo>
                    <a:pt x="9989" y="-327"/>
                    <a:pt x="8789" y="-31"/>
                    <a:pt x="7589" y="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9008132" y="0"/>
              <a:ext cx="218418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13332" y="0"/>
                  </a:moveTo>
                  <a:cubicBezTo>
                    <a:pt x="11878" y="4600"/>
                    <a:pt x="10424" y="9200"/>
                    <a:pt x="8763" y="12500"/>
                  </a:cubicBezTo>
                  <a:cubicBezTo>
                    <a:pt x="7101" y="15800"/>
                    <a:pt x="5232" y="17800"/>
                    <a:pt x="3778" y="18900"/>
                  </a:cubicBezTo>
                  <a:cubicBezTo>
                    <a:pt x="2324" y="20000"/>
                    <a:pt x="1286" y="20200"/>
                    <a:pt x="663" y="19800"/>
                  </a:cubicBezTo>
                  <a:cubicBezTo>
                    <a:pt x="40" y="19400"/>
                    <a:pt x="-168" y="18400"/>
                    <a:pt x="144" y="16700"/>
                  </a:cubicBezTo>
                  <a:cubicBezTo>
                    <a:pt x="455" y="15000"/>
                    <a:pt x="1286" y="12600"/>
                    <a:pt x="2740" y="11200"/>
                  </a:cubicBezTo>
                  <a:cubicBezTo>
                    <a:pt x="4194" y="9800"/>
                    <a:pt x="6270" y="9400"/>
                    <a:pt x="7932" y="10100"/>
                  </a:cubicBezTo>
                  <a:cubicBezTo>
                    <a:pt x="9594" y="10800"/>
                    <a:pt x="10840" y="12600"/>
                    <a:pt x="13020" y="14700"/>
                  </a:cubicBezTo>
                  <a:cubicBezTo>
                    <a:pt x="15201" y="16800"/>
                    <a:pt x="18317" y="19200"/>
                    <a:pt x="214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9544050" y="431799"/>
              <a:ext cx="25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891"/>
                    <a:pt x="14400" y="11782"/>
                    <a:pt x="18000" y="15382"/>
                  </a:cubicBezTo>
                  <a:cubicBezTo>
                    <a:pt x="21600" y="18982"/>
                    <a:pt x="21600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9442449" y="717550"/>
              <a:ext cx="361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21" y="10800"/>
                    <a:pt x="8842" y="0"/>
                    <a:pt x="12442" y="0"/>
                  </a:cubicBezTo>
                  <a:cubicBezTo>
                    <a:pt x="16042" y="0"/>
                    <a:pt x="1882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9467850" y="760259"/>
              <a:ext cx="311150" cy="34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14852"/>
                  </a:moveTo>
                  <a:cubicBezTo>
                    <a:pt x="294" y="16792"/>
                    <a:pt x="588" y="18732"/>
                    <a:pt x="1029" y="19896"/>
                  </a:cubicBezTo>
                  <a:cubicBezTo>
                    <a:pt x="1469" y="21060"/>
                    <a:pt x="2057" y="21448"/>
                    <a:pt x="2424" y="21319"/>
                  </a:cubicBezTo>
                  <a:cubicBezTo>
                    <a:pt x="2792" y="21189"/>
                    <a:pt x="2939" y="20543"/>
                    <a:pt x="2865" y="18473"/>
                  </a:cubicBezTo>
                  <a:cubicBezTo>
                    <a:pt x="2792" y="16404"/>
                    <a:pt x="2498" y="12911"/>
                    <a:pt x="2131" y="9937"/>
                  </a:cubicBezTo>
                  <a:cubicBezTo>
                    <a:pt x="1763" y="6962"/>
                    <a:pt x="1322" y="4504"/>
                    <a:pt x="2204" y="2823"/>
                  </a:cubicBezTo>
                  <a:cubicBezTo>
                    <a:pt x="3086" y="1141"/>
                    <a:pt x="5290" y="236"/>
                    <a:pt x="8743" y="42"/>
                  </a:cubicBezTo>
                  <a:cubicBezTo>
                    <a:pt x="12196" y="-152"/>
                    <a:pt x="16898" y="365"/>
                    <a:pt x="21600" y="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9613627" y="852550"/>
              <a:ext cx="190774" cy="15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58" fill="norm" stroke="1" extrusionOk="0">
                  <a:moveTo>
                    <a:pt x="30" y="4041"/>
                  </a:moveTo>
                  <a:cubicBezTo>
                    <a:pt x="30" y="2620"/>
                    <a:pt x="30" y="1199"/>
                    <a:pt x="861" y="489"/>
                  </a:cubicBezTo>
                  <a:cubicBezTo>
                    <a:pt x="1692" y="-222"/>
                    <a:pt x="3353" y="-222"/>
                    <a:pt x="5134" y="915"/>
                  </a:cubicBezTo>
                  <a:cubicBezTo>
                    <a:pt x="6914" y="2052"/>
                    <a:pt x="8813" y="4325"/>
                    <a:pt x="8931" y="7310"/>
                  </a:cubicBezTo>
                  <a:cubicBezTo>
                    <a:pt x="9050" y="10294"/>
                    <a:pt x="7389" y="13989"/>
                    <a:pt x="5964" y="16262"/>
                  </a:cubicBezTo>
                  <a:cubicBezTo>
                    <a:pt x="4540" y="18536"/>
                    <a:pt x="3353" y="19389"/>
                    <a:pt x="2167" y="20099"/>
                  </a:cubicBezTo>
                  <a:cubicBezTo>
                    <a:pt x="980" y="20810"/>
                    <a:pt x="-207" y="21378"/>
                    <a:pt x="30" y="21236"/>
                  </a:cubicBezTo>
                  <a:cubicBezTo>
                    <a:pt x="268" y="21094"/>
                    <a:pt x="1929" y="20241"/>
                    <a:pt x="5727" y="18820"/>
                  </a:cubicBezTo>
                  <a:cubicBezTo>
                    <a:pt x="9525" y="17399"/>
                    <a:pt x="15459" y="15410"/>
                    <a:pt x="21393" y="13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9772650" y="889000"/>
              <a:ext cx="317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9880599" y="850899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760"/>
                    <a:pt x="10080" y="11520"/>
                    <a:pt x="6480" y="15120"/>
                  </a:cubicBezTo>
                  <a:cubicBezTo>
                    <a:pt x="2880" y="18720"/>
                    <a:pt x="144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9745753" y="850900"/>
              <a:ext cx="261848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123" y="21600"/>
                  </a:moveTo>
                  <a:cubicBezTo>
                    <a:pt x="-50" y="18000"/>
                    <a:pt x="-223" y="14400"/>
                    <a:pt x="987" y="11160"/>
                  </a:cubicBezTo>
                  <a:cubicBezTo>
                    <a:pt x="2196" y="7920"/>
                    <a:pt x="4788" y="5040"/>
                    <a:pt x="8417" y="3240"/>
                  </a:cubicBezTo>
                  <a:cubicBezTo>
                    <a:pt x="12046" y="1440"/>
                    <a:pt x="16711" y="720"/>
                    <a:pt x="213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0186408" y="624611"/>
              <a:ext cx="227592" cy="19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0953" fill="norm" stroke="1" extrusionOk="0">
                  <a:moveTo>
                    <a:pt x="2263" y="10446"/>
                  </a:moveTo>
                  <a:cubicBezTo>
                    <a:pt x="4423" y="9778"/>
                    <a:pt x="6583" y="9110"/>
                    <a:pt x="8449" y="7885"/>
                  </a:cubicBezTo>
                  <a:cubicBezTo>
                    <a:pt x="10314" y="6660"/>
                    <a:pt x="11885" y="4879"/>
                    <a:pt x="12572" y="3431"/>
                  </a:cubicBezTo>
                  <a:cubicBezTo>
                    <a:pt x="13259" y="1984"/>
                    <a:pt x="13063" y="870"/>
                    <a:pt x="12376" y="314"/>
                  </a:cubicBezTo>
                  <a:cubicBezTo>
                    <a:pt x="11689" y="-243"/>
                    <a:pt x="10510" y="-243"/>
                    <a:pt x="8252" y="1872"/>
                  </a:cubicBezTo>
                  <a:cubicBezTo>
                    <a:pt x="5994" y="3988"/>
                    <a:pt x="2656" y="8219"/>
                    <a:pt x="1085" y="11670"/>
                  </a:cubicBezTo>
                  <a:cubicBezTo>
                    <a:pt x="-486" y="15122"/>
                    <a:pt x="-290" y="17794"/>
                    <a:pt x="1281" y="19353"/>
                  </a:cubicBezTo>
                  <a:cubicBezTo>
                    <a:pt x="2852" y="20912"/>
                    <a:pt x="5798" y="21357"/>
                    <a:pt x="9332" y="20578"/>
                  </a:cubicBezTo>
                  <a:cubicBezTo>
                    <a:pt x="12867" y="19798"/>
                    <a:pt x="16990" y="17794"/>
                    <a:pt x="21114" y="15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0299700" y="333556"/>
              <a:ext cx="1016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50" y="11918"/>
                    <a:pt x="9900" y="3818"/>
                    <a:pt x="13500" y="1118"/>
                  </a:cubicBezTo>
                  <a:cubicBezTo>
                    <a:pt x="17100" y="-1582"/>
                    <a:pt x="1935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0426700" y="223194"/>
              <a:ext cx="139700" cy="11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9" fill="norm" stroke="1" extrusionOk="0">
                  <a:moveTo>
                    <a:pt x="0" y="3422"/>
                  </a:moveTo>
                  <a:cubicBezTo>
                    <a:pt x="982" y="1822"/>
                    <a:pt x="1964" y="222"/>
                    <a:pt x="3273" y="22"/>
                  </a:cubicBezTo>
                  <a:cubicBezTo>
                    <a:pt x="4582" y="-178"/>
                    <a:pt x="6218" y="1022"/>
                    <a:pt x="7200" y="3422"/>
                  </a:cubicBezTo>
                  <a:cubicBezTo>
                    <a:pt x="8182" y="5822"/>
                    <a:pt x="8509" y="9422"/>
                    <a:pt x="8018" y="12222"/>
                  </a:cubicBezTo>
                  <a:cubicBezTo>
                    <a:pt x="7527" y="15022"/>
                    <a:pt x="6218" y="17022"/>
                    <a:pt x="4909" y="18622"/>
                  </a:cubicBezTo>
                  <a:cubicBezTo>
                    <a:pt x="3600" y="20222"/>
                    <a:pt x="2291" y="21422"/>
                    <a:pt x="2127" y="20822"/>
                  </a:cubicBezTo>
                  <a:cubicBezTo>
                    <a:pt x="1964" y="20222"/>
                    <a:pt x="2945" y="17822"/>
                    <a:pt x="3927" y="15822"/>
                  </a:cubicBezTo>
                  <a:cubicBezTo>
                    <a:pt x="4909" y="13822"/>
                    <a:pt x="5891" y="12222"/>
                    <a:pt x="7364" y="9822"/>
                  </a:cubicBezTo>
                  <a:cubicBezTo>
                    <a:pt x="8836" y="7422"/>
                    <a:pt x="10800" y="4222"/>
                    <a:pt x="11618" y="4222"/>
                  </a:cubicBezTo>
                  <a:cubicBezTo>
                    <a:pt x="12436" y="4222"/>
                    <a:pt x="12109" y="7422"/>
                    <a:pt x="12764" y="9822"/>
                  </a:cubicBezTo>
                  <a:cubicBezTo>
                    <a:pt x="13418" y="12222"/>
                    <a:pt x="15055" y="13822"/>
                    <a:pt x="16691" y="14622"/>
                  </a:cubicBezTo>
                  <a:cubicBezTo>
                    <a:pt x="18327" y="15422"/>
                    <a:pt x="19964" y="15422"/>
                    <a:pt x="21600" y="15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0560050" y="82550"/>
              <a:ext cx="69850" cy="11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0"/>
                  </a:moveTo>
                  <a:cubicBezTo>
                    <a:pt x="4582" y="3260"/>
                    <a:pt x="9164" y="6521"/>
                    <a:pt x="11455" y="9170"/>
                  </a:cubicBezTo>
                  <a:cubicBezTo>
                    <a:pt x="13745" y="11819"/>
                    <a:pt x="13745" y="13857"/>
                    <a:pt x="11455" y="15894"/>
                  </a:cubicBezTo>
                  <a:cubicBezTo>
                    <a:pt x="9164" y="17932"/>
                    <a:pt x="4582" y="19970"/>
                    <a:pt x="3927" y="20785"/>
                  </a:cubicBezTo>
                  <a:cubicBezTo>
                    <a:pt x="3273" y="21600"/>
                    <a:pt x="6545" y="21192"/>
                    <a:pt x="10145" y="20581"/>
                  </a:cubicBezTo>
                  <a:cubicBezTo>
                    <a:pt x="13745" y="19970"/>
                    <a:pt x="17673" y="19155"/>
                    <a:pt x="21600" y="18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0579100" y="120650"/>
              <a:ext cx="952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523"/>
                    <a:pt x="12960" y="7047"/>
                    <a:pt x="9360" y="10647"/>
                  </a:cubicBezTo>
                  <a:cubicBezTo>
                    <a:pt x="5760" y="14247"/>
                    <a:pt x="2880" y="179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0661649" y="286692"/>
              <a:ext cx="114301" cy="8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4297"/>
                  </a:moveTo>
                  <a:cubicBezTo>
                    <a:pt x="1200" y="2288"/>
                    <a:pt x="2400" y="278"/>
                    <a:pt x="3800" y="27"/>
                  </a:cubicBezTo>
                  <a:cubicBezTo>
                    <a:pt x="5200" y="-224"/>
                    <a:pt x="6800" y="1283"/>
                    <a:pt x="8000" y="3292"/>
                  </a:cubicBezTo>
                  <a:cubicBezTo>
                    <a:pt x="9200" y="5302"/>
                    <a:pt x="10000" y="7813"/>
                    <a:pt x="10000" y="10576"/>
                  </a:cubicBezTo>
                  <a:cubicBezTo>
                    <a:pt x="10000" y="13339"/>
                    <a:pt x="9200" y="16353"/>
                    <a:pt x="7800" y="18362"/>
                  </a:cubicBezTo>
                  <a:cubicBezTo>
                    <a:pt x="6400" y="20371"/>
                    <a:pt x="4400" y="21376"/>
                    <a:pt x="4200" y="21125"/>
                  </a:cubicBezTo>
                  <a:cubicBezTo>
                    <a:pt x="4000" y="20874"/>
                    <a:pt x="5600" y="19367"/>
                    <a:pt x="8800" y="18362"/>
                  </a:cubicBezTo>
                  <a:cubicBezTo>
                    <a:pt x="12000" y="17357"/>
                    <a:pt x="16800" y="16855"/>
                    <a:pt x="21600" y="16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0820400" y="7683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0946870" y="474083"/>
              <a:ext cx="425981" cy="47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07" fill="norm" stroke="1" extrusionOk="0">
                  <a:moveTo>
                    <a:pt x="5160" y="16581"/>
                  </a:moveTo>
                  <a:cubicBezTo>
                    <a:pt x="4946" y="16108"/>
                    <a:pt x="4732" y="15634"/>
                    <a:pt x="4358" y="15302"/>
                  </a:cubicBezTo>
                  <a:cubicBezTo>
                    <a:pt x="3983" y="14971"/>
                    <a:pt x="3449" y="14781"/>
                    <a:pt x="2754" y="15018"/>
                  </a:cubicBezTo>
                  <a:cubicBezTo>
                    <a:pt x="2059" y="15255"/>
                    <a:pt x="1203" y="15918"/>
                    <a:pt x="669" y="16676"/>
                  </a:cubicBezTo>
                  <a:cubicBezTo>
                    <a:pt x="134" y="17434"/>
                    <a:pt x="-80" y="18287"/>
                    <a:pt x="27" y="18902"/>
                  </a:cubicBezTo>
                  <a:cubicBezTo>
                    <a:pt x="134" y="19518"/>
                    <a:pt x="562" y="19897"/>
                    <a:pt x="1096" y="19945"/>
                  </a:cubicBezTo>
                  <a:cubicBezTo>
                    <a:pt x="1631" y="19992"/>
                    <a:pt x="2272" y="19708"/>
                    <a:pt x="3342" y="18571"/>
                  </a:cubicBezTo>
                  <a:cubicBezTo>
                    <a:pt x="4411" y="17434"/>
                    <a:pt x="5908" y="15445"/>
                    <a:pt x="7191" y="12934"/>
                  </a:cubicBezTo>
                  <a:cubicBezTo>
                    <a:pt x="8474" y="10424"/>
                    <a:pt x="9544" y="7392"/>
                    <a:pt x="10185" y="5497"/>
                  </a:cubicBezTo>
                  <a:cubicBezTo>
                    <a:pt x="10827" y="3602"/>
                    <a:pt x="11041" y="2845"/>
                    <a:pt x="11148" y="2039"/>
                  </a:cubicBezTo>
                  <a:cubicBezTo>
                    <a:pt x="11255" y="1234"/>
                    <a:pt x="11255" y="381"/>
                    <a:pt x="11041" y="97"/>
                  </a:cubicBezTo>
                  <a:cubicBezTo>
                    <a:pt x="10827" y="-187"/>
                    <a:pt x="10399" y="97"/>
                    <a:pt x="9597" y="1708"/>
                  </a:cubicBezTo>
                  <a:cubicBezTo>
                    <a:pt x="8795" y="3318"/>
                    <a:pt x="7619" y="6255"/>
                    <a:pt x="6817" y="9381"/>
                  </a:cubicBezTo>
                  <a:cubicBezTo>
                    <a:pt x="6015" y="12508"/>
                    <a:pt x="5587" y="15824"/>
                    <a:pt x="5373" y="17766"/>
                  </a:cubicBezTo>
                  <a:cubicBezTo>
                    <a:pt x="5160" y="19708"/>
                    <a:pt x="5160" y="20276"/>
                    <a:pt x="5267" y="20276"/>
                  </a:cubicBezTo>
                  <a:cubicBezTo>
                    <a:pt x="5373" y="20276"/>
                    <a:pt x="5587" y="19708"/>
                    <a:pt x="6603" y="18192"/>
                  </a:cubicBezTo>
                  <a:cubicBezTo>
                    <a:pt x="7619" y="16676"/>
                    <a:pt x="9437" y="14213"/>
                    <a:pt x="10560" y="12839"/>
                  </a:cubicBezTo>
                  <a:cubicBezTo>
                    <a:pt x="11682" y="11466"/>
                    <a:pt x="12110" y="11181"/>
                    <a:pt x="12431" y="11276"/>
                  </a:cubicBezTo>
                  <a:cubicBezTo>
                    <a:pt x="12752" y="11371"/>
                    <a:pt x="12966" y="11845"/>
                    <a:pt x="13072" y="13076"/>
                  </a:cubicBezTo>
                  <a:cubicBezTo>
                    <a:pt x="13179" y="14308"/>
                    <a:pt x="13179" y="16297"/>
                    <a:pt x="12859" y="17718"/>
                  </a:cubicBezTo>
                  <a:cubicBezTo>
                    <a:pt x="12538" y="19139"/>
                    <a:pt x="11896" y="19992"/>
                    <a:pt x="11308" y="20560"/>
                  </a:cubicBezTo>
                  <a:cubicBezTo>
                    <a:pt x="10720" y="21129"/>
                    <a:pt x="10185" y="21413"/>
                    <a:pt x="9865" y="21271"/>
                  </a:cubicBezTo>
                  <a:cubicBezTo>
                    <a:pt x="9544" y="21129"/>
                    <a:pt x="9437" y="20560"/>
                    <a:pt x="10025" y="19566"/>
                  </a:cubicBezTo>
                  <a:cubicBezTo>
                    <a:pt x="10613" y="18571"/>
                    <a:pt x="11896" y="17150"/>
                    <a:pt x="12805" y="16202"/>
                  </a:cubicBezTo>
                  <a:cubicBezTo>
                    <a:pt x="13714" y="15255"/>
                    <a:pt x="14249" y="14781"/>
                    <a:pt x="14944" y="14260"/>
                  </a:cubicBezTo>
                  <a:cubicBezTo>
                    <a:pt x="15639" y="13739"/>
                    <a:pt x="16494" y="13171"/>
                    <a:pt x="16708" y="13029"/>
                  </a:cubicBezTo>
                  <a:cubicBezTo>
                    <a:pt x="16922" y="12887"/>
                    <a:pt x="16494" y="13171"/>
                    <a:pt x="16013" y="13787"/>
                  </a:cubicBezTo>
                  <a:cubicBezTo>
                    <a:pt x="15532" y="14402"/>
                    <a:pt x="14997" y="15350"/>
                    <a:pt x="15265" y="16439"/>
                  </a:cubicBezTo>
                  <a:cubicBezTo>
                    <a:pt x="15532" y="17529"/>
                    <a:pt x="16601" y="18760"/>
                    <a:pt x="17777" y="19376"/>
                  </a:cubicBezTo>
                  <a:cubicBezTo>
                    <a:pt x="18954" y="19992"/>
                    <a:pt x="20237" y="19992"/>
                    <a:pt x="21520" y="19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0" y="1860550"/>
              <a:ext cx="112585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420"/>
                  </a:moveTo>
                  <a:cubicBezTo>
                    <a:pt x="110" y="7078"/>
                    <a:pt x="219" y="5736"/>
                    <a:pt x="343" y="5003"/>
                  </a:cubicBezTo>
                  <a:cubicBezTo>
                    <a:pt x="467" y="4271"/>
                    <a:pt x="605" y="4149"/>
                    <a:pt x="751" y="4027"/>
                  </a:cubicBezTo>
                  <a:cubicBezTo>
                    <a:pt x="897" y="3905"/>
                    <a:pt x="1052" y="3783"/>
                    <a:pt x="1212" y="3661"/>
                  </a:cubicBezTo>
                  <a:cubicBezTo>
                    <a:pt x="1373" y="3539"/>
                    <a:pt x="1539" y="3417"/>
                    <a:pt x="1693" y="3234"/>
                  </a:cubicBezTo>
                  <a:cubicBezTo>
                    <a:pt x="1848" y="3051"/>
                    <a:pt x="1990" y="2807"/>
                    <a:pt x="2140" y="2685"/>
                  </a:cubicBezTo>
                  <a:cubicBezTo>
                    <a:pt x="2290" y="2563"/>
                    <a:pt x="2449" y="2563"/>
                    <a:pt x="2615" y="2502"/>
                  </a:cubicBezTo>
                  <a:cubicBezTo>
                    <a:pt x="2782" y="2441"/>
                    <a:pt x="2956" y="2319"/>
                    <a:pt x="3107" y="2197"/>
                  </a:cubicBezTo>
                  <a:cubicBezTo>
                    <a:pt x="3257" y="2075"/>
                    <a:pt x="3383" y="1953"/>
                    <a:pt x="3511" y="1892"/>
                  </a:cubicBezTo>
                  <a:cubicBezTo>
                    <a:pt x="3639" y="1831"/>
                    <a:pt x="3769" y="1831"/>
                    <a:pt x="3907" y="1769"/>
                  </a:cubicBezTo>
                  <a:cubicBezTo>
                    <a:pt x="4045" y="1708"/>
                    <a:pt x="4191" y="1586"/>
                    <a:pt x="4339" y="1464"/>
                  </a:cubicBezTo>
                  <a:cubicBezTo>
                    <a:pt x="4487" y="1342"/>
                    <a:pt x="4638" y="1220"/>
                    <a:pt x="4794" y="1098"/>
                  </a:cubicBezTo>
                  <a:cubicBezTo>
                    <a:pt x="4950" y="976"/>
                    <a:pt x="5113" y="854"/>
                    <a:pt x="5277" y="793"/>
                  </a:cubicBezTo>
                  <a:cubicBezTo>
                    <a:pt x="5442" y="732"/>
                    <a:pt x="5608" y="732"/>
                    <a:pt x="5736" y="671"/>
                  </a:cubicBezTo>
                  <a:cubicBezTo>
                    <a:pt x="5864" y="610"/>
                    <a:pt x="5953" y="488"/>
                    <a:pt x="6045" y="427"/>
                  </a:cubicBezTo>
                  <a:cubicBezTo>
                    <a:pt x="6136" y="366"/>
                    <a:pt x="6229" y="366"/>
                    <a:pt x="6325" y="366"/>
                  </a:cubicBezTo>
                  <a:cubicBezTo>
                    <a:pt x="6420" y="366"/>
                    <a:pt x="6518" y="366"/>
                    <a:pt x="6613" y="366"/>
                  </a:cubicBezTo>
                  <a:cubicBezTo>
                    <a:pt x="6709" y="366"/>
                    <a:pt x="6802" y="366"/>
                    <a:pt x="6952" y="305"/>
                  </a:cubicBezTo>
                  <a:cubicBezTo>
                    <a:pt x="7103" y="244"/>
                    <a:pt x="7310" y="122"/>
                    <a:pt x="7456" y="61"/>
                  </a:cubicBezTo>
                  <a:cubicBezTo>
                    <a:pt x="7602" y="0"/>
                    <a:pt x="7687" y="0"/>
                    <a:pt x="7785" y="0"/>
                  </a:cubicBezTo>
                  <a:cubicBezTo>
                    <a:pt x="7882" y="0"/>
                    <a:pt x="7992" y="0"/>
                    <a:pt x="8097" y="0"/>
                  </a:cubicBezTo>
                  <a:cubicBezTo>
                    <a:pt x="8203" y="0"/>
                    <a:pt x="8305" y="0"/>
                    <a:pt x="8414" y="0"/>
                  </a:cubicBezTo>
                  <a:cubicBezTo>
                    <a:pt x="8524" y="0"/>
                    <a:pt x="8642" y="0"/>
                    <a:pt x="8743" y="0"/>
                  </a:cubicBezTo>
                  <a:cubicBezTo>
                    <a:pt x="8845" y="0"/>
                    <a:pt x="8930" y="0"/>
                    <a:pt x="9034" y="0"/>
                  </a:cubicBezTo>
                  <a:cubicBezTo>
                    <a:pt x="9137" y="0"/>
                    <a:pt x="9259" y="0"/>
                    <a:pt x="9366" y="61"/>
                  </a:cubicBezTo>
                  <a:cubicBezTo>
                    <a:pt x="9474" y="122"/>
                    <a:pt x="9568" y="244"/>
                    <a:pt x="9726" y="366"/>
                  </a:cubicBezTo>
                  <a:cubicBezTo>
                    <a:pt x="9884" y="488"/>
                    <a:pt x="10108" y="610"/>
                    <a:pt x="10270" y="671"/>
                  </a:cubicBezTo>
                  <a:cubicBezTo>
                    <a:pt x="10432" y="732"/>
                    <a:pt x="10534" y="732"/>
                    <a:pt x="10646" y="793"/>
                  </a:cubicBezTo>
                  <a:cubicBezTo>
                    <a:pt x="10757" y="854"/>
                    <a:pt x="10879" y="976"/>
                    <a:pt x="10997" y="1098"/>
                  </a:cubicBezTo>
                  <a:cubicBezTo>
                    <a:pt x="11115" y="1220"/>
                    <a:pt x="11228" y="1342"/>
                    <a:pt x="11338" y="1464"/>
                  </a:cubicBezTo>
                  <a:cubicBezTo>
                    <a:pt x="11448" y="1586"/>
                    <a:pt x="11553" y="1708"/>
                    <a:pt x="11669" y="1769"/>
                  </a:cubicBezTo>
                  <a:cubicBezTo>
                    <a:pt x="11785" y="1831"/>
                    <a:pt x="11911" y="1831"/>
                    <a:pt x="12032" y="1892"/>
                  </a:cubicBezTo>
                  <a:cubicBezTo>
                    <a:pt x="12154" y="1953"/>
                    <a:pt x="12272" y="2075"/>
                    <a:pt x="12447" y="2319"/>
                  </a:cubicBezTo>
                  <a:cubicBezTo>
                    <a:pt x="12621" y="2563"/>
                    <a:pt x="12853" y="2929"/>
                    <a:pt x="13034" y="3173"/>
                  </a:cubicBezTo>
                  <a:cubicBezTo>
                    <a:pt x="13214" y="3417"/>
                    <a:pt x="13344" y="3539"/>
                    <a:pt x="13468" y="3661"/>
                  </a:cubicBezTo>
                  <a:cubicBezTo>
                    <a:pt x="13592" y="3783"/>
                    <a:pt x="13710" y="3905"/>
                    <a:pt x="13831" y="4027"/>
                  </a:cubicBezTo>
                  <a:cubicBezTo>
                    <a:pt x="13953" y="4149"/>
                    <a:pt x="14079" y="4271"/>
                    <a:pt x="14197" y="4454"/>
                  </a:cubicBezTo>
                  <a:cubicBezTo>
                    <a:pt x="14315" y="4637"/>
                    <a:pt x="14424" y="4881"/>
                    <a:pt x="14544" y="5064"/>
                  </a:cubicBezTo>
                  <a:cubicBezTo>
                    <a:pt x="14664" y="5247"/>
                    <a:pt x="14794" y="5369"/>
                    <a:pt x="14918" y="5553"/>
                  </a:cubicBezTo>
                  <a:cubicBezTo>
                    <a:pt x="15042" y="5736"/>
                    <a:pt x="15159" y="5980"/>
                    <a:pt x="15281" y="6224"/>
                  </a:cubicBezTo>
                  <a:cubicBezTo>
                    <a:pt x="15403" y="6468"/>
                    <a:pt x="15529" y="6712"/>
                    <a:pt x="15647" y="6895"/>
                  </a:cubicBezTo>
                  <a:cubicBezTo>
                    <a:pt x="15764" y="7078"/>
                    <a:pt x="15874" y="7200"/>
                    <a:pt x="15992" y="7383"/>
                  </a:cubicBezTo>
                  <a:cubicBezTo>
                    <a:pt x="16110" y="7566"/>
                    <a:pt x="16236" y="7810"/>
                    <a:pt x="16357" y="8054"/>
                  </a:cubicBezTo>
                  <a:cubicBezTo>
                    <a:pt x="16479" y="8298"/>
                    <a:pt x="16597" y="8542"/>
                    <a:pt x="16715" y="8786"/>
                  </a:cubicBezTo>
                  <a:cubicBezTo>
                    <a:pt x="16832" y="9031"/>
                    <a:pt x="16950" y="9275"/>
                    <a:pt x="17064" y="9519"/>
                  </a:cubicBezTo>
                  <a:cubicBezTo>
                    <a:pt x="17178" y="9763"/>
                    <a:pt x="17287" y="10007"/>
                    <a:pt x="17401" y="10312"/>
                  </a:cubicBezTo>
                  <a:cubicBezTo>
                    <a:pt x="17515" y="10617"/>
                    <a:pt x="17632" y="10983"/>
                    <a:pt x="17746" y="11288"/>
                  </a:cubicBezTo>
                  <a:cubicBezTo>
                    <a:pt x="17860" y="11593"/>
                    <a:pt x="17970" y="11837"/>
                    <a:pt x="18130" y="12203"/>
                  </a:cubicBezTo>
                  <a:cubicBezTo>
                    <a:pt x="18290" y="12569"/>
                    <a:pt x="18502" y="13058"/>
                    <a:pt x="18656" y="13424"/>
                  </a:cubicBezTo>
                  <a:cubicBezTo>
                    <a:pt x="18810" y="13790"/>
                    <a:pt x="18908" y="14034"/>
                    <a:pt x="19052" y="14400"/>
                  </a:cubicBezTo>
                  <a:cubicBezTo>
                    <a:pt x="19196" y="14766"/>
                    <a:pt x="19387" y="15254"/>
                    <a:pt x="19608" y="15803"/>
                  </a:cubicBezTo>
                  <a:cubicBezTo>
                    <a:pt x="19829" y="16353"/>
                    <a:pt x="20081" y="16963"/>
                    <a:pt x="20276" y="17451"/>
                  </a:cubicBezTo>
                  <a:cubicBezTo>
                    <a:pt x="20471" y="17939"/>
                    <a:pt x="20609" y="18305"/>
                    <a:pt x="20796" y="18854"/>
                  </a:cubicBezTo>
                  <a:cubicBezTo>
                    <a:pt x="20983" y="19403"/>
                    <a:pt x="21218" y="20136"/>
                    <a:pt x="21360" y="20624"/>
                  </a:cubicBezTo>
                  <a:cubicBezTo>
                    <a:pt x="21503" y="21112"/>
                    <a:pt x="21551" y="2135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84943" y="2367195"/>
              <a:ext cx="128134" cy="57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08" fill="norm" stroke="1" extrusionOk="0">
                  <a:moveTo>
                    <a:pt x="4050" y="5490"/>
                  </a:moveTo>
                  <a:cubicBezTo>
                    <a:pt x="4050" y="6988"/>
                    <a:pt x="4050" y="8486"/>
                    <a:pt x="4572" y="10535"/>
                  </a:cubicBezTo>
                  <a:cubicBezTo>
                    <a:pt x="5095" y="12585"/>
                    <a:pt x="6140" y="15186"/>
                    <a:pt x="6837" y="16684"/>
                  </a:cubicBezTo>
                  <a:cubicBezTo>
                    <a:pt x="7534" y="18182"/>
                    <a:pt x="7882" y="18576"/>
                    <a:pt x="8404" y="19286"/>
                  </a:cubicBezTo>
                  <a:cubicBezTo>
                    <a:pt x="8927" y="19995"/>
                    <a:pt x="9624" y="21020"/>
                    <a:pt x="9972" y="21257"/>
                  </a:cubicBezTo>
                  <a:cubicBezTo>
                    <a:pt x="10321" y="21493"/>
                    <a:pt x="10321" y="20941"/>
                    <a:pt x="9101" y="19286"/>
                  </a:cubicBezTo>
                  <a:cubicBezTo>
                    <a:pt x="7882" y="17630"/>
                    <a:pt x="5443" y="14871"/>
                    <a:pt x="3701" y="12270"/>
                  </a:cubicBezTo>
                  <a:cubicBezTo>
                    <a:pt x="1959" y="9668"/>
                    <a:pt x="914" y="7224"/>
                    <a:pt x="392" y="5490"/>
                  </a:cubicBezTo>
                  <a:cubicBezTo>
                    <a:pt x="-131" y="3756"/>
                    <a:pt x="-131" y="2731"/>
                    <a:pt x="392" y="1943"/>
                  </a:cubicBezTo>
                  <a:cubicBezTo>
                    <a:pt x="914" y="1154"/>
                    <a:pt x="1959" y="602"/>
                    <a:pt x="3353" y="287"/>
                  </a:cubicBezTo>
                  <a:cubicBezTo>
                    <a:pt x="4746" y="-28"/>
                    <a:pt x="6488" y="-107"/>
                    <a:pt x="8753" y="169"/>
                  </a:cubicBezTo>
                  <a:cubicBezTo>
                    <a:pt x="11017" y="445"/>
                    <a:pt x="13804" y="1075"/>
                    <a:pt x="16069" y="1785"/>
                  </a:cubicBezTo>
                  <a:cubicBezTo>
                    <a:pt x="18334" y="2494"/>
                    <a:pt x="20075" y="3283"/>
                    <a:pt x="20772" y="3874"/>
                  </a:cubicBezTo>
                  <a:cubicBezTo>
                    <a:pt x="21469" y="4465"/>
                    <a:pt x="21121" y="4859"/>
                    <a:pt x="18682" y="5175"/>
                  </a:cubicBezTo>
                  <a:cubicBezTo>
                    <a:pt x="16243" y="5490"/>
                    <a:pt x="11714" y="5727"/>
                    <a:pt x="8753" y="5963"/>
                  </a:cubicBezTo>
                  <a:cubicBezTo>
                    <a:pt x="5792" y="6200"/>
                    <a:pt x="4398" y="6436"/>
                    <a:pt x="3004" y="6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311150" y="2584449"/>
              <a:ext cx="171450" cy="29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6060"/>
                  </a:moveTo>
                  <a:cubicBezTo>
                    <a:pt x="1067" y="5439"/>
                    <a:pt x="2133" y="4817"/>
                    <a:pt x="3600" y="4895"/>
                  </a:cubicBezTo>
                  <a:cubicBezTo>
                    <a:pt x="5067" y="4973"/>
                    <a:pt x="6933" y="5750"/>
                    <a:pt x="8800" y="8158"/>
                  </a:cubicBezTo>
                  <a:cubicBezTo>
                    <a:pt x="10667" y="10567"/>
                    <a:pt x="12533" y="14607"/>
                    <a:pt x="13333" y="17016"/>
                  </a:cubicBezTo>
                  <a:cubicBezTo>
                    <a:pt x="14133" y="19424"/>
                    <a:pt x="13867" y="20201"/>
                    <a:pt x="13067" y="20745"/>
                  </a:cubicBezTo>
                  <a:cubicBezTo>
                    <a:pt x="12267" y="21289"/>
                    <a:pt x="10933" y="21600"/>
                    <a:pt x="10000" y="21289"/>
                  </a:cubicBezTo>
                  <a:cubicBezTo>
                    <a:pt x="9067" y="20978"/>
                    <a:pt x="8533" y="20046"/>
                    <a:pt x="8800" y="17016"/>
                  </a:cubicBezTo>
                  <a:cubicBezTo>
                    <a:pt x="9067" y="13986"/>
                    <a:pt x="10133" y="8858"/>
                    <a:pt x="11200" y="5827"/>
                  </a:cubicBezTo>
                  <a:cubicBezTo>
                    <a:pt x="12267" y="2797"/>
                    <a:pt x="13333" y="1865"/>
                    <a:pt x="14533" y="1165"/>
                  </a:cubicBezTo>
                  <a:cubicBezTo>
                    <a:pt x="15733" y="466"/>
                    <a:pt x="17067" y="0"/>
                    <a:pt x="18267" y="0"/>
                  </a:cubicBezTo>
                  <a:cubicBezTo>
                    <a:pt x="19467" y="0"/>
                    <a:pt x="20533" y="466"/>
                    <a:pt x="21600" y="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687685" y="2393162"/>
              <a:ext cx="194966" cy="60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77" fill="norm" stroke="1" extrusionOk="0">
                  <a:moveTo>
                    <a:pt x="16516" y="1608"/>
                  </a:moveTo>
                  <a:cubicBezTo>
                    <a:pt x="16516" y="1006"/>
                    <a:pt x="16516" y="404"/>
                    <a:pt x="15935" y="140"/>
                  </a:cubicBezTo>
                  <a:cubicBezTo>
                    <a:pt x="15354" y="-123"/>
                    <a:pt x="14193" y="-48"/>
                    <a:pt x="12103" y="630"/>
                  </a:cubicBezTo>
                  <a:cubicBezTo>
                    <a:pt x="10012" y="1307"/>
                    <a:pt x="6993" y="2586"/>
                    <a:pt x="4554" y="4317"/>
                  </a:cubicBezTo>
                  <a:cubicBezTo>
                    <a:pt x="2116" y="6048"/>
                    <a:pt x="258" y="8231"/>
                    <a:pt x="25" y="10602"/>
                  </a:cubicBezTo>
                  <a:cubicBezTo>
                    <a:pt x="-207" y="12972"/>
                    <a:pt x="1187" y="15531"/>
                    <a:pt x="2812" y="17338"/>
                  </a:cubicBezTo>
                  <a:cubicBezTo>
                    <a:pt x="4438" y="19144"/>
                    <a:pt x="6296" y="20198"/>
                    <a:pt x="9432" y="20762"/>
                  </a:cubicBezTo>
                  <a:cubicBezTo>
                    <a:pt x="12567" y="21326"/>
                    <a:pt x="16980" y="21402"/>
                    <a:pt x="21393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073150" y="2413000"/>
              <a:ext cx="117751" cy="65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68" fill="norm" stroke="1" extrusionOk="0">
                  <a:moveTo>
                    <a:pt x="0" y="0"/>
                  </a:moveTo>
                  <a:cubicBezTo>
                    <a:pt x="1157" y="1394"/>
                    <a:pt x="2314" y="2787"/>
                    <a:pt x="4243" y="4634"/>
                  </a:cubicBezTo>
                  <a:cubicBezTo>
                    <a:pt x="6171" y="6480"/>
                    <a:pt x="8871" y="8779"/>
                    <a:pt x="11379" y="11114"/>
                  </a:cubicBezTo>
                  <a:cubicBezTo>
                    <a:pt x="13886" y="13448"/>
                    <a:pt x="16200" y="15817"/>
                    <a:pt x="17743" y="17419"/>
                  </a:cubicBezTo>
                  <a:cubicBezTo>
                    <a:pt x="19286" y="19022"/>
                    <a:pt x="20057" y="19858"/>
                    <a:pt x="20636" y="20485"/>
                  </a:cubicBezTo>
                  <a:cubicBezTo>
                    <a:pt x="21214" y="21112"/>
                    <a:pt x="21600" y="21530"/>
                    <a:pt x="21407" y="21565"/>
                  </a:cubicBezTo>
                  <a:cubicBezTo>
                    <a:pt x="21214" y="21600"/>
                    <a:pt x="20443" y="21252"/>
                    <a:pt x="19671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314450" y="2520965"/>
              <a:ext cx="443340" cy="32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34" fill="norm" stroke="1" extrusionOk="0">
                  <a:moveTo>
                    <a:pt x="0" y="5740"/>
                  </a:moveTo>
                  <a:cubicBezTo>
                    <a:pt x="2662" y="4920"/>
                    <a:pt x="5323" y="4100"/>
                    <a:pt x="7934" y="3211"/>
                  </a:cubicBezTo>
                  <a:cubicBezTo>
                    <a:pt x="10544" y="2323"/>
                    <a:pt x="13103" y="1366"/>
                    <a:pt x="14639" y="751"/>
                  </a:cubicBezTo>
                  <a:cubicBezTo>
                    <a:pt x="16174" y="135"/>
                    <a:pt x="16686" y="-138"/>
                    <a:pt x="16789" y="67"/>
                  </a:cubicBezTo>
                  <a:cubicBezTo>
                    <a:pt x="16891" y="272"/>
                    <a:pt x="16584" y="956"/>
                    <a:pt x="15253" y="3006"/>
                  </a:cubicBezTo>
                  <a:cubicBezTo>
                    <a:pt x="13922" y="5057"/>
                    <a:pt x="11568" y="8475"/>
                    <a:pt x="9725" y="11346"/>
                  </a:cubicBezTo>
                  <a:cubicBezTo>
                    <a:pt x="7882" y="14216"/>
                    <a:pt x="6552" y="16540"/>
                    <a:pt x="5733" y="18044"/>
                  </a:cubicBezTo>
                  <a:cubicBezTo>
                    <a:pt x="4914" y="19548"/>
                    <a:pt x="4607" y="20232"/>
                    <a:pt x="4709" y="20710"/>
                  </a:cubicBezTo>
                  <a:cubicBezTo>
                    <a:pt x="4811" y="21189"/>
                    <a:pt x="5323" y="21462"/>
                    <a:pt x="7217" y="20984"/>
                  </a:cubicBezTo>
                  <a:cubicBezTo>
                    <a:pt x="9111" y="20505"/>
                    <a:pt x="12387" y="19275"/>
                    <a:pt x="14639" y="18386"/>
                  </a:cubicBezTo>
                  <a:cubicBezTo>
                    <a:pt x="16891" y="17497"/>
                    <a:pt x="18119" y="16951"/>
                    <a:pt x="19194" y="16472"/>
                  </a:cubicBezTo>
                  <a:cubicBezTo>
                    <a:pt x="20269" y="15994"/>
                    <a:pt x="21191" y="15584"/>
                    <a:pt x="21395" y="15447"/>
                  </a:cubicBezTo>
                  <a:cubicBezTo>
                    <a:pt x="21600" y="15310"/>
                    <a:pt x="21088" y="15447"/>
                    <a:pt x="20576" y="15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847850" y="2311399"/>
              <a:ext cx="101600" cy="642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0"/>
                  </a:moveTo>
                  <a:cubicBezTo>
                    <a:pt x="1800" y="2132"/>
                    <a:pt x="3600" y="4263"/>
                    <a:pt x="5400" y="6608"/>
                  </a:cubicBezTo>
                  <a:cubicBezTo>
                    <a:pt x="7200" y="8953"/>
                    <a:pt x="9000" y="11511"/>
                    <a:pt x="11025" y="13891"/>
                  </a:cubicBezTo>
                  <a:cubicBezTo>
                    <a:pt x="13050" y="16271"/>
                    <a:pt x="15300" y="18474"/>
                    <a:pt x="16875" y="19788"/>
                  </a:cubicBezTo>
                  <a:cubicBezTo>
                    <a:pt x="18450" y="21103"/>
                    <a:pt x="19350" y="21529"/>
                    <a:pt x="20025" y="21564"/>
                  </a:cubicBezTo>
                  <a:cubicBezTo>
                    <a:pt x="20700" y="21600"/>
                    <a:pt x="21150" y="21245"/>
                    <a:pt x="21600" y="20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2260599" y="2470150"/>
              <a:ext cx="258618" cy="33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39" fill="norm" stroke="1" extrusionOk="0">
                  <a:moveTo>
                    <a:pt x="0" y="0"/>
                  </a:moveTo>
                  <a:cubicBezTo>
                    <a:pt x="0" y="671"/>
                    <a:pt x="0" y="1342"/>
                    <a:pt x="1229" y="2080"/>
                  </a:cubicBezTo>
                  <a:cubicBezTo>
                    <a:pt x="2459" y="2817"/>
                    <a:pt x="4917" y="3622"/>
                    <a:pt x="8166" y="4830"/>
                  </a:cubicBezTo>
                  <a:cubicBezTo>
                    <a:pt x="11415" y="6037"/>
                    <a:pt x="15454" y="7647"/>
                    <a:pt x="17912" y="8519"/>
                  </a:cubicBezTo>
                  <a:cubicBezTo>
                    <a:pt x="20371" y="9391"/>
                    <a:pt x="21249" y="9525"/>
                    <a:pt x="21424" y="9928"/>
                  </a:cubicBezTo>
                  <a:cubicBezTo>
                    <a:pt x="21600" y="10330"/>
                    <a:pt x="21073" y="11001"/>
                    <a:pt x="19229" y="12343"/>
                  </a:cubicBezTo>
                  <a:cubicBezTo>
                    <a:pt x="17385" y="13684"/>
                    <a:pt x="14224" y="15697"/>
                    <a:pt x="11941" y="17106"/>
                  </a:cubicBezTo>
                  <a:cubicBezTo>
                    <a:pt x="9659" y="18514"/>
                    <a:pt x="8254" y="19319"/>
                    <a:pt x="7200" y="20057"/>
                  </a:cubicBezTo>
                  <a:cubicBezTo>
                    <a:pt x="6146" y="20795"/>
                    <a:pt x="5444" y="21466"/>
                    <a:pt x="5356" y="21533"/>
                  </a:cubicBezTo>
                  <a:cubicBezTo>
                    <a:pt x="5268" y="21600"/>
                    <a:pt x="5795" y="21063"/>
                    <a:pt x="6322" y="20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2751666" y="2423808"/>
              <a:ext cx="296335" cy="26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1234" y="4200"/>
                  </a:moveTo>
                  <a:cubicBezTo>
                    <a:pt x="617" y="3357"/>
                    <a:pt x="0" y="2513"/>
                    <a:pt x="0" y="1838"/>
                  </a:cubicBezTo>
                  <a:cubicBezTo>
                    <a:pt x="0" y="1163"/>
                    <a:pt x="617" y="657"/>
                    <a:pt x="1929" y="319"/>
                  </a:cubicBezTo>
                  <a:cubicBezTo>
                    <a:pt x="3240" y="-18"/>
                    <a:pt x="5246" y="-187"/>
                    <a:pt x="6943" y="319"/>
                  </a:cubicBezTo>
                  <a:cubicBezTo>
                    <a:pt x="8640" y="825"/>
                    <a:pt x="10029" y="2007"/>
                    <a:pt x="10106" y="4200"/>
                  </a:cubicBezTo>
                  <a:cubicBezTo>
                    <a:pt x="10183" y="6394"/>
                    <a:pt x="8949" y="9600"/>
                    <a:pt x="7406" y="12216"/>
                  </a:cubicBezTo>
                  <a:cubicBezTo>
                    <a:pt x="5863" y="14832"/>
                    <a:pt x="4011" y="16857"/>
                    <a:pt x="2931" y="18291"/>
                  </a:cubicBezTo>
                  <a:cubicBezTo>
                    <a:pt x="1851" y="19725"/>
                    <a:pt x="1543" y="20569"/>
                    <a:pt x="2083" y="20991"/>
                  </a:cubicBezTo>
                  <a:cubicBezTo>
                    <a:pt x="2623" y="21413"/>
                    <a:pt x="4011" y="21413"/>
                    <a:pt x="7020" y="21160"/>
                  </a:cubicBezTo>
                  <a:cubicBezTo>
                    <a:pt x="10029" y="20907"/>
                    <a:pt x="14657" y="20401"/>
                    <a:pt x="17357" y="19979"/>
                  </a:cubicBezTo>
                  <a:cubicBezTo>
                    <a:pt x="20057" y="19557"/>
                    <a:pt x="20829" y="19219"/>
                    <a:pt x="21600" y="18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3048000" y="2216150"/>
              <a:ext cx="137584" cy="60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997" y="0"/>
                  </a:moveTo>
                  <a:cubicBezTo>
                    <a:pt x="6314" y="2425"/>
                    <a:pt x="11631" y="4851"/>
                    <a:pt x="15452" y="7352"/>
                  </a:cubicBezTo>
                  <a:cubicBezTo>
                    <a:pt x="19274" y="9853"/>
                    <a:pt x="21600" y="12429"/>
                    <a:pt x="21600" y="14627"/>
                  </a:cubicBezTo>
                  <a:cubicBezTo>
                    <a:pt x="21600" y="16825"/>
                    <a:pt x="19274" y="18644"/>
                    <a:pt x="17114" y="19781"/>
                  </a:cubicBezTo>
                  <a:cubicBezTo>
                    <a:pt x="14954" y="20918"/>
                    <a:pt x="12960" y="21373"/>
                    <a:pt x="10135" y="21486"/>
                  </a:cubicBezTo>
                  <a:cubicBezTo>
                    <a:pt x="7311" y="21600"/>
                    <a:pt x="3655" y="21373"/>
                    <a:pt x="0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3721100" y="2520386"/>
              <a:ext cx="2159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47" y="11375"/>
                    <a:pt x="8894" y="2735"/>
                    <a:pt x="12494" y="575"/>
                  </a:cubicBezTo>
                  <a:cubicBezTo>
                    <a:pt x="16094" y="-1585"/>
                    <a:pt x="1884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3765550" y="263525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4151829" y="2223180"/>
              <a:ext cx="191244" cy="373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201" fill="norm" stroke="1" extrusionOk="0">
                  <a:moveTo>
                    <a:pt x="1479" y="4641"/>
                  </a:moveTo>
                  <a:cubicBezTo>
                    <a:pt x="1024" y="4041"/>
                    <a:pt x="569" y="3441"/>
                    <a:pt x="228" y="2841"/>
                  </a:cubicBezTo>
                  <a:cubicBezTo>
                    <a:pt x="-113" y="2241"/>
                    <a:pt x="-340" y="1641"/>
                    <a:pt x="1593" y="981"/>
                  </a:cubicBezTo>
                  <a:cubicBezTo>
                    <a:pt x="3525" y="321"/>
                    <a:pt x="7618" y="-399"/>
                    <a:pt x="11483" y="261"/>
                  </a:cubicBezTo>
                  <a:cubicBezTo>
                    <a:pt x="15348" y="921"/>
                    <a:pt x="18986" y="2961"/>
                    <a:pt x="20123" y="5121"/>
                  </a:cubicBezTo>
                  <a:cubicBezTo>
                    <a:pt x="21260" y="7281"/>
                    <a:pt x="19896" y="9561"/>
                    <a:pt x="18304" y="11781"/>
                  </a:cubicBezTo>
                  <a:cubicBezTo>
                    <a:pt x="16713" y="14001"/>
                    <a:pt x="14894" y="16161"/>
                    <a:pt x="14098" y="17721"/>
                  </a:cubicBezTo>
                  <a:cubicBezTo>
                    <a:pt x="13302" y="19281"/>
                    <a:pt x="13529" y="20241"/>
                    <a:pt x="13757" y="21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4241800" y="279400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2451100" y="3932766"/>
              <a:ext cx="29845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9" y="10800"/>
                    <a:pt x="9498" y="0"/>
                    <a:pt x="13098" y="0"/>
                  </a:cubicBezTo>
                  <a:cubicBezTo>
                    <a:pt x="16698" y="0"/>
                    <a:pt x="1914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2482850" y="4083049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84" y="10800"/>
                    <a:pt x="4168" y="21600"/>
                    <a:pt x="7768" y="21600"/>
                  </a:cubicBezTo>
                  <a:cubicBezTo>
                    <a:pt x="11368" y="21600"/>
                    <a:pt x="16484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3330151" y="3830498"/>
              <a:ext cx="186175" cy="22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0896" fill="norm" stroke="1" extrusionOk="0">
                  <a:moveTo>
                    <a:pt x="11797" y="6232"/>
                  </a:moveTo>
                  <a:cubicBezTo>
                    <a:pt x="12509" y="5461"/>
                    <a:pt x="13221" y="4689"/>
                    <a:pt x="14052" y="3918"/>
                  </a:cubicBezTo>
                  <a:cubicBezTo>
                    <a:pt x="14883" y="3147"/>
                    <a:pt x="15832" y="2375"/>
                    <a:pt x="15832" y="1700"/>
                  </a:cubicBezTo>
                  <a:cubicBezTo>
                    <a:pt x="15832" y="1025"/>
                    <a:pt x="14883" y="447"/>
                    <a:pt x="13102" y="157"/>
                  </a:cubicBezTo>
                  <a:cubicBezTo>
                    <a:pt x="11322" y="-132"/>
                    <a:pt x="8711" y="-132"/>
                    <a:pt x="6456" y="1122"/>
                  </a:cubicBezTo>
                  <a:cubicBezTo>
                    <a:pt x="4201" y="2375"/>
                    <a:pt x="2302" y="4882"/>
                    <a:pt x="1116" y="7968"/>
                  </a:cubicBezTo>
                  <a:cubicBezTo>
                    <a:pt x="-71" y="11054"/>
                    <a:pt x="-546" y="14718"/>
                    <a:pt x="878" y="17322"/>
                  </a:cubicBezTo>
                  <a:cubicBezTo>
                    <a:pt x="2302" y="19925"/>
                    <a:pt x="5625" y="21468"/>
                    <a:pt x="9305" y="20697"/>
                  </a:cubicBezTo>
                  <a:cubicBezTo>
                    <a:pt x="12984" y="19925"/>
                    <a:pt x="17019" y="16839"/>
                    <a:pt x="19036" y="13850"/>
                  </a:cubicBezTo>
                  <a:cubicBezTo>
                    <a:pt x="21054" y="10861"/>
                    <a:pt x="21054" y="7968"/>
                    <a:pt x="20698" y="6136"/>
                  </a:cubicBezTo>
                  <a:cubicBezTo>
                    <a:pt x="20342" y="4304"/>
                    <a:pt x="19630" y="3532"/>
                    <a:pt x="18562" y="3243"/>
                  </a:cubicBezTo>
                  <a:cubicBezTo>
                    <a:pt x="17494" y="2954"/>
                    <a:pt x="16069" y="3147"/>
                    <a:pt x="14645" y="3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416300" y="3708399"/>
              <a:ext cx="698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1200"/>
                    <a:pt x="13745" y="2400"/>
                    <a:pt x="11127" y="4600"/>
                  </a:cubicBezTo>
                  <a:cubicBezTo>
                    <a:pt x="8509" y="6800"/>
                    <a:pt x="7200" y="10000"/>
                    <a:pt x="5564" y="13000"/>
                  </a:cubicBezTo>
                  <a:cubicBezTo>
                    <a:pt x="3927" y="16000"/>
                    <a:pt x="1964" y="18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3365500" y="3751627"/>
              <a:ext cx="2095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6109" y="4868"/>
                    <a:pt x="12218" y="-1303"/>
                    <a:pt x="15818" y="240"/>
                  </a:cubicBezTo>
                  <a:cubicBezTo>
                    <a:pt x="19418" y="1783"/>
                    <a:pt x="20509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3276600" y="4108449"/>
              <a:ext cx="1905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720" y="7855"/>
                    <a:pt x="1440" y="15709"/>
                    <a:pt x="5040" y="18655"/>
                  </a:cubicBezTo>
                  <a:cubicBezTo>
                    <a:pt x="8640" y="21600"/>
                    <a:pt x="15120" y="19636"/>
                    <a:pt x="2160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3658546" y="3776309"/>
              <a:ext cx="170504" cy="32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06" fill="norm" stroke="1" extrusionOk="0">
                  <a:moveTo>
                    <a:pt x="21219" y="2190"/>
                  </a:moveTo>
                  <a:cubicBezTo>
                    <a:pt x="20956" y="1502"/>
                    <a:pt x="20692" y="814"/>
                    <a:pt x="19770" y="401"/>
                  </a:cubicBezTo>
                  <a:cubicBezTo>
                    <a:pt x="18848" y="-11"/>
                    <a:pt x="17268" y="-149"/>
                    <a:pt x="15292" y="195"/>
                  </a:cubicBezTo>
                  <a:cubicBezTo>
                    <a:pt x="13317" y="539"/>
                    <a:pt x="10946" y="1364"/>
                    <a:pt x="8443" y="3290"/>
                  </a:cubicBezTo>
                  <a:cubicBezTo>
                    <a:pt x="5941" y="5217"/>
                    <a:pt x="3307" y="8243"/>
                    <a:pt x="1726" y="10926"/>
                  </a:cubicBezTo>
                  <a:cubicBezTo>
                    <a:pt x="146" y="13609"/>
                    <a:pt x="-381" y="15948"/>
                    <a:pt x="278" y="17668"/>
                  </a:cubicBezTo>
                  <a:cubicBezTo>
                    <a:pt x="936" y="19387"/>
                    <a:pt x="2780" y="20488"/>
                    <a:pt x="5678" y="20969"/>
                  </a:cubicBezTo>
                  <a:cubicBezTo>
                    <a:pt x="8575" y="21451"/>
                    <a:pt x="12526" y="21313"/>
                    <a:pt x="16478" y="21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3829050" y="396240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4051300" y="3790118"/>
              <a:ext cx="209550" cy="26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0" y="3033"/>
                  </a:moveTo>
                  <a:cubicBezTo>
                    <a:pt x="436" y="2208"/>
                    <a:pt x="873" y="1384"/>
                    <a:pt x="2618" y="724"/>
                  </a:cubicBezTo>
                  <a:cubicBezTo>
                    <a:pt x="4364" y="65"/>
                    <a:pt x="7418" y="-430"/>
                    <a:pt x="9382" y="559"/>
                  </a:cubicBezTo>
                  <a:cubicBezTo>
                    <a:pt x="11345" y="1549"/>
                    <a:pt x="12218" y="4022"/>
                    <a:pt x="10691" y="7320"/>
                  </a:cubicBezTo>
                  <a:cubicBezTo>
                    <a:pt x="9164" y="10617"/>
                    <a:pt x="5236" y="14739"/>
                    <a:pt x="3055" y="17213"/>
                  </a:cubicBezTo>
                  <a:cubicBezTo>
                    <a:pt x="873" y="19686"/>
                    <a:pt x="436" y="20510"/>
                    <a:pt x="982" y="20840"/>
                  </a:cubicBezTo>
                  <a:cubicBezTo>
                    <a:pt x="1527" y="21170"/>
                    <a:pt x="3055" y="21005"/>
                    <a:pt x="6655" y="20263"/>
                  </a:cubicBezTo>
                  <a:cubicBezTo>
                    <a:pt x="10255" y="19521"/>
                    <a:pt x="15927" y="18202"/>
                    <a:pt x="21600" y="16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318000" y="3721100"/>
              <a:ext cx="161267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600" fill="norm" stroke="1" extrusionOk="0">
                  <a:moveTo>
                    <a:pt x="0" y="0"/>
                  </a:moveTo>
                  <a:cubicBezTo>
                    <a:pt x="3828" y="1098"/>
                    <a:pt x="7656" y="2197"/>
                    <a:pt x="11484" y="4088"/>
                  </a:cubicBezTo>
                  <a:cubicBezTo>
                    <a:pt x="15311" y="5980"/>
                    <a:pt x="19139" y="8664"/>
                    <a:pt x="20370" y="11410"/>
                  </a:cubicBezTo>
                  <a:cubicBezTo>
                    <a:pt x="21600" y="14156"/>
                    <a:pt x="20233" y="16963"/>
                    <a:pt x="17909" y="18671"/>
                  </a:cubicBezTo>
                  <a:cubicBezTo>
                    <a:pt x="15585" y="20380"/>
                    <a:pt x="12304" y="20990"/>
                    <a:pt x="90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673600" y="3941087"/>
              <a:ext cx="2794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927" y="12793"/>
                    <a:pt x="7855" y="5170"/>
                    <a:pt x="11455" y="1993"/>
                  </a:cubicBezTo>
                  <a:cubicBezTo>
                    <a:pt x="15055" y="-1183"/>
                    <a:pt x="18327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826000" y="3816350"/>
              <a:ext cx="127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18"/>
                    <a:pt x="0" y="8836"/>
                    <a:pt x="3600" y="12436"/>
                  </a:cubicBezTo>
                  <a:cubicBezTo>
                    <a:pt x="7200" y="16036"/>
                    <a:pt x="14400" y="188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5249438" y="3735122"/>
              <a:ext cx="109962" cy="34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518" fill="norm" stroke="1" extrusionOk="0">
                  <a:moveTo>
                    <a:pt x="21172" y="1882"/>
                  </a:moveTo>
                  <a:cubicBezTo>
                    <a:pt x="19134" y="1227"/>
                    <a:pt x="17097" y="573"/>
                    <a:pt x="15059" y="245"/>
                  </a:cubicBezTo>
                  <a:cubicBezTo>
                    <a:pt x="13021" y="-82"/>
                    <a:pt x="10983" y="-82"/>
                    <a:pt x="9353" y="245"/>
                  </a:cubicBezTo>
                  <a:cubicBezTo>
                    <a:pt x="7723" y="573"/>
                    <a:pt x="6500" y="1227"/>
                    <a:pt x="4870" y="3518"/>
                  </a:cubicBezTo>
                  <a:cubicBezTo>
                    <a:pt x="3240" y="5809"/>
                    <a:pt x="1202" y="9736"/>
                    <a:pt x="387" y="12616"/>
                  </a:cubicBezTo>
                  <a:cubicBezTo>
                    <a:pt x="-428" y="15496"/>
                    <a:pt x="-20" y="17329"/>
                    <a:pt x="2221" y="18638"/>
                  </a:cubicBezTo>
                  <a:cubicBezTo>
                    <a:pt x="4463" y="19947"/>
                    <a:pt x="8538" y="20733"/>
                    <a:pt x="12614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5509122" y="3829050"/>
              <a:ext cx="21729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68"/>
                    <a:pt x="4448" y="1137"/>
                    <a:pt x="1502" y="4358"/>
                  </a:cubicBezTo>
                  <a:cubicBezTo>
                    <a:pt x="-1443" y="7579"/>
                    <a:pt x="521" y="13453"/>
                    <a:pt x="2484" y="16768"/>
                  </a:cubicBezTo>
                  <a:cubicBezTo>
                    <a:pt x="4448" y="20084"/>
                    <a:pt x="6412" y="20842"/>
                    <a:pt x="83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5695950" y="3924300"/>
              <a:ext cx="1841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6118489" y="3806512"/>
              <a:ext cx="184082" cy="18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0717" fill="norm" stroke="1" extrusionOk="0">
                  <a:moveTo>
                    <a:pt x="12570" y="3239"/>
                  </a:moveTo>
                  <a:cubicBezTo>
                    <a:pt x="11370" y="2765"/>
                    <a:pt x="10170" y="2290"/>
                    <a:pt x="8010" y="3595"/>
                  </a:cubicBezTo>
                  <a:cubicBezTo>
                    <a:pt x="5850" y="4901"/>
                    <a:pt x="2730" y="7987"/>
                    <a:pt x="1170" y="10835"/>
                  </a:cubicBezTo>
                  <a:cubicBezTo>
                    <a:pt x="-390" y="13683"/>
                    <a:pt x="-390" y="16294"/>
                    <a:pt x="1170" y="18193"/>
                  </a:cubicBezTo>
                  <a:cubicBezTo>
                    <a:pt x="2730" y="20092"/>
                    <a:pt x="5850" y="21279"/>
                    <a:pt x="9210" y="20448"/>
                  </a:cubicBezTo>
                  <a:cubicBezTo>
                    <a:pt x="12570" y="19617"/>
                    <a:pt x="16170" y="16769"/>
                    <a:pt x="18330" y="13683"/>
                  </a:cubicBezTo>
                  <a:cubicBezTo>
                    <a:pt x="20490" y="10598"/>
                    <a:pt x="21210" y="7275"/>
                    <a:pt x="20730" y="4782"/>
                  </a:cubicBezTo>
                  <a:cubicBezTo>
                    <a:pt x="20250" y="2290"/>
                    <a:pt x="18570" y="628"/>
                    <a:pt x="16650" y="154"/>
                  </a:cubicBezTo>
                  <a:cubicBezTo>
                    <a:pt x="14730" y="-321"/>
                    <a:pt x="12570" y="391"/>
                    <a:pt x="10410" y="1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6216650" y="3722992"/>
              <a:ext cx="23284" cy="32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11782" y="2368"/>
                  </a:moveTo>
                  <a:cubicBezTo>
                    <a:pt x="13745" y="1261"/>
                    <a:pt x="15709" y="153"/>
                    <a:pt x="17673" y="14"/>
                  </a:cubicBezTo>
                  <a:cubicBezTo>
                    <a:pt x="19636" y="-124"/>
                    <a:pt x="21600" y="707"/>
                    <a:pt x="21600" y="2922"/>
                  </a:cubicBezTo>
                  <a:cubicBezTo>
                    <a:pt x="21600" y="5138"/>
                    <a:pt x="19636" y="8738"/>
                    <a:pt x="15709" y="12061"/>
                  </a:cubicBezTo>
                  <a:cubicBezTo>
                    <a:pt x="11782" y="15384"/>
                    <a:pt x="5891" y="18430"/>
                    <a:pt x="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6076949" y="3735501"/>
              <a:ext cx="2286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800" y="11153"/>
                    <a:pt x="9600" y="2153"/>
                    <a:pt x="13200" y="353"/>
                  </a:cubicBezTo>
                  <a:cubicBezTo>
                    <a:pt x="16800" y="-1447"/>
                    <a:pt x="1920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6089650" y="4051299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6399566" y="3729239"/>
              <a:ext cx="121935" cy="309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8" h="21331" fill="norm" stroke="1" extrusionOk="0">
                  <a:moveTo>
                    <a:pt x="19328" y="3380"/>
                  </a:moveTo>
                  <a:cubicBezTo>
                    <a:pt x="20036" y="2066"/>
                    <a:pt x="20744" y="753"/>
                    <a:pt x="20213" y="242"/>
                  </a:cubicBezTo>
                  <a:cubicBezTo>
                    <a:pt x="19682" y="-269"/>
                    <a:pt x="17911" y="23"/>
                    <a:pt x="14547" y="1190"/>
                  </a:cubicBezTo>
                  <a:cubicBezTo>
                    <a:pt x="11183" y="2358"/>
                    <a:pt x="6226" y="4401"/>
                    <a:pt x="3216" y="6809"/>
                  </a:cubicBezTo>
                  <a:cubicBezTo>
                    <a:pt x="206" y="9217"/>
                    <a:pt x="-856" y="11990"/>
                    <a:pt x="737" y="14472"/>
                  </a:cubicBezTo>
                  <a:cubicBezTo>
                    <a:pt x="2331" y="16953"/>
                    <a:pt x="6580" y="19142"/>
                    <a:pt x="9590" y="20236"/>
                  </a:cubicBezTo>
                  <a:cubicBezTo>
                    <a:pt x="12600" y="21331"/>
                    <a:pt x="14370" y="21331"/>
                    <a:pt x="16141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6553200" y="3817672"/>
              <a:ext cx="158750" cy="14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4500"/>
                  </a:moveTo>
                  <a:cubicBezTo>
                    <a:pt x="864" y="2934"/>
                    <a:pt x="1728" y="1369"/>
                    <a:pt x="3168" y="587"/>
                  </a:cubicBezTo>
                  <a:cubicBezTo>
                    <a:pt x="4608" y="-196"/>
                    <a:pt x="6624" y="-196"/>
                    <a:pt x="7920" y="587"/>
                  </a:cubicBezTo>
                  <a:cubicBezTo>
                    <a:pt x="9216" y="1369"/>
                    <a:pt x="9792" y="2934"/>
                    <a:pt x="8928" y="5908"/>
                  </a:cubicBezTo>
                  <a:cubicBezTo>
                    <a:pt x="8064" y="8882"/>
                    <a:pt x="5760" y="13265"/>
                    <a:pt x="4176" y="16239"/>
                  </a:cubicBezTo>
                  <a:cubicBezTo>
                    <a:pt x="2592" y="19213"/>
                    <a:pt x="1728" y="20778"/>
                    <a:pt x="2304" y="21091"/>
                  </a:cubicBezTo>
                  <a:cubicBezTo>
                    <a:pt x="2880" y="21404"/>
                    <a:pt x="4896" y="20465"/>
                    <a:pt x="8352" y="19056"/>
                  </a:cubicBezTo>
                  <a:cubicBezTo>
                    <a:pt x="11808" y="17647"/>
                    <a:pt x="16704" y="15769"/>
                    <a:pt x="21600" y="13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6737350" y="3719499"/>
              <a:ext cx="117714" cy="2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399" fill="norm" stroke="1" extrusionOk="0">
                  <a:moveTo>
                    <a:pt x="0" y="121"/>
                  </a:moveTo>
                  <a:cubicBezTo>
                    <a:pt x="2653" y="-40"/>
                    <a:pt x="5305" y="-201"/>
                    <a:pt x="8526" y="766"/>
                  </a:cubicBezTo>
                  <a:cubicBezTo>
                    <a:pt x="11747" y="1733"/>
                    <a:pt x="15537" y="3829"/>
                    <a:pt x="18000" y="6489"/>
                  </a:cubicBezTo>
                  <a:cubicBezTo>
                    <a:pt x="20463" y="9148"/>
                    <a:pt x="21600" y="12372"/>
                    <a:pt x="20842" y="14790"/>
                  </a:cubicBezTo>
                  <a:cubicBezTo>
                    <a:pt x="20084" y="17208"/>
                    <a:pt x="17432" y="18820"/>
                    <a:pt x="15158" y="19787"/>
                  </a:cubicBezTo>
                  <a:cubicBezTo>
                    <a:pt x="12884" y="20754"/>
                    <a:pt x="10989" y="21077"/>
                    <a:pt x="9095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6896099" y="3657600"/>
              <a:ext cx="83066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2" h="21600" fill="norm" stroke="1" extrusionOk="0">
                  <a:moveTo>
                    <a:pt x="3086" y="0"/>
                  </a:moveTo>
                  <a:cubicBezTo>
                    <a:pt x="8229" y="1714"/>
                    <a:pt x="13371" y="3429"/>
                    <a:pt x="16714" y="5657"/>
                  </a:cubicBezTo>
                  <a:cubicBezTo>
                    <a:pt x="20057" y="7886"/>
                    <a:pt x="21600" y="10629"/>
                    <a:pt x="18514" y="13371"/>
                  </a:cubicBezTo>
                  <a:cubicBezTo>
                    <a:pt x="15429" y="16114"/>
                    <a:pt x="7714" y="188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2508250" y="4869886"/>
              <a:ext cx="2413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47" y="11375"/>
                    <a:pt x="9095" y="2735"/>
                    <a:pt x="12695" y="575"/>
                  </a:cubicBezTo>
                  <a:cubicBezTo>
                    <a:pt x="16295" y="-1585"/>
                    <a:pt x="1894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2520950" y="4997450"/>
              <a:ext cx="254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8000"/>
                    <a:pt x="11160" y="14400"/>
                    <a:pt x="14760" y="10800"/>
                  </a:cubicBezTo>
                  <a:cubicBezTo>
                    <a:pt x="18360" y="7200"/>
                    <a:pt x="1998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3275468" y="4771417"/>
              <a:ext cx="261483" cy="31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144" fill="norm" stroke="1" extrusionOk="0">
                  <a:moveTo>
                    <a:pt x="2706" y="2794"/>
                  </a:moveTo>
                  <a:cubicBezTo>
                    <a:pt x="3229" y="1947"/>
                    <a:pt x="3751" y="1100"/>
                    <a:pt x="5058" y="535"/>
                  </a:cubicBezTo>
                  <a:cubicBezTo>
                    <a:pt x="6364" y="-30"/>
                    <a:pt x="8454" y="-312"/>
                    <a:pt x="10109" y="535"/>
                  </a:cubicBezTo>
                  <a:cubicBezTo>
                    <a:pt x="11764" y="1382"/>
                    <a:pt x="12984" y="3359"/>
                    <a:pt x="12287" y="6112"/>
                  </a:cubicBezTo>
                  <a:cubicBezTo>
                    <a:pt x="11590" y="8864"/>
                    <a:pt x="8977" y="12394"/>
                    <a:pt x="6887" y="14723"/>
                  </a:cubicBezTo>
                  <a:cubicBezTo>
                    <a:pt x="4796" y="17053"/>
                    <a:pt x="3229" y="18182"/>
                    <a:pt x="2009" y="19100"/>
                  </a:cubicBezTo>
                  <a:cubicBezTo>
                    <a:pt x="790" y="20017"/>
                    <a:pt x="-81" y="20723"/>
                    <a:pt x="6" y="21006"/>
                  </a:cubicBezTo>
                  <a:cubicBezTo>
                    <a:pt x="93" y="21288"/>
                    <a:pt x="1138" y="21147"/>
                    <a:pt x="4535" y="20512"/>
                  </a:cubicBezTo>
                  <a:cubicBezTo>
                    <a:pt x="7932" y="19876"/>
                    <a:pt x="13680" y="18747"/>
                    <a:pt x="16903" y="18182"/>
                  </a:cubicBezTo>
                  <a:cubicBezTo>
                    <a:pt x="20125" y="17617"/>
                    <a:pt x="20822" y="17617"/>
                    <a:pt x="21519" y="17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3802544" y="4747282"/>
              <a:ext cx="163085" cy="23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063" fill="norm" stroke="1" extrusionOk="0">
                  <a:moveTo>
                    <a:pt x="16760" y="3123"/>
                  </a:moveTo>
                  <a:cubicBezTo>
                    <a:pt x="16760" y="2158"/>
                    <a:pt x="16760" y="1194"/>
                    <a:pt x="16068" y="615"/>
                  </a:cubicBezTo>
                  <a:cubicBezTo>
                    <a:pt x="15376" y="37"/>
                    <a:pt x="13991" y="-156"/>
                    <a:pt x="12053" y="133"/>
                  </a:cubicBezTo>
                  <a:cubicBezTo>
                    <a:pt x="10114" y="423"/>
                    <a:pt x="7622" y="1194"/>
                    <a:pt x="5130" y="3798"/>
                  </a:cubicBezTo>
                  <a:cubicBezTo>
                    <a:pt x="2637" y="6401"/>
                    <a:pt x="145" y="10837"/>
                    <a:pt x="6" y="14115"/>
                  </a:cubicBezTo>
                  <a:cubicBezTo>
                    <a:pt x="-132" y="17394"/>
                    <a:pt x="2083" y="19515"/>
                    <a:pt x="5406" y="20480"/>
                  </a:cubicBezTo>
                  <a:cubicBezTo>
                    <a:pt x="8730" y="21444"/>
                    <a:pt x="13160" y="21251"/>
                    <a:pt x="16345" y="19612"/>
                  </a:cubicBezTo>
                  <a:cubicBezTo>
                    <a:pt x="19530" y="17973"/>
                    <a:pt x="21468" y="14887"/>
                    <a:pt x="21330" y="11705"/>
                  </a:cubicBezTo>
                  <a:cubicBezTo>
                    <a:pt x="21191" y="8523"/>
                    <a:pt x="18976" y="5244"/>
                    <a:pt x="16760" y="1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3882749" y="4668246"/>
              <a:ext cx="73302" cy="49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56" fill="norm" stroke="1" extrusionOk="0">
                  <a:moveTo>
                    <a:pt x="21372" y="2190"/>
                  </a:moveTo>
                  <a:cubicBezTo>
                    <a:pt x="19521" y="1818"/>
                    <a:pt x="17669" y="1446"/>
                    <a:pt x="15818" y="980"/>
                  </a:cubicBezTo>
                  <a:cubicBezTo>
                    <a:pt x="13966" y="515"/>
                    <a:pt x="12115" y="-44"/>
                    <a:pt x="10881" y="3"/>
                  </a:cubicBezTo>
                  <a:cubicBezTo>
                    <a:pt x="9646" y="49"/>
                    <a:pt x="9029" y="701"/>
                    <a:pt x="8721" y="2889"/>
                  </a:cubicBezTo>
                  <a:cubicBezTo>
                    <a:pt x="8412" y="5077"/>
                    <a:pt x="8412" y="8801"/>
                    <a:pt x="7486" y="12013"/>
                  </a:cubicBezTo>
                  <a:cubicBezTo>
                    <a:pt x="6561" y="15225"/>
                    <a:pt x="4709" y="17925"/>
                    <a:pt x="3166" y="19508"/>
                  </a:cubicBezTo>
                  <a:cubicBezTo>
                    <a:pt x="1623" y="21090"/>
                    <a:pt x="389" y="21556"/>
                    <a:pt x="81" y="21556"/>
                  </a:cubicBezTo>
                  <a:cubicBezTo>
                    <a:pt x="-228" y="21556"/>
                    <a:pt x="389" y="21090"/>
                    <a:pt x="1315" y="20485"/>
                  </a:cubicBezTo>
                  <a:cubicBezTo>
                    <a:pt x="2241" y="19880"/>
                    <a:pt x="3475" y="19135"/>
                    <a:pt x="4709" y="18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3803650" y="4659677"/>
              <a:ext cx="241300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379" y="16276"/>
                    <a:pt x="758" y="11367"/>
                    <a:pt x="3411" y="7440"/>
                  </a:cubicBezTo>
                  <a:cubicBezTo>
                    <a:pt x="6063" y="3512"/>
                    <a:pt x="10989" y="567"/>
                    <a:pt x="14400" y="76"/>
                  </a:cubicBezTo>
                  <a:cubicBezTo>
                    <a:pt x="17811" y="-415"/>
                    <a:pt x="19705" y="1549"/>
                    <a:pt x="21600" y="3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3752850" y="5048250"/>
              <a:ext cx="279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8" y="21600"/>
                    <a:pt x="8836" y="21600"/>
                    <a:pt x="12436" y="18000"/>
                  </a:cubicBezTo>
                  <a:cubicBezTo>
                    <a:pt x="16036" y="14400"/>
                    <a:pt x="18818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4147495" y="4686299"/>
              <a:ext cx="170505" cy="38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93" fill="norm" stroke="1" extrusionOk="0">
                  <a:moveTo>
                    <a:pt x="21481" y="0"/>
                  </a:moveTo>
                  <a:cubicBezTo>
                    <a:pt x="18014" y="118"/>
                    <a:pt x="14548" y="236"/>
                    <a:pt x="11214" y="1534"/>
                  </a:cubicBezTo>
                  <a:cubicBezTo>
                    <a:pt x="7881" y="2833"/>
                    <a:pt x="4681" y="5311"/>
                    <a:pt x="2681" y="8380"/>
                  </a:cubicBezTo>
                  <a:cubicBezTo>
                    <a:pt x="681" y="11449"/>
                    <a:pt x="-119" y="15108"/>
                    <a:pt x="14" y="17469"/>
                  </a:cubicBezTo>
                  <a:cubicBezTo>
                    <a:pt x="148" y="19830"/>
                    <a:pt x="1214" y="20892"/>
                    <a:pt x="4281" y="21246"/>
                  </a:cubicBezTo>
                  <a:cubicBezTo>
                    <a:pt x="7348" y="21600"/>
                    <a:pt x="12414" y="21246"/>
                    <a:pt x="17481" y="20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4349750" y="4908549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4565650" y="4778639"/>
              <a:ext cx="234950" cy="22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3215"/>
                  </a:moveTo>
                  <a:cubicBezTo>
                    <a:pt x="195" y="2233"/>
                    <a:pt x="389" y="1252"/>
                    <a:pt x="1070" y="662"/>
                  </a:cubicBezTo>
                  <a:cubicBezTo>
                    <a:pt x="1751" y="73"/>
                    <a:pt x="2919" y="-123"/>
                    <a:pt x="4768" y="73"/>
                  </a:cubicBezTo>
                  <a:cubicBezTo>
                    <a:pt x="6616" y="270"/>
                    <a:pt x="9146" y="859"/>
                    <a:pt x="10314" y="2822"/>
                  </a:cubicBezTo>
                  <a:cubicBezTo>
                    <a:pt x="11481" y="4786"/>
                    <a:pt x="11286" y="8124"/>
                    <a:pt x="10314" y="10873"/>
                  </a:cubicBezTo>
                  <a:cubicBezTo>
                    <a:pt x="9341" y="13622"/>
                    <a:pt x="7589" y="15782"/>
                    <a:pt x="6324" y="17452"/>
                  </a:cubicBezTo>
                  <a:cubicBezTo>
                    <a:pt x="5059" y="19121"/>
                    <a:pt x="4281" y="20299"/>
                    <a:pt x="4378" y="20888"/>
                  </a:cubicBezTo>
                  <a:cubicBezTo>
                    <a:pt x="4476" y="21477"/>
                    <a:pt x="5449" y="21477"/>
                    <a:pt x="8465" y="20495"/>
                  </a:cubicBezTo>
                  <a:cubicBezTo>
                    <a:pt x="11481" y="19513"/>
                    <a:pt x="16541" y="17550"/>
                    <a:pt x="21600" y="15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4845050" y="4679949"/>
              <a:ext cx="121709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2500"/>
                    <a:pt x="14400" y="5000"/>
                    <a:pt x="18000" y="7750"/>
                  </a:cubicBezTo>
                  <a:cubicBezTo>
                    <a:pt x="21600" y="10500"/>
                    <a:pt x="21600" y="13500"/>
                    <a:pt x="18000" y="15850"/>
                  </a:cubicBezTo>
                  <a:cubicBezTo>
                    <a:pt x="14400" y="18200"/>
                    <a:pt x="7200" y="19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2686050" y="5796986"/>
              <a:ext cx="1651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538" y="2735"/>
                    <a:pt x="11077" y="-1585"/>
                    <a:pt x="14677" y="575"/>
                  </a:cubicBezTo>
                  <a:cubicBezTo>
                    <a:pt x="18277" y="2735"/>
                    <a:pt x="19938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692400" y="5937250"/>
              <a:ext cx="1841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3162300" y="5694739"/>
              <a:ext cx="241300" cy="25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4803"/>
                  </a:moveTo>
                  <a:cubicBezTo>
                    <a:pt x="379" y="3235"/>
                    <a:pt x="758" y="1667"/>
                    <a:pt x="1989" y="796"/>
                  </a:cubicBezTo>
                  <a:cubicBezTo>
                    <a:pt x="3221" y="-75"/>
                    <a:pt x="5305" y="-249"/>
                    <a:pt x="7200" y="361"/>
                  </a:cubicBezTo>
                  <a:cubicBezTo>
                    <a:pt x="9095" y="970"/>
                    <a:pt x="10800" y="2364"/>
                    <a:pt x="10895" y="4890"/>
                  </a:cubicBezTo>
                  <a:cubicBezTo>
                    <a:pt x="10989" y="7416"/>
                    <a:pt x="9474" y="11074"/>
                    <a:pt x="8053" y="13599"/>
                  </a:cubicBezTo>
                  <a:cubicBezTo>
                    <a:pt x="6632" y="16125"/>
                    <a:pt x="5305" y="17519"/>
                    <a:pt x="4074" y="18651"/>
                  </a:cubicBezTo>
                  <a:cubicBezTo>
                    <a:pt x="2842" y="19783"/>
                    <a:pt x="1705" y="20654"/>
                    <a:pt x="1895" y="21003"/>
                  </a:cubicBezTo>
                  <a:cubicBezTo>
                    <a:pt x="2084" y="21351"/>
                    <a:pt x="3600" y="21177"/>
                    <a:pt x="7105" y="20654"/>
                  </a:cubicBezTo>
                  <a:cubicBezTo>
                    <a:pt x="10611" y="20132"/>
                    <a:pt x="16105" y="19261"/>
                    <a:pt x="21600" y="18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3615697" y="5645513"/>
              <a:ext cx="149854" cy="37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458" fill="norm" stroke="1" extrusionOk="0">
                  <a:moveTo>
                    <a:pt x="20948" y="343"/>
                  </a:moveTo>
                  <a:cubicBezTo>
                    <a:pt x="19469" y="101"/>
                    <a:pt x="17989" y="-142"/>
                    <a:pt x="15918" y="101"/>
                  </a:cubicBezTo>
                  <a:cubicBezTo>
                    <a:pt x="13847" y="343"/>
                    <a:pt x="11184" y="1071"/>
                    <a:pt x="8225" y="2710"/>
                  </a:cubicBezTo>
                  <a:cubicBezTo>
                    <a:pt x="5266" y="4348"/>
                    <a:pt x="2011" y="6896"/>
                    <a:pt x="680" y="9566"/>
                  </a:cubicBezTo>
                  <a:cubicBezTo>
                    <a:pt x="-652" y="12236"/>
                    <a:pt x="-60" y="15027"/>
                    <a:pt x="2751" y="17029"/>
                  </a:cubicBezTo>
                  <a:cubicBezTo>
                    <a:pt x="5562" y="19031"/>
                    <a:pt x="10592" y="20245"/>
                    <a:pt x="15622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886178" y="5645150"/>
              <a:ext cx="31773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600" fill="norm" stroke="1" extrusionOk="0">
                  <a:moveTo>
                    <a:pt x="16214" y="0"/>
                  </a:moveTo>
                  <a:cubicBezTo>
                    <a:pt x="9464" y="2225"/>
                    <a:pt x="2714" y="4451"/>
                    <a:pt x="689" y="7396"/>
                  </a:cubicBezTo>
                  <a:cubicBezTo>
                    <a:pt x="-1336" y="10342"/>
                    <a:pt x="1364" y="14007"/>
                    <a:pt x="5414" y="16495"/>
                  </a:cubicBezTo>
                  <a:cubicBezTo>
                    <a:pt x="9464" y="18982"/>
                    <a:pt x="14864" y="20291"/>
                    <a:pt x="202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025900" y="5854700"/>
              <a:ext cx="2349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4565561" y="5713931"/>
              <a:ext cx="166798" cy="17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0618" fill="norm" stroke="1" extrusionOk="0">
                  <a:moveTo>
                    <a:pt x="17187" y="4647"/>
                  </a:moveTo>
                  <a:cubicBezTo>
                    <a:pt x="15105" y="2638"/>
                    <a:pt x="13023" y="629"/>
                    <a:pt x="10290" y="126"/>
                  </a:cubicBezTo>
                  <a:cubicBezTo>
                    <a:pt x="7558" y="-376"/>
                    <a:pt x="4175" y="629"/>
                    <a:pt x="2093" y="2889"/>
                  </a:cubicBezTo>
                  <a:cubicBezTo>
                    <a:pt x="11" y="5150"/>
                    <a:pt x="-770" y="8666"/>
                    <a:pt x="922" y="12308"/>
                  </a:cubicBezTo>
                  <a:cubicBezTo>
                    <a:pt x="2613" y="15950"/>
                    <a:pt x="6777" y="19717"/>
                    <a:pt x="10420" y="20471"/>
                  </a:cubicBezTo>
                  <a:cubicBezTo>
                    <a:pt x="14064" y="21224"/>
                    <a:pt x="17187" y="18964"/>
                    <a:pt x="18878" y="16201"/>
                  </a:cubicBezTo>
                  <a:cubicBezTo>
                    <a:pt x="20570" y="13438"/>
                    <a:pt x="20830" y="10173"/>
                    <a:pt x="20179" y="7661"/>
                  </a:cubicBezTo>
                  <a:cubicBezTo>
                    <a:pt x="19529" y="5150"/>
                    <a:pt x="17967" y="3391"/>
                    <a:pt x="16406" y="1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4635500" y="5627801"/>
              <a:ext cx="44450" cy="38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613"/>
                  </a:moveTo>
                  <a:cubicBezTo>
                    <a:pt x="15429" y="259"/>
                    <a:pt x="9257" y="-95"/>
                    <a:pt x="5657" y="23"/>
                  </a:cubicBezTo>
                  <a:cubicBezTo>
                    <a:pt x="2057" y="141"/>
                    <a:pt x="1029" y="731"/>
                    <a:pt x="1029" y="2738"/>
                  </a:cubicBezTo>
                  <a:cubicBezTo>
                    <a:pt x="1029" y="4744"/>
                    <a:pt x="2057" y="8167"/>
                    <a:pt x="2057" y="11531"/>
                  </a:cubicBezTo>
                  <a:cubicBezTo>
                    <a:pt x="2057" y="14895"/>
                    <a:pt x="1029" y="18200"/>
                    <a:pt x="0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4540250" y="5638800"/>
              <a:ext cx="2730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53" y="1440"/>
                    <a:pt x="8707" y="2880"/>
                    <a:pt x="12307" y="6480"/>
                  </a:cubicBezTo>
                  <a:cubicBezTo>
                    <a:pt x="15907" y="10080"/>
                    <a:pt x="18753" y="15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4527550" y="5975350"/>
              <a:ext cx="234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21600"/>
                    <a:pt x="8951" y="21600"/>
                    <a:pt x="12551" y="18000"/>
                  </a:cubicBezTo>
                  <a:cubicBezTo>
                    <a:pt x="16151" y="14400"/>
                    <a:pt x="18876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4873146" y="5632399"/>
              <a:ext cx="181455" cy="3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73" fill="norm" stroke="1" extrusionOk="0">
                  <a:moveTo>
                    <a:pt x="21042" y="393"/>
                  </a:moveTo>
                  <a:cubicBezTo>
                    <a:pt x="19815" y="133"/>
                    <a:pt x="18587" y="-127"/>
                    <a:pt x="16869" y="68"/>
                  </a:cubicBezTo>
                  <a:cubicBezTo>
                    <a:pt x="15151" y="263"/>
                    <a:pt x="12942" y="914"/>
                    <a:pt x="10119" y="2671"/>
                  </a:cubicBezTo>
                  <a:cubicBezTo>
                    <a:pt x="7297" y="4427"/>
                    <a:pt x="3860" y="7290"/>
                    <a:pt x="1897" y="10153"/>
                  </a:cubicBezTo>
                  <a:cubicBezTo>
                    <a:pt x="-67" y="13015"/>
                    <a:pt x="-558" y="15878"/>
                    <a:pt x="669" y="17765"/>
                  </a:cubicBezTo>
                  <a:cubicBezTo>
                    <a:pt x="1897" y="19651"/>
                    <a:pt x="4842" y="20562"/>
                    <a:pt x="7787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5048250" y="5743938"/>
              <a:ext cx="146050" cy="15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056"/>
                  </a:moveTo>
                  <a:cubicBezTo>
                    <a:pt x="1252" y="1215"/>
                    <a:pt x="2504" y="373"/>
                    <a:pt x="3913" y="93"/>
                  </a:cubicBezTo>
                  <a:cubicBezTo>
                    <a:pt x="5322" y="-188"/>
                    <a:pt x="6887" y="93"/>
                    <a:pt x="8452" y="2056"/>
                  </a:cubicBezTo>
                  <a:cubicBezTo>
                    <a:pt x="10017" y="4020"/>
                    <a:pt x="11583" y="7667"/>
                    <a:pt x="11583" y="10191"/>
                  </a:cubicBezTo>
                  <a:cubicBezTo>
                    <a:pt x="11583" y="12716"/>
                    <a:pt x="10017" y="14118"/>
                    <a:pt x="8139" y="15521"/>
                  </a:cubicBezTo>
                  <a:cubicBezTo>
                    <a:pt x="6261" y="16924"/>
                    <a:pt x="4070" y="18326"/>
                    <a:pt x="3757" y="19448"/>
                  </a:cubicBezTo>
                  <a:cubicBezTo>
                    <a:pt x="3443" y="20570"/>
                    <a:pt x="5009" y="21412"/>
                    <a:pt x="8296" y="21131"/>
                  </a:cubicBezTo>
                  <a:cubicBezTo>
                    <a:pt x="11583" y="20851"/>
                    <a:pt x="16591" y="19448"/>
                    <a:pt x="21600" y="18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5238749" y="5607050"/>
              <a:ext cx="15819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0" y="0"/>
                  </a:moveTo>
                  <a:cubicBezTo>
                    <a:pt x="3411" y="697"/>
                    <a:pt x="6821" y="1394"/>
                    <a:pt x="10232" y="2961"/>
                  </a:cubicBezTo>
                  <a:cubicBezTo>
                    <a:pt x="13642" y="4529"/>
                    <a:pt x="17053" y="6968"/>
                    <a:pt x="19042" y="9697"/>
                  </a:cubicBezTo>
                  <a:cubicBezTo>
                    <a:pt x="21032" y="12426"/>
                    <a:pt x="21600" y="15445"/>
                    <a:pt x="21032" y="17477"/>
                  </a:cubicBezTo>
                  <a:cubicBezTo>
                    <a:pt x="20463" y="19510"/>
                    <a:pt x="18758" y="20555"/>
                    <a:pt x="170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5416550" y="5543550"/>
              <a:ext cx="144580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0" y="0"/>
                  </a:moveTo>
                  <a:cubicBezTo>
                    <a:pt x="5554" y="1580"/>
                    <a:pt x="11109" y="3161"/>
                    <a:pt x="15120" y="5532"/>
                  </a:cubicBezTo>
                  <a:cubicBezTo>
                    <a:pt x="19131" y="7902"/>
                    <a:pt x="21600" y="11063"/>
                    <a:pt x="20983" y="13610"/>
                  </a:cubicBezTo>
                  <a:cubicBezTo>
                    <a:pt x="20366" y="16156"/>
                    <a:pt x="16663" y="18088"/>
                    <a:pt x="12651" y="19317"/>
                  </a:cubicBezTo>
                  <a:cubicBezTo>
                    <a:pt x="8640" y="20546"/>
                    <a:pt x="4320" y="210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0137493" y="3067050"/>
              <a:ext cx="66428" cy="1221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1102" y="0"/>
                  </a:moveTo>
                  <a:cubicBezTo>
                    <a:pt x="427" y="749"/>
                    <a:pt x="-248" y="1497"/>
                    <a:pt x="89" y="2546"/>
                  </a:cubicBezTo>
                  <a:cubicBezTo>
                    <a:pt x="427" y="3594"/>
                    <a:pt x="1777" y="4941"/>
                    <a:pt x="4140" y="6345"/>
                  </a:cubicBezTo>
                  <a:cubicBezTo>
                    <a:pt x="6502" y="7749"/>
                    <a:pt x="9877" y="9209"/>
                    <a:pt x="12240" y="10594"/>
                  </a:cubicBezTo>
                  <a:cubicBezTo>
                    <a:pt x="14602" y="11979"/>
                    <a:pt x="15952" y="13289"/>
                    <a:pt x="17302" y="14637"/>
                  </a:cubicBezTo>
                  <a:cubicBezTo>
                    <a:pt x="18652" y="15985"/>
                    <a:pt x="20002" y="17370"/>
                    <a:pt x="20677" y="18474"/>
                  </a:cubicBezTo>
                  <a:cubicBezTo>
                    <a:pt x="21352" y="19579"/>
                    <a:pt x="21352" y="20402"/>
                    <a:pt x="20677" y="20907"/>
                  </a:cubicBezTo>
                  <a:cubicBezTo>
                    <a:pt x="20002" y="21413"/>
                    <a:pt x="18652" y="21600"/>
                    <a:pt x="16289" y="21600"/>
                  </a:cubicBezTo>
                  <a:cubicBezTo>
                    <a:pt x="13927" y="21600"/>
                    <a:pt x="10552" y="21413"/>
                    <a:pt x="7177" y="21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8039099" y="4292599"/>
              <a:ext cx="4108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" y="18514"/>
                    <a:pt x="734" y="15429"/>
                    <a:pt x="1163" y="13886"/>
                  </a:cubicBezTo>
                  <a:cubicBezTo>
                    <a:pt x="1591" y="12343"/>
                    <a:pt x="2081" y="12343"/>
                    <a:pt x="2565" y="12343"/>
                  </a:cubicBezTo>
                  <a:cubicBezTo>
                    <a:pt x="3049" y="12343"/>
                    <a:pt x="3528" y="12343"/>
                    <a:pt x="3978" y="11829"/>
                  </a:cubicBezTo>
                  <a:cubicBezTo>
                    <a:pt x="4429" y="11314"/>
                    <a:pt x="4852" y="10286"/>
                    <a:pt x="5297" y="9257"/>
                  </a:cubicBezTo>
                  <a:cubicBezTo>
                    <a:pt x="5742" y="8229"/>
                    <a:pt x="6210" y="7200"/>
                    <a:pt x="6677" y="6171"/>
                  </a:cubicBezTo>
                  <a:cubicBezTo>
                    <a:pt x="7144" y="5143"/>
                    <a:pt x="7612" y="4114"/>
                    <a:pt x="8085" y="3600"/>
                  </a:cubicBezTo>
                  <a:cubicBezTo>
                    <a:pt x="8558" y="3086"/>
                    <a:pt x="9036" y="3086"/>
                    <a:pt x="9487" y="3086"/>
                  </a:cubicBezTo>
                  <a:cubicBezTo>
                    <a:pt x="9938" y="3086"/>
                    <a:pt x="10360" y="3086"/>
                    <a:pt x="10800" y="2571"/>
                  </a:cubicBezTo>
                  <a:cubicBezTo>
                    <a:pt x="11240" y="2057"/>
                    <a:pt x="11696" y="1029"/>
                    <a:pt x="12174" y="514"/>
                  </a:cubicBezTo>
                  <a:cubicBezTo>
                    <a:pt x="12653" y="0"/>
                    <a:pt x="13154" y="0"/>
                    <a:pt x="13638" y="0"/>
                  </a:cubicBezTo>
                  <a:cubicBezTo>
                    <a:pt x="14122" y="0"/>
                    <a:pt x="14589" y="0"/>
                    <a:pt x="15068" y="514"/>
                  </a:cubicBezTo>
                  <a:cubicBezTo>
                    <a:pt x="15546" y="1029"/>
                    <a:pt x="16036" y="2057"/>
                    <a:pt x="16509" y="2571"/>
                  </a:cubicBezTo>
                  <a:cubicBezTo>
                    <a:pt x="16982" y="3086"/>
                    <a:pt x="17438" y="3086"/>
                    <a:pt x="17900" y="3086"/>
                  </a:cubicBezTo>
                  <a:cubicBezTo>
                    <a:pt x="18362" y="3086"/>
                    <a:pt x="18829" y="3086"/>
                    <a:pt x="19263" y="4114"/>
                  </a:cubicBezTo>
                  <a:cubicBezTo>
                    <a:pt x="19697" y="5143"/>
                    <a:pt x="20098" y="7200"/>
                    <a:pt x="20482" y="8743"/>
                  </a:cubicBezTo>
                  <a:cubicBezTo>
                    <a:pt x="20866" y="10286"/>
                    <a:pt x="21233" y="11314"/>
                    <a:pt x="21600" y="12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8026400" y="3290308"/>
              <a:ext cx="4133850" cy="99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fill="norm" stroke="1" extrusionOk="0">
                  <a:moveTo>
                    <a:pt x="0" y="21578"/>
                  </a:moveTo>
                  <a:cubicBezTo>
                    <a:pt x="199" y="21486"/>
                    <a:pt x="398" y="21395"/>
                    <a:pt x="636" y="21349"/>
                  </a:cubicBezTo>
                  <a:cubicBezTo>
                    <a:pt x="874" y="21303"/>
                    <a:pt x="1150" y="21303"/>
                    <a:pt x="1438" y="21234"/>
                  </a:cubicBezTo>
                  <a:cubicBezTo>
                    <a:pt x="1725" y="21165"/>
                    <a:pt x="2024" y="21028"/>
                    <a:pt x="2312" y="20844"/>
                  </a:cubicBezTo>
                  <a:cubicBezTo>
                    <a:pt x="2599" y="20661"/>
                    <a:pt x="2876" y="20432"/>
                    <a:pt x="3174" y="20271"/>
                  </a:cubicBezTo>
                  <a:cubicBezTo>
                    <a:pt x="3473" y="20110"/>
                    <a:pt x="3794" y="20019"/>
                    <a:pt x="4070" y="19950"/>
                  </a:cubicBezTo>
                  <a:cubicBezTo>
                    <a:pt x="4347" y="19881"/>
                    <a:pt x="4579" y="19835"/>
                    <a:pt x="4778" y="19789"/>
                  </a:cubicBezTo>
                  <a:cubicBezTo>
                    <a:pt x="4977" y="19744"/>
                    <a:pt x="5143" y="19698"/>
                    <a:pt x="5370" y="19491"/>
                  </a:cubicBezTo>
                  <a:cubicBezTo>
                    <a:pt x="5596" y="19285"/>
                    <a:pt x="5884" y="18918"/>
                    <a:pt x="6133" y="18551"/>
                  </a:cubicBezTo>
                  <a:cubicBezTo>
                    <a:pt x="6382" y="18184"/>
                    <a:pt x="6592" y="17817"/>
                    <a:pt x="6818" y="17290"/>
                  </a:cubicBezTo>
                  <a:cubicBezTo>
                    <a:pt x="7045" y="16763"/>
                    <a:pt x="7288" y="16075"/>
                    <a:pt x="7504" y="15456"/>
                  </a:cubicBezTo>
                  <a:cubicBezTo>
                    <a:pt x="7720" y="14837"/>
                    <a:pt x="7908" y="14286"/>
                    <a:pt x="8079" y="13690"/>
                  </a:cubicBezTo>
                  <a:cubicBezTo>
                    <a:pt x="8251" y="13094"/>
                    <a:pt x="8406" y="12452"/>
                    <a:pt x="8566" y="11649"/>
                  </a:cubicBezTo>
                  <a:cubicBezTo>
                    <a:pt x="8726" y="10847"/>
                    <a:pt x="8892" y="9884"/>
                    <a:pt x="9058" y="8898"/>
                  </a:cubicBezTo>
                  <a:cubicBezTo>
                    <a:pt x="9224" y="7912"/>
                    <a:pt x="9390" y="6903"/>
                    <a:pt x="9539" y="5940"/>
                  </a:cubicBezTo>
                  <a:cubicBezTo>
                    <a:pt x="9688" y="4977"/>
                    <a:pt x="9821" y="4060"/>
                    <a:pt x="9954" y="3303"/>
                  </a:cubicBezTo>
                  <a:cubicBezTo>
                    <a:pt x="10087" y="2546"/>
                    <a:pt x="10219" y="1950"/>
                    <a:pt x="10369" y="1491"/>
                  </a:cubicBezTo>
                  <a:cubicBezTo>
                    <a:pt x="10518" y="1033"/>
                    <a:pt x="10684" y="712"/>
                    <a:pt x="10850" y="482"/>
                  </a:cubicBezTo>
                  <a:cubicBezTo>
                    <a:pt x="11016" y="253"/>
                    <a:pt x="11182" y="116"/>
                    <a:pt x="11403" y="47"/>
                  </a:cubicBezTo>
                  <a:cubicBezTo>
                    <a:pt x="11624" y="-22"/>
                    <a:pt x="11900" y="-22"/>
                    <a:pt x="12155" y="93"/>
                  </a:cubicBezTo>
                  <a:cubicBezTo>
                    <a:pt x="12409" y="207"/>
                    <a:pt x="12641" y="437"/>
                    <a:pt x="12835" y="712"/>
                  </a:cubicBezTo>
                  <a:cubicBezTo>
                    <a:pt x="13029" y="987"/>
                    <a:pt x="13183" y="1308"/>
                    <a:pt x="13338" y="1675"/>
                  </a:cubicBezTo>
                  <a:cubicBezTo>
                    <a:pt x="13493" y="2042"/>
                    <a:pt x="13648" y="2454"/>
                    <a:pt x="13781" y="2913"/>
                  </a:cubicBezTo>
                  <a:cubicBezTo>
                    <a:pt x="13913" y="3372"/>
                    <a:pt x="14024" y="3876"/>
                    <a:pt x="14173" y="4518"/>
                  </a:cubicBezTo>
                  <a:cubicBezTo>
                    <a:pt x="14323" y="5160"/>
                    <a:pt x="14511" y="5940"/>
                    <a:pt x="14682" y="6696"/>
                  </a:cubicBezTo>
                  <a:cubicBezTo>
                    <a:pt x="14853" y="7453"/>
                    <a:pt x="15008" y="8187"/>
                    <a:pt x="15152" y="8829"/>
                  </a:cubicBezTo>
                  <a:cubicBezTo>
                    <a:pt x="15296" y="9471"/>
                    <a:pt x="15429" y="10021"/>
                    <a:pt x="15594" y="10617"/>
                  </a:cubicBezTo>
                  <a:cubicBezTo>
                    <a:pt x="15760" y="11214"/>
                    <a:pt x="15959" y="11856"/>
                    <a:pt x="16175" y="12475"/>
                  </a:cubicBezTo>
                  <a:cubicBezTo>
                    <a:pt x="16391" y="13094"/>
                    <a:pt x="16623" y="13690"/>
                    <a:pt x="16888" y="14309"/>
                  </a:cubicBezTo>
                  <a:cubicBezTo>
                    <a:pt x="17154" y="14928"/>
                    <a:pt x="17453" y="15570"/>
                    <a:pt x="17718" y="16052"/>
                  </a:cubicBezTo>
                  <a:cubicBezTo>
                    <a:pt x="17983" y="16533"/>
                    <a:pt x="18216" y="16854"/>
                    <a:pt x="18476" y="17244"/>
                  </a:cubicBezTo>
                  <a:cubicBezTo>
                    <a:pt x="18735" y="17634"/>
                    <a:pt x="19023" y="18093"/>
                    <a:pt x="19300" y="18460"/>
                  </a:cubicBezTo>
                  <a:cubicBezTo>
                    <a:pt x="19576" y="18826"/>
                    <a:pt x="19841" y="19102"/>
                    <a:pt x="20079" y="19377"/>
                  </a:cubicBezTo>
                  <a:cubicBezTo>
                    <a:pt x="20317" y="19652"/>
                    <a:pt x="20527" y="19927"/>
                    <a:pt x="20776" y="20248"/>
                  </a:cubicBezTo>
                  <a:cubicBezTo>
                    <a:pt x="21025" y="20569"/>
                    <a:pt x="21312" y="20936"/>
                    <a:pt x="21600" y="2130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0118637" y="4248655"/>
              <a:ext cx="160691" cy="10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93" fill="norm" stroke="1" extrusionOk="0">
                  <a:moveTo>
                    <a:pt x="13897" y="16093"/>
                  </a:moveTo>
                  <a:cubicBezTo>
                    <a:pt x="13897" y="13843"/>
                    <a:pt x="13897" y="11593"/>
                    <a:pt x="13196" y="11143"/>
                  </a:cubicBezTo>
                  <a:cubicBezTo>
                    <a:pt x="12494" y="10693"/>
                    <a:pt x="11092" y="12043"/>
                    <a:pt x="11092" y="13168"/>
                  </a:cubicBezTo>
                  <a:cubicBezTo>
                    <a:pt x="11092" y="14293"/>
                    <a:pt x="12494" y="15193"/>
                    <a:pt x="13897" y="14743"/>
                  </a:cubicBezTo>
                  <a:cubicBezTo>
                    <a:pt x="15300" y="14293"/>
                    <a:pt x="16702" y="12493"/>
                    <a:pt x="17684" y="10468"/>
                  </a:cubicBezTo>
                  <a:cubicBezTo>
                    <a:pt x="18666" y="8443"/>
                    <a:pt x="19227" y="6193"/>
                    <a:pt x="18806" y="4618"/>
                  </a:cubicBezTo>
                  <a:cubicBezTo>
                    <a:pt x="18385" y="3043"/>
                    <a:pt x="16983" y="2143"/>
                    <a:pt x="15580" y="1693"/>
                  </a:cubicBezTo>
                  <a:cubicBezTo>
                    <a:pt x="14177" y="1243"/>
                    <a:pt x="12775" y="1243"/>
                    <a:pt x="11372" y="1693"/>
                  </a:cubicBezTo>
                  <a:cubicBezTo>
                    <a:pt x="9970" y="2143"/>
                    <a:pt x="8567" y="3043"/>
                    <a:pt x="8006" y="4618"/>
                  </a:cubicBezTo>
                  <a:cubicBezTo>
                    <a:pt x="7445" y="6193"/>
                    <a:pt x="7726" y="8443"/>
                    <a:pt x="8567" y="9568"/>
                  </a:cubicBezTo>
                  <a:cubicBezTo>
                    <a:pt x="9409" y="10693"/>
                    <a:pt x="10811" y="10693"/>
                    <a:pt x="12354" y="10693"/>
                  </a:cubicBezTo>
                  <a:cubicBezTo>
                    <a:pt x="13897" y="10693"/>
                    <a:pt x="15580" y="10693"/>
                    <a:pt x="17123" y="10018"/>
                  </a:cubicBezTo>
                  <a:cubicBezTo>
                    <a:pt x="18666" y="9343"/>
                    <a:pt x="20068" y="7993"/>
                    <a:pt x="20770" y="6193"/>
                  </a:cubicBezTo>
                  <a:cubicBezTo>
                    <a:pt x="21471" y="4393"/>
                    <a:pt x="21471" y="2143"/>
                    <a:pt x="20770" y="1018"/>
                  </a:cubicBezTo>
                  <a:cubicBezTo>
                    <a:pt x="20068" y="-107"/>
                    <a:pt x="18666" y="-107"/>
                    <a:pt x="16422" y="118"/>
                  </a:cubicBezTo>
                  <a:cubicBezTo>
                    <a:pt x="14177" y="343"/>
                    <a:pt x="11092" y="793"/>
                    <a:pt x="8988" y="1693"/>
                  </a:cubicBezTo>
                  <a:cubicBezTo>
                    <a:pt x="6884" y="2593"/>
                    <a:pt x="5762" y="3943"/>
                    <a:pt x="5201" y="5743"/>
                  </a:cubicBezTo>
                  <a:cubicBezTo>
                    <a:pt x="4640" y="7543"/>
                    <a:pt x="4640" y="9793"/>
                    <a:pt x="5622" y="11368"/>
                  </a:cubicBezTo>
                  <a:cubicBezTo>
                    <a:pt x="6603" y="12943"/>
                    <a:pt x="8567" y="13843"/>
                    <a:pt x="10390" y="14293"/>
                  </a:cubicBezTo>
                  <a:cubicBezTo>
                    <a:pt x="12214" y="14743"/>
                    <a:pt x="13897" y="14743"/>
                    <a:pt x="15159" y="13843"/>
                  </a:cubicBezTo>
                  <a:cubicBezTo>
                    <a:pt x="16422" y="12943"/>
                    <a:pt x="17263" y="11143"/>
                    <a:pt x="17263" y="9343"/>
                  </a:cubicBezTo>
                  <a:cubicBezTo>
                    <a:pt x="17263" y="7543"/>
                    <a:pt x="16422" y="5743"/>
                    <a:pt x="13897" y="4618"/>
                  </a:cubicBezTo>
                  <a:cubicBezTo>
                    <a:pt x="11372" y="3493"/>
                    <a:pt x="7165" y="3043"/>
                    <a:pt x="4359" y="3268"/>
                  </a:cubicBezTo>
                  <a:cubicBezTo>
                    <a:pt x="1554" y="3493"/>
                    <a:pt x="152" y="4393"/>
                    <a:pt x="11" y="5518"/>
                  </a:cubicBezTo>
                  <a:cubicBezTo>
                    <a:pt x="-129" y="6643"/>
                    <a:pt x="993" y="7993"/>
                    <a:pt x="3798" y="8893"/>
                  </a:cubicBezTo>
                  <a:cubicBezTo>
                    <a:pt x="6603" y="9793"/>
                    <a:pt x="11092" y="10243"/>
                    <a:pt x="14037" y="10243"/>
                  </a:cubicBezTo>
                  <a:cubicBezTo>
                    <a:pt x="16983" y="10243"/>
                    <a:pt x="18385" y="9793"/>
                    <a:pt x="18385" y="9343"/>
                  </a:cubicBezTo>
                  <a:cubicBezTo>
                    <a:pt x="18385" y="8893"/>
                    <a:pt x="16983" y="8443"/>
                    <a:pt x="15580" y="7318"/>
                  </a:cubicBezTo>
                  <a:cubicBezTo>
                    <a:pt x="14177" y="6193"/>
                    <a:pt x="12775" y="4393"/>
                    <a:pt x="11653" y="4393"/>
                  </a:cubicBezTo>
                  <a:cubicBezTo>
                    <a:pt x="10531" y="4393"/>
                    <a:pt x="9689" y="6193"/>
                    <a:pt x="9409" y="9343"/>
                  </a:cubicBezTo>
                  <a:cubicBezTo>
                    <a:pt x="9128" y="12493"/>
                    <a:pt x="9409" y="16993"/>
                    <a:pt x="9689" y="2149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0143272" y="4387850"/>
              <a:ext cx="184684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600" fill="norm" stroke="1" extrusionOk="0">
                  <a:moveTo>
                    <a:pt x="13125" y="8294"/>
                  </a:moveTo>
                  <a:cubicBezTo>
                    <a:pt x="12891" y="7430"/>
                    <a:pt x="12656" y="6566"/>
                    <a:pt x="11951" y="6134"/>
                  </a:cubicBezTo>
                  <a:cubicBezTo>
                    <a:pt x="11247" y="5702"/>
                    <a:pt x="10073" y="5702"/>
                    <a:pt x="8078" y="6826"/>
                  </a:cubicBezTo>
                  <a:cubicBezTo>
                    <a:pt x="6082" y="7949"/>
                    <a:pt x="3265" y="10195"/>
                    <a:pt x="1621" y="12442"/>
                  </a:cubicBezTo>
                  <a:cubicBezTo>
                    <a:pt x="-22" y="14688"/>
                    <a:pt x="-492" y="16934"/>
                    <a:pt x="565" y="18662"/>
                  </a:cubicBezTo>
                  <a:cubicBezTo>
                    <a:pt x="1621" y="20390"/>
                    <a:pt x="4204" y="21600"/>
                    <a:pt x="7725" y="21600"/>
                  </a:cubicBezTo>
                  <a:cubicBezTo>
                    <a:pt x="11247" y="21600"/>
                    <a:pt x="15708" y="20390"/>
                    <a:pt x="18173" y="18317"/>
                  </a:cubicBezTo>
                  <a:cubicBezTo>
                    <a:pt x="20638" y="16243"/>
                    <a:pt x="21108" y="13306"/>
                    <a:pt x="19699" y="10109"/>
                  </a:cubicBezTo>
                  <a:cubicBezTo>
                    <a:pt x="18291" y="6912"/>
                    <a:pt x="15004" y="3456"/>
                    <a:pt x="11717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0820905" y="4260343"/>
              <a:ext cx="88395" cy="9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646" fill="norm" stroke="1" extrusionOk="0">
                  <a:moveTo>
                    <a:pt x="7591" y="5508"/>
                  </a:moveTo>
                  <a:cubicBezTo>
                    <a:pt x="7077" y="3258"/>
                    <a:pt x="6563" y="1008"/>
                    <a:pt x="5534" y="783"/>
                  </a:cubicBezTo>
                  <a:cubicBezTo>
                    <a:pt x="4506" y="558"/>
                    <a:pt x="2963" y="2358"/>
                    <a:pt x="1934" y="4383"/>
                  </a:cubicBezTo>
                  <a:cubicBezTo>
                    <a:pt x="906" y="6408"/>
                    <a:pt x="391" y="8658"/>
                    <a:pt x="134" y="11583"/>
                  </a:cubicBezTo>
                  <a:cubicBezTo>
                    <a:pt x="-123" y="14508"/>
                    <a:pt x="-123" y="18108"/>
                    <a:pt x="1163" y="19683"/>
                  </a:cubicBezTo>
                  <a:cubicBezTo>
                    <a:pt x="2448" y="21258"/>
                    <a:pt x="5020" y="20808"/>
                    <a:pt x="7077" y="19008"/>
                  </a:cubicBezTo>
                  <a:cubicBezTo>
                    <a:pt x="9134" y="17208"/>
                    <a:pt x="10677" y="14058"/>
                    <a:pt x="11448" y="11358"/>
                  </a:cubicBezTo>
                  <a:cubicBezTo>
                    <a:pt x="12220" y="8658"/>
                    <a:pt x="12220" y="6408"/>
                    <a:pt x="11448" y="4383"/>
                  </a:cubicBezTo>
                  <a:cubicBezTo>
                    <a:pt x="10677" y="2358"/>
                    <a:pt x="9134" y="558"/>
                    <a:pt x="7077" y="108"/>
                  </a:cubicBezTo>
                  <a:cubicBezTo>
                    <a:pt x="5020" y="-342"/>
                    <a:pt x="2448" y="558"/>
                    <a:pt x="1163" y="3933"/>
                  </a:cubicBezTo>
                  <a:cubicBezTo>
                    <a:pt x="-123" y="7308"/>
                    <a:pt x="-123" y="13158"/>
                    <a:pt x="1163" y="16533"/>
                  </a:cubicBezTo>
                  <a:cubicBezTo>
                    <a:pt x="2448" y="19908"/>
                    <a:pt x="5020" y="20808"/>
                    <a:pt x="6563" y="20133"/>
                  </a:cubicBezTo>
                  <a:cubicBezTo>
                    <a:pt x="8106" y="19458"/>
                    <a:pt x="8620" y="17208"/>
                    <a:pt x="8106" y="14958"/>
                  </a:cubicBezTo>
                  <a:cubicBezTo>
                    <a:pt x="7591" y="12708"/>
                    <a:pt x="6048" y="10458"/>
                    <a:pt x="4506" y="10233"/>
                  </a:cubicBezTo>
                  <a:cubicBezTo>
                    <a:pt x="2963" y="10008"/>
                    <a:pt x="1420" y="11808"/>
                    <a:pt x="1420" y="13833"/>
                  </a:cubicBezTo>
                  <a:cubicBezTo>
                    <a:pt x="1420" y="15858"/>
                    <a:pt x="2963" y="18108"/>
                    <a:pt x="5534" y="19233"/>
                  </a:cubicBezTo>
                  <a:cubicBezTo>
                    <a:pt x="8106" y="20358"/>
                    <a:pt x="11706" y="20358"/>
                    <a:pt x="13763" y="18783"/>
                  </a:cubicBezTo>
                  <a:cubicBezTo>
                    <a:pt x="15820" y="17208"/>
                    <a:pt x="16334" y="14058"/>
                    <a:pt x="15820" y="11583"/>
                  </a:cubicBezTo>
                  <a:cubicBezTo>
                    <a:pt x="15306" y="9108"/>
                    <a:pt x="13763" y="7308"/>
                    <a:pt x="11706" y="5958"/>
                  </a:cubicBezTo>
                  <a:cubicBezTo>
                    <a:pt x="9648" y="4608"/>
                    <a:pt x="7077" y="3708"/>
                    <a:pt x="6563" y="4158"/>
                  </a:cubicBezTo>
                  <a:cubicBezTo>
                    <a:pt x="6048" y="4608"/>
                    <a:pt x="7591" y="6408"/>
                    <a:pt x="10420" y="8433"/>
                  </a:cubicBezTo>
                  <a:cubicBezTo>
                    <a:pt x="13248" y="10458"/>
                    <a:pt x="17363" y="12708"/>
                    <a:pt x="21477" y="1495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0794999" y="4546049"/>
              <a:ext cx="228601" cy="14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2858"/>
                  </a:moveTo>
                  <a:cubicBezTo>
                    <a:pt x="600" y="1623"/>
                    <a:pt x="1200" y="389"/>
                    <a:pt x="2000" y="81"/>
                  </a:cubicBezTo>
                  <a:cubicBezTo>
                    <a:pt x="2800" y="-228"/>
                    <a:pt x="3800" y="389"/>
                    <a:pt x="4600" y="1315"/>
                  </a:cubicBezTo>
                  <a:cubicBezTo>
                    <a:pt x="5400" y="2241"/>
                    <a:pt x="6000" y="3475"/>
                    <a:pt x="5600" y="6098"/>
                  </a:cubicBezTo>
                  <a:cubicBezTo>
                    <a:pt x="5200" y="8721"/>
                    <a:pt x="3800" y="12732"/>
                    <a:pt x="2600" y="15509"/>
                  </a:cubicBezTo>
                  <a:cubicBezTo>
                    <a:pt x="1400" y="18286"/>
                    <a:pt x="400" y="19829"/>
                    <a:pt x="500" y="20601"/>
                  </a:cubicBezTo>
                  <a:cubicBezTo>
                    <a:pt x="600" y="21372"/>
                    <a:pt x="1800" y="21372"/>
                    <a:pt x="5500" y="20909"/>
                  </a:cubicBezTo>
                  <a:cubicBezTo>
                    <a:pt x="9200" y="20446"/>
                    <a:pt x="15400" y="19521"/>
                    <a:pt x="21600" y="1859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9431866" y="4276635"/>
              <a:ext cx="86785" cy="6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5795" y="5091"/>
                  </a:moveTo>
                  <a:cubicBezTo>
                    <a:pt x="4215" y="2391"/>
                    <a:pt x="2634" y="-309"/>
                    <a:pt x="2371" y="29"/>
                  </a:cubicBezTo>
                  <a:cubicBezTo>
                    <a:pt x="2107" y="366"/>
                    <a:pt x="3161" y="3741"/>
                    <a:pt x="4741" y="6441"/>
                  </a:cubicBezTo>
                  <a:cubicBezTo>
                    <a:pt x="6322" y="9141"/>
                    <a:pt x="8429" y="11166"/>
                    <a:pt x="10800" y="11841"/>
                  </a:cubicBezTo>
                  <a:cubicBezTo>
                    <a:pt x="13171" y="12516"/>
                    <a:pt x="15805" y="11841"/>
                    <a:pt x="17122" y="9816"/>
                  </a:cubicBezTo>
                  <a:cubicBezTo>
                    <a:pt x="18439" y="7791"/>
                    <a:pt x="18439" y="4416"/>
                    <a:pt x="16068" y="2729"/>
                  </a:cubicBezTo>
                  <a:cubicBezTo>
                    <a:pt x="13698" y="1041"/>
                    <a:pt x="8956" y="1041"/>
                    <a:pt x="5532" y="2054"/>
                  </a:cubicBezTo>
                  <a:cubicBezTo>
                    <a:pt x="2107" y="3066"/>
                    <a:pt x="0" y="5091"/>
                    <a:pt x="0" y="7454"/>
                  </a:cubicBezTo>
                  <a:cubicBezTo>
                    <a:pt x="0" y="9816"/>
                    <a:pt x="2107" y="12516"/>
                    <a:pt x="4478" y="13866"/>
                  </a:cubicBezTo>
                  <a:cubicBezTo>
                    <a:pt x="6849" y="15216"/>
                    <a:pt x="9483" y="15216"/>
                    <a:pt x="10273" y="13529"/>
                  </a:cubicBezTo>
                  <a:cubicBezTo>
                    <a:pt x="11063" y="11841"/>
                    <a:pt x="10010" y="8466"/>
                    <a:pt x="8429" y="7791"/>
                  </a:cubicBezTo>
                  <a:cubicBezTo>
                    <a:pt x="6849" y="7116"/>
                    <a:pt x="4741" y="9141"/>
                    <a:pt x="5268" y="11166"/>
                  </a:cubicBezTo>
                  <a:cubicBezTo>
                    <a:pt x="5795" y="13191"/>
                    <a:pt x="8956" y="15216"/>
                    <a:pt x="12117" y="16903"/>
                  </a:cubicBezTo>
                  <a:cubicBezTo>
                    <a:pt x="15278" y="18591"/>
                    <a:pt x="18439" y="19941"/>
                    <a:pt x="21600" y="2129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9309099" y="454659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9475915" y="4451349"/>
              <a:ext cx="188786" cy="15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56" fill="norm" stroke="1" extrusionOk="0">
                  <a:moveTo>
                    <a:pt x="525" y="4320"/>
                  </a:moveTo>
                  <a:cubicBezTo>
                    <a:pt x="765" y="2880"/>
                    <a:pt x="1005" y="1440"/>
                    <a:pt x="1725" y="720"/>
                  </a:cubicBezTo>
                  <a:cubicBezTo>
                    <a:pt x="2445" y="0"/>
                    <a:pt x="3645" y="0"/>
                    <a:pt x="4965" y="0"/>
                  </a:cubicBezTo>
                  <a:cubicBezTo>
                    <a:pt x="6285" y="0"/>
                    <a:pt x="7725" y="0"/>
                    <a:pt x="9165" y="1008"/>
                  </a:cubicBezTo>
                  <a:cubicBezTo>
                    <a:pt x="10605" y="2016"/>
                    <a:pt x="12045" y="4032"/>
                    <a:pt x="11805" y="6048"/>
                  </a:cubicBezTo>
                  <a:cubicBezTo>
                    <a:pt x="11565" y="8064"/>
                    <a:pt x="9645" y="10080"/>
                    <a:pt x="7605" y="12096"/>
                  </a:cubicBezTo>
                  <a:cubicBezTo>
                    <a:pt x="5565" y="14112"/>
                    <a:pt x="3405" y="16128"/>
                    <a:pt x="1965" y="17712"/>
                  </a:cubicBezTo>
                  <a:cubicBezTo>
                    <a:pt x="525" y="19296"/>
                    <a:pt x="-195" y="20448"/>
                    <a:pt x="45" y="21024"/>
                  </a:cubicBezTo>
                  <a:cubicBezTo>
                    <a:pt x="285" y="21600"/>
                    <a:pt x="1485" y="21600"/>
                    <a:pt x="5205" y="21024"/>
                  </a:cubicBezTo>
                  <a:cubicBezTo>
                    <a:pt x="8925" y="20448"/>
                    <a:pt x="15165" y="19296"/>
                    <a:pt x="21405" y="1814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0900833" y="3669168"/>
              <a:ext cx="40218" cy="62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21600" y="3735"/>
                  </a:moveTo>
                  <a:cubicBezTo>
                    <a:pt x="21600" y="3010"/>
                    <a:pt x="21600" y="2285"/>
                    <a:pt x="19895" y="1778"/>
                  </a:cubicBezTo>
                  <a:cubicBezTo>
                    <a:pt x="18189" y="1271"/>
                    <a:pt x="14779" y="981"/>
                    <a:pt x="12505" y="655"/>
                  </a:cubicBezTo>
                  <a:cubicBezTo>
                    <a:pt x="10232" y="328"/>
                    <a:pt x="9095" y="-34"/>
                    <a:pt x="8526" y="2"/>
                  </a:cubicBezTo>
                  <a:cubicBezTo>
                    <a:pt x="7958" y="38"/>
                    <a:pt x="7958" y="473"/>
                    <a:pt x="7389" y="1923"/>
                  </a:cubicBezTo>
                  <a:cubicBezTo>
                    <a:pt x="6821" y="3373"/>
                    <a:pt x="5684" y="5837"/>
                    <a:pt x="5116" y="8410"/>
                  </a:cubicBezTo>
                  <a:cubicBezTo>
                    <a:pt x="4547" y="10983"/>
                    <a:pt x="4547" y="13665"/>
                    <a:pt x="3411" y="15550"/>
                  </a:cubicBezTo>
                  <a:cubicBezTo>
                    <a:pt x="2274" y="17434"/>
                    <a:pt x="0" y="18522"/>
                    <a:pt x="0" y="19392"/>
                  </a:cubicBezTo>
                  <a:cubicBezTo>
                    <a:pt x="0" y="20261"/>
                    <a:pt x="2274" y="20914"/>
                    <a:pt x="4547" y="2156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0965524" y="3892550"/>
              <a:ext cx="89826" cy="20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312" fill="norm" stroke="1" extrusionOk="0">
                  <a:moveTo>
                    <a:pt x="20833" y="0"/>
                  </a:moveTo>
                  <a:cubicBezTo>
                    <a:pt x="13960" y="6300"/>
                    <a:pt x="7088" y="12600"/>
                    <a:pt x="3406" y="16425"/>
                  </a:cubicBezTo>
                  <a:cubicBezTo>
                    <a:pt x="-276" y="20250"/>
                    <a:pt x="-767" y="21600"/>
                    <a:pt x="951" y="21262"/>
                  </a:cubicBezTo>
                  <a:cubicBezTo>
                    <a:pt x="2669" y="20925"/>
                    <a:pt x="6597" y="18900"/>
                    <a:pt x="10524" y="1687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0992439" y="3924300"/>
              <a:ext cx="164511" cy="26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47" fill="norm" stroke="1" extrusionOk="0">
                  <a:moveTo>
                    <a:pt x="21250" y="0"/>
                  </a:moveTo>
                  <a:cubicBezTo>
                    <a:pt x="19883" y="171"/>
                    <a:pt x="18516" y="343"/>
                    <a:pt x="17012" y="1371"/>
                  </a:cubicBezTo>
                  <a:cubicBezTo>
                    <a:pt x="15508" y="2400"/>
                    <a:pt x="13868" y="4286"/>
                    <a:pt x="11134" y="7286"/>
                  </a:cubicBezTo>
                  <a:cubicBezTo>
                    <a:pt x="8399" y="10286"/>
                    <a:pt x="4572" y="14400"/>
                    <a:pt x="2384" y="17143"/>
                  </a:cubicBezTo>
                  <a:cubicBezTo>
                    <a:pt x="197" y="19886"/>
                    <a:pt x="-350" y="21257"/>
                    <a:pt x="197" y="21429"/>
                  </a:cubicBezTo>
                  <a:cubicBezTo>
                    <a:pt x="744" y="21600"/>
                    <a:pt x="2384" y="20571"/>
                    <a:pt x="4025" y="1954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1093450" y="3987800"/>
              <a:ext cx="2095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45" y="3692"/>
                    <a:pt x="10691" y="7385"/>
                    <a:pt x="7091" y="10985"/>
                  </a:cubicBezTo>
                  <a:cubicBezTo>
                    <a:pt x="3491" y="14585"/>
                    <a:pt x="1745" y="180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1226800" y="4070349"/>
              <a:ext cx="1714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33" y="4000"/>
                    <a:pt x="9867" y="8000"/>
                    <a:pt x="6267" y="11600"/>
                  </a:cubicBezTo>
                  <a:cubicBezTo>
                    <a:pt x="2667" y="15200"/>
                    <a:pt x="1333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1340536" y="4133850"/>
              <a:ext cx="15931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1391" y="0"/>
                  </a:moveTo>
                  <a:cubicBezTo>
                    <a:pt x="15138" y="3900"/>
                    <a:pt x="8886" y="7800"/>
                    <a:pt x="5191" y="10650"/>
                  </a:cubicBezTo>
                  <a:cubicBezTo>
                    <a:pt x="1496" y="13500"/>
                    <a:pt x="359" y="15300"/>
                    <a:pt x="75" y="16950"/>
                  </a:cubicBezTo>
                  <a:cubicBezTo>
                    <a:pt x="-209" y="18600"/>
                    <a:pt x="359" y="20100"/>
                    <a:pt x="92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1512550" y="4165600"/>
              <a:ext cx="1206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05"/>
                    <a:pt x="7200" y="10611"/>
                    <a:pt x="3600" y="14211"/>
                  </a:cubicBezTo>
                  <a:cubicBezTo>
                    <a:pt x="0" y="17811"/>
                    <a:pt x="0" y="19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11582399" y="4203699"/>
              <a:ext cx="82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29"/>
                    <a:pt x="7200" y="9257"/>
                    <a:pt x="3600" y="128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11747499" y="4267200"/>
              <a:ext cx="152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9485123" y="3949700"/>
              <a:ext cx="58928" cy="434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502" fill="norm" stroke="1" extrusionOk="0">
                  <a:moveTo>
                    <a:pt x="20735" y="0"/>
                  </a:moveTo>
                  <a:cubicBezTo>
                    <a:pt x="19990" y="3460"/>
                    <a:pt x="19245" y="6920"/>
                    <a:pt x="15894" y="10223"/>
                  </a:cubicBezTo>
                  <a:cubicBezTo>
                    <a:pt x="12542" y="13526"/>
                    <a:pt x="6583" y="16672"/>
                    <a:pt x="3232" y="18559"/>
                  </a:cubicBezTo>
                  <a:cubicBezTo>
                    <a:pt x="-120" y="20447"/>
                    <a:pt x="-865" y="21076"/>
                    <a:pt x="997" y="21338"/>
                  </a:cubicBezTo>
                  <a:cubicBezTo>
                    <a:pt x="2859" y="21600"/>
                    <a:pt x="7328" y="21495"/>
                    <a:pt x="11797" y="2139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8731250" y="4178300"/>
              <a:ext cx="1778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57" y="2731"/>
                    <a:pt x="14914" y="5462"/>
                    <a:pt x="11314" y="9062"/>
                  </a:cubicBezTo>
                  <a:cubicBezTo>
                    <a:pt x="7714" y="12662"/>
                    <a:pt x="3857" y="171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8985249" y="4159249"/>
              <a:ext cx="165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1543"/>
                    <a:pt x="13292" y="3086"/>
                    <a:pt x="9692" y="5786"/>
                  </a:cubicBezTo>
                  <a:cubicBezTo>
                    <a:pt x="6092" y="8486"/>
                    <a:pt x="3046" y="12343"/>
                    <a:pt x="1523" y="15171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9150350" y="4057650"/>
              <a:ext cx="1333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926"/>
                    <a:pt x="9257" y="9853"/>
                    <a:pt x="5657" y="13453"/>
                  </a:cubicBezTo>
                  <a:cubicBezTo>
                    <a:pt x="2057" y="17053"/>
                    <a:pt x="1029" y="193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9309099" y="4083050"/>
              <a:ext cx="889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59"/>
                    <a:pt x="7200" y="11917"/>
                    <a:pt x="3600" y="15517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9378950" y="4076700"/>
              <a:ext cx="1079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24" y="3825"/>
                    <a:pt x="8047" y="7650"/>
                    <a:pt x="4447" y="11250"/>
                  </a:cubicBezTo>
                  <a:cubicBezTo>
                    <a:pt x="847" y="14850"/>
                    <a:pt x="424" y="182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9461499" y="4133850"/>
              <a:ext cx="1143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8883650" y="3536950"/>
              <a:ext cx="248234" cy="65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0" y="0"/>
                  </a:moveTo>
                  <a:cubicBezTo>
                    <a:pt x="2904" y="1538"/>
                    <a:pt x="5808" y="3076"/>
                    <a:pt x="8713" y="5033"/>
                  </a:cubicBezTo>
                  <a:cubicBezTo>
                    <a:pt x="11617" y="6990"/>
                    <a:pt x="14521" y="9367"/>
                    <a:pt x="16790" y="11709"/>
                  </a:cubicBezTo>
                  <a:cubicBezTo>
                    <a:pt x="19059" y="14050"/>
                    <a:pt x="20692" y="16357"/>
                    <a:pt x="21146" y="18000"/>
                  </a:cubicBezTo>
                  <a:cubicBezTo>
                    <a:pt x="21600" y="19643"/>
                    <a:pt x="20874" y="20621"/>
                    <a:pt x="2014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8845550" y="3479191"/>
              <a:ext cx="190500" cy="23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4601"/>
                  </a:moveTo>
                  <a:cubicBezTo>
                    <a:pt x="480" y="3654"/>
                    <a:pt x="960" y="2707"/>
                    <a:pt x="1800" y="2043"/>
                  </a:cubicBezTo>
                  <a:cubicBezTo>
                    <a:pt x="2640" y="1380"/>
                    <a:pt x="3840" y="1001"/>
                    <a:pt x="4560" y="1286"/>
                  </a:cubicBezTo>
                  <a:cubicBezTo>
                    <a:pt x="5280" y="1570"/>
                    <a:pt x="5520" y="2517"/>
                    <a:pt x="5520" y="5454"/>
                  </a:cubicBezTo>
                  <a:cubicBezTo>
                    <a:pt x="5520" y="8391"/>
                    <a:pt x="5280" y="13317"/>
                    <a:pt x="4800" y="16538"/>
                  </a:cubicBezTo>
                  <a:cubicBezTo>
                    <a:pt x="4320" y="19759"/>
                    <a:pt x="3600" y="21275"/>
                    <a:pt x="3240" y="21180"/>
                  </a:cubicBezTo>
                  <a:cubicBezTo>
                    <a:pt x="2880" y="21086"/>
                    <a:pt x="2880" y="19380"/>
                    <a:pt x="3240" y="16443"/>
                  </a:cubicBezTo>
                  <a:cubicBezTo>
                    <a:pt x="3600" y="13507"/>
                    <a:pt x="4320" y="9338"/>
                    <a:pt x="5520" y="6401"/>
                  </a:cubicBezTo>
                  <a:cubicBezTo>
                    <a:pt x="6720" y="3464"/>
                    <a:pt x="8400" y="1759"/>
                    <a:pt x="9840" y="812"/>
                  </a:cubicBezTo>
                  <a:cubicBezTo>
                    <a:pt x="11280" y="-136"/>
                    <a:pt x="12480" y="-325"/>
                    <a:pt x="14400" y="622"/>
                  </a:cubicBezTo>
                  <a:cubicBezTo>
                    <a:pt x="16320" y="1570"/>
                    <a:pt x="18960" y="3654"/>
                    <a:pt x="21600" y="573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8585327" y="2959413"/>
              <a:ext cx="145197" cy="27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869" fill="norm" stroke="1" extrusionOk="0">
                  <a:moveTo>
                    <a:pt x="13297" y="5256"/>
                  </a:moveTo>
                  <a:cubicBezTo>
                    <a:pt x="14185" y="3336"/>
                    <a:pt x="15072" y="1416"/>
                    <a:pt x="14628" y="536"/>
                  </a:cubicBezTo>
                  <a:cubicBezTo>
                    <a:pt x="14185" y="-344"/>
                    <a:pt x="12409" y="-184"/>
                    <a:pt x="9598" y="1336"/>
                  </a:cubicBezTo>
                  <a:cubicBezTo>
                    <a:pt x="6787" y="2856"/>
                    <a:pt x="2941" y="5736"/>
                    <a:pt x="1165" y="9016"/>
                  </a:cubicBezTo>
                  <a:cubicBezTo>
                    <a:pt x="-610" y="12296"/>
                    <a:pt x="-314" y="15976"/>
                    <a:pt x="1757" y="18216"/>
                  </a:cubicBezTo>
                  <a:cubicBezTo>
                    <a:pt x="3828" y="20456"/>
                    <a:pt x="7675" y="21256"/>
                    <a:pt x="11374" y="20696"/>
                  </a:cubicBezTo>
                  <a:cubicBezTo>
                    <a:pt x="15072" y="20136"/>
                    <a:pt x="18623" y="18216"/>
                    <a:pt x="19806" y="15176"/>
                  </a:cubicBezTo>
                  <a:cubicBezTo>
                    <a:pt x="20990" y="12136"/>
                    <a:pt x="19806" y="7976"/>
                    <a:pt x="18623" y="5576"/>
                  </a:cubicBezTo>
                  <a:cubicBezTo>
                    <a:pt x="17439" y="3176"/>
                    <a:pt x="16256" y="2536"/>
                    <a:pt x="15072" y="189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8627397" y="2843668"/>
              <a:ext cx="46704" cy="52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519" fill="norm" stroke="1" extrusionOk="0">
                  <a:moveTo>
                    <a:pt x="12269" y="824"/>
                  </a:moveTo>
                  <a:cubicBezTo>
                    <a:pt x="7573" y="392"/>
                    <a:pt x="2878" y="-40"/>
                    <a:pt x="999" y="3"/>
                  </a:cubicBezTo>
                  <a:cubicBezTo>
                    <a:pt x="-879" y="46"/>
                    <a:pt x="60" y="565"/>
                    <a:pt x="2408" y="2379"/>
                  </a:cubicBezTo>
                  <a:cubicBezTo>
                    <a:pt x="4756" y="4194"/>
                    <a:pt x="8512" y="7304"/>
                    <a:pt x="10860" y="10501"/>
                  </a:cubicBezTo>
                  <a:cubicBezTo>
                    <a:pt x="13208" y="13698"/>
                    <a:pt x="14147" y="16981"/>
                    <a:pt x="14617" y="18925"/>
                  </a:cubicBezTo>
                  <a:cubicBezTo>
                    <a:pt x="15086" y="20869"/>
                    <a:pt x="15086" y="21474"/>
                    <a:pt x="16025" y="21517"/>
                  </a:cubicBezTo>
                  <a:cubicBezTo>
                    <a:pt x="16964" y="21560"/>
                    <a:pt x="18843" y="21042"/>
                    <a:pt x="20721" y="2052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8496300" y="2856373"/>
              <a:ext cx="292100" cy="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504" y="11375"/>
                    <a:pt x="5009" y="2735"/>
                    <a:pt x="8609" y="575"/>
                  </a:cubicBezTo>
                  <a:cubicBezTo>
                    <a:pt x="12209" y="-1585"/>
                    <a:pt x="1690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8540750" y="3295650"/>
              <a:ext cx="2540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7600"/>
                    <a:pt x="9720" y="13600"/>
                    <a:pt x="13320" y="10000"/>
                  </a:cubicBezTo>
                  <a:cubicBezTo>
                    <a:pt x="16920" y="6400"/>
                    <a:pt x="1926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8861457" y="2870149"/>
              <a:ext cx="111094" cy="40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91" fill="norm" stroke="1" extrusionOk="0">
                  <a:moveTo>
                    <a:pt x="20994" y="339"/>
                  </a:moveTo>
                  <a:cubicBezTo>
                    <a:pt x="18994" y="115"/>
                    <a:pt x="16994" y="-109"/>
                    <a:pt x="15394" y="59"/>
                  </a:cubicBezTo>
                  <a:cubicBezTo>
                    <a:pt x="13794" y="227"/>
                    <a:pt x="12594" y="786"/>
                    <a:pt x="9994" y="2857"/>
                  </a:cubicBezTo>
                  <a:cubicBezTo>
                    <a:pt x="7394" y="4927"/>
                    <a:pt x="3394" y="8509"/>
                    <a:pt x="1394" y="11474"/>
                  </a:cubicBezTo>
                  <a:cubicBezTo>
                    <a:pt x="-606" y="14440"/>
                    <a:pt x="-606" y="16790"/>
                    <a:pt x="2394" y="18357"/>
                  </a:cubicBezTo>
                  <a:cubicBezTo>
                    <a:pt x="5394" y="19924"/>
                    <a:pt x="11394" y="20708"/>
                    <a:pt x="17394" y="2149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9023350" y="3054350"/>
              <a:ext cx="1778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9207500" y="2886670"/>
              <a:ext cx="260350" cy="21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0" y="3992"/>
                  </a:moveTo>
                  <a:cubicBezTo>
                    <a:pt x="176" y="2953"/>
                    <a:pt x="351" y="1915"/>
                    <a:pt x="1580" y="1084"/>
                  </a:cubicBezTo>
                  <a:cubicBezTo>
                    <a:pt x="2810" y="253"/>
                    <a:pt x="5093" y="-370"/>
                    <a:pt x="6761" y="253"/>
                  </a:cubicBezTo>
                  <a:cubicBezTo>
                    <a:pt x="8429" y="876"/>
                    <a:pt x="9483" y="2745"/>
                    <a:pt x="9483" y="5861"/>
                  </a:cubicBezTo>
                  <a:cubicBezTo>
                    <a:pt x="9483" y="8976"/>
                    <a:pt x="8429" y="13338"/>
                    <a:pt x="7815" y="16142"/>
                  </a:cubicBezTo>
                  <a:cubicBezTo>
                    <a:pt x="7200" y="18945"/>
                    <a:pt x="7024" y="20192"/>
                    <a:pt x="7376" y="20711"/>
                  </a:cubicBezTo>
                  <a:cubicBezTo>
                    <a:pt x="7727" y="21230"/>
                    <a:pt x="8605" y="21022"/>
                    <a:pt x="11063" y="19984"/>
                  </a:cubicBezTo>
                  <a:cubicBezTo>
                    <a:pt x="13522" y="18945"/>
                    <a:pt x="17561" y="17076"/>
                    <a:pt x="21600" y="1520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9461499" y="2755900"/>
              <a:ext cx="169567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0" y="0"/>
                  </a:moveTo>
                  <a:cubicBezTo>
                    <a:pt x="5986" y="1381"/>
                    <a:pt x="11971" y="2762"/>
                    <a:pt x="15875" y="4685"/>
                  </a:cubicBezTo>
                  <a:cubicBezTo>
                    <a:pt x="19778" y="6608"/>
                    <a:pt x="21600" y="9074"/>
                    <a:pt x="20559" y="11984"/>
                  </a:cubicBezTo>
                  <a:cubicBezTo>
                    <a:pt x="19518" y="14893"/>
                    <a:pt x="15614" y="18247"/>
                    <a:pt x="11711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1106149" y="3517900"/>
              <a:ext cx="31872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0" y="21600"/>
                  </a:moveTo>
                  <a:cubicBezTo>
                    <a:pt x="1287" y="18866"/>
                    <a:pt x="2575" y="16132"/>
                    <a:pt x="4220" y="13261"/>
                  </a:cubicBezTo>
                  <a:cubicBezTo>
                    <a:pt x="5865" y="10390"/>
                    <a:pt x="7868" y="7382"/>
                    <a:pt x="9942" y="5195"/>
                  </a:cubicBezTo>
                  <a:cubicBezTo>
                    <a:pt x="12016" y="3008"/>
                    <a:pt x="14162" y="1641"/>
                    <a:pt x="15664" y="911"/>
                  </a:cubicBezTo>
                  <a:cubicBezTo>
                    <a:pt x="17166" y="182"/>
                    <a:pt x="18024" y="91"/>
                    <a:pt x="18024" y="137"/>
                  </a:cubicBezTo>
                  <a:cubicBezTo>
                    <a:pt x="18024" y="182"/>
                    <a:pt x="17166" y="365"/>
                    <a:pt x="16379" y="501"/>
                  </a:cubicBezTo>
                  <a:cubicBezTo>
                    <a:pt x="15592" y="638"/>
                    <a:pt x="14877" y="729"/>
                    <a:pt x="14877" y="638"/>
                  </a:cubicBezTo>
                  <a:cubicBezTo>
                    <a:pt x="14877" y="547"/>
                    <a:pt x="15592" y="273"/>
                    <a:pt x="16379" y="137"/>
                  </a:cubicBezTo>
                  <a:cubicBezTo>
                    <a:pt x="17166" y="0"/>
                    <a:pt x="18024" y="0"/>
                    <a:pt x="18811" y="0"/>
                  </a:cubicBezTo>
                  <a:cubicBezTo>
                    <a:pt x="19597" y="0"/>
                    <a:pt x="20313" y="0"/>
                    <a:pt x="20813" y="456"/>
                  </a:cubicBezTo>
                  <a:cubicBezTo>
                    <a:pt x="21314" y="911"/>
                    <a:pt x="21600" y="1823"/>
                    <a:pt x="21528" y="2552"/>
                  </a:cubicBezTo>
                  <a:cubicBezTo>
                    <a:pt x="21457" y="3281"/>
                    <a:pt x="21028" y="3828"/>
                    <a:pt x="20599" y="437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1172418" y="3073399"/>
              <a:ext cx="189646" cy="24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290" fill="norm" stroke="1" extrusionOk="0">
                  <a:moveTo>
                    <a:pt x="14866" y="8862"/>
                  </a:moveTo>
                  <a:cubicBezTo>
                    <a:pt x="14866" y="7938"/>
                    <a:pt x="14866" y="7015"/>
                    <a:pt x="13717" y="6092"/>
                  </a:cubicBezTo>
                  <a:cubicBezTo>
                    <a:pt x="12568" y="5169"/>
                    <a:pt x="10270" y="4246"/>
                    <a:pt x="7857" y="4800"/>
                  </a:cubicBezTo>
                  <a:cubicBezTo>
                    <a:pt x="5444" y="5354"/>
                    <a:pt x="2917" y="7385"/>
                    <a:pt x="1423" y="10246"/>
                  </a:cubicBezTo>
                  <a:cubicBezTo>
                    <a:pt x="-70" y="13108"/>
                    <a:pt x="-530" y="16800"/>
                    <a:pt x="734" y="18923"/>
                  </a:cubicBezTo>
                  <a:cubicBezTo>
                    <a:pt x="1998" y="21046"/>
                    <a:pt x="4985" y="21600"/>
                    <a:pt x="8432" y="21138"/>
                  </a:cubicBezTo>
                  <a:cubicBezTo>
                    <a:pt x="11879" y="20677"/>
                    <a:pt x="15785" y="19200"/>
                    <a:pt x="18083" y="16615"/>
                  </a:cubicBezTo>
                  <a:cubicBezTo>
                    <a:pt x="20381" y="14031"/>
                    <a:pt x="21070" y="10338"/>
                    <a:pt x="20266" y="7385"/>
                  </a:cubicBezTo>
                  <a:cubicBezTo>
                    <a:pt x="19461" y="4431"/>
                    <a:pt x="17164" y="2215"/>
                    <a:pt x="14866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1258550" y="2977045"/>
              <a:ext cx="38100" cy="39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2140"/>
                  </a:moveTo>
                  <a:cubicBezTo>
                    <a:pt x="18000" y="1100"/>
                    <a:pt x="14400" y="61"/>
                    <a:pt x="13200" y="3"/>
                  </a:cubicBezTo>
                  <a:cubicBezTo>
                    <a:pt x="12000" y="-55"/>
                    <a:pt x="13200" y="869"/>
                    <a:pt x="15000" y="3006"/>
                  </a:cubicBezTo>
                  <a:cubicBezTo>
                    <a:pt x="16800" y="5143"/>
                    <a:pt x="19200" y="8493"/>
                    <a:pt x="19200" y="11611"/>
                  </a:cubicBezTo>
                  <a:cubicBezTo>
                    <a:pt x="19200" y="14730"/>
                    <a:pt x="16800" y="17618"/>
                    <a:pt x="13200" y="19235"/>
                  </a:cubicBezTo>
                  <a:cubicBezTo>
                    <a:pt x="9600" y="20852"/>
                    <a:pt x="4800" y="21198"/>
                    <a:pt x="0" y="2154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1156949" y="2979145"/>
              <a:ext cx="2603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741" y="521"/>
                    <a:pt x="9483" y="-1443"/>
                    <a:pt x="13083" y="1502"/>
                  </a:cubicBezTo>
                  <a:cubicBezTo>
                    <a:pt x="16683" y="4448"/>
                    <a:pt x="19141" y="12302"/>
                    <a:pt x="21600" y="2015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1125200" y="3365500"/>
              <a:ext cx="2286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6457"/>
                    <a:pt x="12400" y="11314"/>
                    <a:pt x="16000" y="7714"/>
                  </a:cubicBezTo>
                  <a:cubicBezTo>
                    <a:pt x="19600" y="4114"/>
                    <a:pt x="206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1450046" y="2982244"/>
              <a:ext cx="157754" cy="383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89" fill="norm" stroke="1" extrusionOk="0">
                  <a:moveTo>
                    <a:pt x="21464" y="1194"/>
                  </a:moveTo>
                  <a:cubicBezTo>
                    <a:pt x="20312" y="720"/>
                    <a:pt x="19160" y="245"/>
                    <a:pt x="17864" y="67"/>
                  </a:cubicBezTo>
                  <a:cubicBezTo>
                    <a:pt x="16568" y="-111"/>
                    <a:pt x="15128" y="8"/>
                    <a:pt x="12680" y="1135"/>
                  </a:cubicBezTo>
                  <a:cubicBezTo>
                    <a:pt x="10232" y="2263"/>
                    <a:pt x="6776" y="4399"/>
                    <a:pt x="4184" y="7366"/>
                  </a:cubicBezTo>
                  <a:cubicBezTo>
                    <a:pt x="1592" y="10333"/>
                    <a:pt x="-136" y="14131"/>
                    <a:pt x="8" y="16623"/>
                  </a:cubicBezTo>
                  <a:cubicBezTo>
                    <a:pt x="152" y="19115"/>
                    <a:pt x="2168" y="20302"/>
                    <a:pt x="4184" y="20896"/>
                  </a:cubicBezTo>
                  <a:cubicBezTo>
                    <a:pt x="6200" y="21489"/>
                    <a:pt x="8216" y="21489"/>
                    <a:pt x="10232" y="2148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1601450" y="321310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1747499" y="3052147"/>
              <a:ext cx="203201" cy="19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3686"/>
                  </a:moveTo>
                  <a:cubicBezTo>
                    <a:pt x="225" y="2537"/>
                    <a:pt x="450" y="1389"/>
                    <a:pt x="1238" y="699"/>
                  </a:cubicBezTo>
                  <a:cubicBezTo>
                    <a:pt x="2025" y="10"/>
                    <a:pt x="3375" y="-220"/>
                    <a:pt x="5175" y="240"/>
                  </a:cubicBezTo>
                  <a:cubicBezTo>
                    <a:pt x="6975" y="699"/>
                    <a:pt x="9225" y="1848"/>
                    <a:pt x="10012" y="4031"/>
                  </a:cubicBezTo>
                  <a:cubicBezTo>
                    <a:pt x="10800" y="6214"/>
                    <a:pt x="10125" y="9431"/>
                    <a:pt x="9337" y="11614"/>
                  </a:cubicBezTo>
                  <a:cubicBezTo>
                    <a:pt x="8550" y="13797"/>
                    <a:pt x="7650" y="14946"/>
                    <a:pt x="6750" y="16325"/>
                  </a:cubicBezTo>
                  <a:cubicBezTo>
                    <a:pt x="5850" y="17703"/>
                    <a:pt x="4950" y="19312"/>
                    <a:pt x="5175" y="20231"/>
                  </a:cubicBezTo>
                  <a:cubicBezTo>
                    <a:pt x="5400" y="21150"/>
                    <a:pt x="6750" y="21380"/>
                    <a:pt x="9675" y="20691"/>
                  </a:cubicBezTo>
                  <a:cubicBezTo>
                    <a:pt x="12600" y="20001"/>
                    <a:pt x="17100" y="18393"/>
                    <a:pt x="21600" y="1678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1944350" y="2971800"/>
              <a:ext cx="54844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8" h="21600" fill="norm" stroke="1" extrusionOk="0">
                  <a:moveTo>
                    <a:pt x="0" y="0"/>
                  </a:moveTo>
                  <a:cubicBezTo>
                    <a:pt x="8486" y="2600"/>
                    <a:pt x="16971" y="5200"/>
                    <a:pt x="19286" y="8000"/>
                  </a:cubicBezTo>
                  <a:cubicBezTo>
                    <a:pt x="21600" y="10800"/>
                    <a:pt x="17743" y="13800"/>
                    <a:pt x="14271" y="16100"/>
                  </a:cubicBezTo>
                  <a:cubicBezTo>
                    <a:pt x="10800" y="18400"/>
                    <a:pt x="7714" y="20000"/>
                    <a:pt x="4629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2962535" y="4298434"/>
              <a:ext cx="2338480" cy="102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66" fill="norm" stroke="1" extrusionOk="0">
                  <a:moveTo>
                    <a:pt x="14764" y="2287"/>
                  </a:moveTo>
                  <a:cubicBezTo>
                    <a:pt x="14628" y="1885"/>
                    <a:pt x="14491" y="1483"/>
                    <a:pt x="14180" y="1193"/>
                  </a:cubicBezTo>
                  <a:cubicBezTo>
                    <a:pt x="13868" y="903"/>
                    <a:pt x="13380" y="725"/>
                    <a:pt x="12834" y="591"/>
                  </a:cubicBezTo>
                  <a:cubicBezTo>
                    <a:pt x="12289" y="457"/>
                    <a:pt x="11684" y="368"/>
                    <a:pt x="11119" y="390"/>
                  </a:cubicBezTo>
                  <a:cubicBezTo>
                    <a:pt x="10554" y="412"/>
                    <a:pt x="10027" y="546"/>
                    <a:pt x="9413" y="725"/>
                  </a:cubicBezTo>
                  <a:cubicBezTo>
                    <a:pt x="8799" y="903"/>
                    <a:pt x="8097" y="1126"/>
                    <a:pt x="7425" y="1349"/>
                  </a:cubicBezTo>
                  <a:cubicBezTo>
                    <a:pt x="6752" y="1573"/>
                    <a:pt x="6109" y="1796"/>
                    <a:pt x="5397" y="2153"/>
                  </a:cubicBezTo>
                  <a:cubicBezTo>
                    <a:pt x="4686" y="2510"/>
                    <a:pt x="3906" y="3001"/>
                    <a:pt x="3224" y="3603"/>
                  </a:cubicBezTo>
                  <a:cubicBezTo>
                    <a:pt x="2541" y="4206"/>
                    <a:pt x="1956" y="4920"/>
                    <a:pt x="1469" y="5745"/>
                  </a:cubicBezTo>
                  <a:cubicBezTo>
                    <a:pt x="982" y="6571"/>
                    <a:pt x="592" y="7508"/>
                    <a:pt x="338" y="8579"/>
                  </a:cubicBezTo>
                  <a:cubicBezTo>
                    <a:pt x="85" y="9650"/>
                    <a:pt x="-32" y="10855"/>
                    <a:pt x="7" y="12239"/>
                  </a:cubicBezTo>
                  <a:cubicBezTo>
                    <a:pt x="46" y="13622"/>
                    <a:pt x="241" y="15184"/>
                    <a:pt x="514" y="16411"/>
                  </a:cubicBezTo>
                  <a:cubicBezTo>
                    <a:pt x="787" y="17639"/>
                    <a:pt x="1138" y="18531"/>
                    <a:pt x="1547" y="19223"/>
                  </a:cubicBezTo>
                  <a:cubicBezTo>
                    <a:pt x="1956" y="19915"/>
                    <a:pt x="2424" y="20406"/>
                    <a:pt x="3009" y="20763"/>
                  </a:cubicBezTo>
                  <a:cubicBezTo>
                    <a:pt x="3594" y="21120"/>
                    <a:pt x="4296" y="21343"/>
                    <a:pt x="5076" y="21454"/>
                  </a:cubicBezTo>
                  <a:cubicBezTo>
                    <a:pt x="5855" y="21566"/>
                    <a:pt x="6713" y="21566"/>
                    <a:pt x="7561" y="21566"/>
                  </a:cubicBezTo>
                  <a:cubicBezTo>
                    <a:pt x="8409" y="21566"/>
                    <a:pt x="9247" y="21566"/>
                    <a:pt x="10017" y="21544"/>
                  </a:cubicBezTo>
                  <a:cubicBezTo>
                    <a:pt x="10787" y="21521"/>
                    <a:pt x="11489" y="21477"/>
                    <a:pt x="12191" y="21410"/>
                  </a:cubicBezTo>
                  <a:cubicBezTo>
                    <a:pt x="12893" y="21343"/>
                    <a:pt x="13595" y="21254"/>
                    <a:pt x="14306" y="21075"/>
                  </a:cubicBezTo>
                  <a:cubicBezTo>
                    <a:pt x="15018" y="20897"/>
                    <a:pt x="15739" y="20629"/>
                    <a:pt x="16402" y="20294"/>
                  </a:cubicBezTo>
                  <a:cubicBezTo>
                    <a:pt x="17065" y="19959"/>
                    <a:pt x="17669" y="19558"/>
                    <a:pt x="18264" y="18955"/>
                  </a:cubicBezTo>
                  <a:cubicBezTo>
                    <a:pt x="18858" y="18353"/>
                    <a:pt x="19443" y="17549"/>
                    <a:pt x="19921" y="16456"/>
                  </a:cubicBezTo>
                  <a:cubicBezTo>
                    <a:pt x="20398" y="15363"/>
                    <a:pt x="20769" y="13979"/>
                    <a:pt x="21042" y="12640"/>
                  </a:cubicBezTo>
                  <a:cubicBezTo>
                    <a:pt x="21315" y="11302"/>
                    <a:pt x="21490" y="10007"/>
                    <a:pt x="21529" y="8802"/>
                  </a:cubicBezTo>
                  <a:cubicBezTo>
                    <a:pt x="21568" y="7597"/>
                    <a:pt x="21471" y="6482"/>
                    <a:pt x="21149" y="5299"/>
                  </a:cubicBezTo>
                  <a:cubicBezTo>
                    <a:pt x="20827" y="4116"/>
                    <a:pt x="20281" y="2867"/>
                    <a:pt x="19658" y="1997"/>
                  </a:cubicBezTo>
                  <a:cubicBezTo>
                    <a:pt x="19034" y="1126"/>
                    <a:pt x="18332" y="635"/>
                    <a:pt x="17591" y="345"/>
                  </a:cubicBezTo>
                  <a:cubicBezTo>
                    <a:pt x="16850" y="55"/>
                    <a:pt x="16071" y="-34"/>
                    <a:pt x="15213" y="11"/>
                  </a:cubicBezTo>
                  <a:cubicBezTo>
                    <a:pt x="14355" y="55"/>
                    <a:pt x="13419" y="234"/>
                    <a:pt x="12523" y="546"/>
                  </a:cubicBezTo>
                  <a:cubicBezTo>
                    <a:pt x="11626" y="859"/>
                    <a:pt x="10768" y="1305"/>
                    <a:pt x="9910" y="175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1391900" y="4216400"/>
              <a:ext cx="50074" cy="111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0" y="0"/>
                  </a:moveTo>
                  <a:cubicBezTo>
                    <a:pt x="3600" y="1145"/>
                    <a:pt x="7200" y="2291"/>
                    <a:pt x="9900" y="3498"/>
                  </a:cubicBezTo>
                  <a:cubicBezTo>
                    <a:pt x="12600" y="4705"/>
                    <a:pt x="14400" y="5973"/>
                    <a:pt x="16200" y="7302"/>
                  </a:cubicBezTo>
                  <a:cubicBezTo>
                    <a:pt x="18000" y="8632"/>
                    <a:pt x="19800" y="10023"/>
                    <a:pt x="20700" y="11311"/>
                  </a:cubicBezTo>
                  <a:cubicBezTo>
                    <a:pt x="21600" y="12600"/>
                    <a:pt x="21600" y="13786"/>
                    <a:pt x="19800" y="15055"/>
                  </a:cubicBezTo>
                  <a:cubicBezTo>
                    <a:pt x="18000" y="16323"/>
                    <a:pt x="14400" y="17673"/>
                    <a:pt x="11250" y="18777"/>
                  </a:cubicBezTo>
                  <a:cubicBezTo>
                    <a:pt x="8100" y="19882"/>
                    <a:pt x="5400" y="20741"/>
                    <a:pt x="27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1264900" y="5200650"/>
              <a:ext cx="1143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1315700" y="5175249"/>
              <a:ext cx="2032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75" y="4320"/>
                    <a:pt x="12150" y="8640"/>
                    <a:pt x="8550" y="12240"/>
                  </a:cubicBezTo>
                  <a:cubicBezTo>
                    <a:pt x="4950" y="15840"/>
                    <a:pt x="2475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0690955" y="5524500"/>
              <a:ext cx="19794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62" h="21600" fill="norm" stroke="1" extrusionOk="0">
                  <a:moveTo>
                    <a:pt x="8158" y="0"/>
                  </a:moveTo>
                  <a:cubicBezTo>
                    <a:pt x="14049" y="3181"/>
                    <a:pt x="19940" y="6363"/>
                    <a:pt x="17976" y="9795"/>
                  </a:cubicBezTo>
                  <a:cubicBezTo>
                    <a:pt x="16013" y="13228"/>
                    <a:pt x="6195" y="16912"/>
                    <a:pt x="2267" y="18921"/>
                  </a:cubicBezTo>
                  <a:cubicBezTo>
                    <a:pt x="-1660" y="20930"/>
                    <a:pt x="304" y="21265"/>
                    <a:pt x="2267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0833099" y="565785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1188430" y="5586059"/>
              <a:ext cx="154300" cy="18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059" fill="norm" stroke="1" extrusionOk="0">
                  <a:moveTo>
                    <a:pt x="11973" y="7339"/>
                  </a:moveTo>
                  <a:cubicBezTo>
                    <a:pt x="12826" y="6152"/>
                    <a:pt x="13678" y="4965"/>
                    <a:pt x="14247" y="3778"/>
                  </a:cubicBezTo>
                  <a:cubicBezTo>
                    <a:pt x="14815" y="2591"/>
                    <a:pt x="15099" y="1405"/>
                    <a:pt x="14531" y="692"/>
                  </a:cubicBezTo>
                  <a:cubicBezTo>
                    <a:pt x="13963" y="-20"/>
                    <a:pt x="12541" y="-257"/>
                    <a:pt x="10410" y="336"/>
                  </a:cubicBezTo>
                  <a:cubicBezTo>
                    <a:pt x="8278" y="930"/>
                    <a:pt x="5436" y="2354"/>
                    <a:pt x="3305" y="5321"/>
                  </a:cubicBezTo>
                  <a:cubicBezTo>
                    <a:pt x="1173" y="8288"/>
                    <a:pt x="-248" y="12798"/>
                    <a:pt x="36" y="15884"/>
                  </a:cubicBezTo>
                  <a:cubicBezTo>
                    <a:pt x="320" y="18969"/>
                    <a:pt x="2310" y="20631"/>
                    <a:pt x="5578" y="20987"/>
                  </a:cubicBezTo>
                  <a:cubicBezTo>
                    <a:pt x="8847" y="21343"/>
                    <a:pt x="13394" y="20394"/>
                    <a:pt x="16520" y="17783"/>
                  </a:cubicBezTo>
                  <a:cubicBezTo>
                    <a:pt x="19647" y="15172"/>
                    <a:pt x="21352" y="10899"/>
                    <a:pt x="20499" y="8051"/>
                  </a:cubicBezTo>
                  <a:cubicBezTo>
                    <a:pt x="19647" y="5202"/>
                    <a:pt x="16236" y="3778"/>
                    <a:pt x="12826" y="235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1260880" y="5492750"/>
              <a:ext cx="61170" cy="35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209" fill="norm" stroke="1" extrusionOk="0">
                  <a:moveTo>
                    <a:pt x="20807" y="0"/>
                  </a:moveTo>
                  <a:cubicBezTo>
                    <a:pt x="19367" y="3431"/>
                    <a:pt x="17927" y="6861"/>
                    <a:pt x="16127" y="9593"/>
                  </a:cubicBezTo>
                  <a:cubicBezTo>
                    <a:pt x="14327" y="12325"/>
                    <a:pt x="12167" y="14358"/>
                    <a:pt x="8927" y="16391"/>
                  </a:cubicBezTo>
                  <a:cubicBezTo>
                    <a:pt x="5687" y="18424"/>
                    <a:pt x="1367" y="20456"/>
                    <a:pt x="287" y="21028"/>
                  </a:cubicBezTo>
                  <a:cubicBezTo>
                    <a:pt x="-793" y="21600"/>
                    <a:pt x="1367" y="20711"/>
                    <a:pt x="3527" y="1982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1205547" y="5484459"/>
              <a:ext cx="199054" cy="59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793" fill="norm" stroke="1" extrusionOk="0">
                  <a:moveTo>
                    <a:pt x="3647" y="18559"/>
                  </a:moveTo>
                  <a:cubicBezTo>
                    <a:pt x="2510" y="16324"/>
                    <a:pt x="1374" y="14090"/>
                    <a:pt x="691" y="11110"/>
                  </a:cubicBezTo>
                  <a:cubicBezTo>
                    <a:pt x="9" y="8131"/>
                    <a:pt x="-218" y="4407"/>
                    <a:pt x="237" y="2172"/>
                  </a:cubicBezTo>
                  <a:cubicBezTo>
                    <a:pt x="691" y="-62"/>
                    <a:pt x="1828" y="-807"/>
                    <a:pt x="5011" y="1055"/>
                  </a:cubicBezTo>
                  <a:cubicBezTo>
                    <a:pt x="8195" y="2917"/>
                    <a:pt x="13424" y="7386"/>
                    <a:pt x="16494" y="11110"/>
                  </a:cubicBezTo>
                  <a:cubicBezTo>
                    <a:pt x="19563" y="14834"/>
                    <a:pt x="20473" y="17814"/>
                    <a:pt x="21382" y="2079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1137899" y="5803900"/>
              <a:ext cx="2159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8900"/>
                    <a:pt x="6776" y="16200"/>
                    <a:pt x="10376" y="12600"/>
                  </a:cubicBezTo>
                  <a:cubicBezTo>
                    <a:pt x="13976" y="9000"/>
                    <a:pt x="17788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1431701" y="5545676"/>
              <a:ext cx="137999" cy="29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46" fill="norm" stroke="1" extrusionOk="0">
                  <a:moveTo>
                    <a:pt x="21337" y="4442"/>
                  </a:moveTo>
                  <a:cubicBezTo>
                    <a:pt x="21337" y="3676"/>
                    <a:pt x="21337" y="2910"/>
                    <a:pt x="21173" y="2144"/>
                  </a:cubicBezTo>
                  <a:cubicBezTo>
                    <a:pt x="21010" y="1378"/>
                    <a:pt x="20682" y="612"/>
                    <a:pt x="19701" y="229"/>
                  </a:cubicBezTo>
                  <a:cubicBezTo>
                    <a:pt x="18719" y="-154"/>
                    <a:pt x="17082" y="-154"/>
                    <a:pt x="14301" y="995"/>
                  </a:cubicBezTo>
                  <a:cubicBezTo>
                    <a:pt x="11519" y="2144"/>
                    <a:pt x="7592" y="4442"/>
                    <a:pt x="4810" y="7659"/>
                  </a:cubicBezTo>
                  <a:cubicBezTo>
                    <a:pt x="2028" y="10876"/>
                    <a:pt x="392" y="15012"/>
                    <a:pt x="64" y="17463"/>
                  </a:cubicBezTo>
                  <a:cubicBezTo>
                    <a:pt x="-263" y="19914"/>
                    <a:pt x="719" y="20680"/>
                    <a:pt x="1701" y="2144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1550650" y="5678352"/>
              <a:ext cx="120650" cy="15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3258"/>
                  </a:moveTo>
                  <a:cubicBezTo>
                    <a:pt x="1137" y="2106"/>
                    <a:pt x="2274" y="954"/>
                    <a:pt x="4168" y="378"/>
                  </a:cubicBezTo>
                  <a:cubicBezTo>
                    <a:pt x="6063" y="-198"/>
                    <a:pt x="8716" y="-198"/>
                    <a:pt x="10800" y="954"/>
                  </a:cubicBezTo>
                  <a:cubicBezTo>
                    <a:pt x="12884" y="2106"/>
                    <a:pt x="14400" y="4410"/>
                    <a:pt x="13832" y="6714"/>
                  </a:cubicBezTo>
                  <a:cubicBezTo>
                    <a:pt x="13263" y="9018"/>
                    <a:pt x="10611" y="11322"/>
                    <a:pt x="8337" y="13050"/>
                  </a:cubicBezTo>
                  <a:cubicBezTo>
                    <a:pt x="6063" y="14778"/>
                    <a:pt x="4168" y="15930"/>
                    <a:pt x="3032" y="17226"/>
                  </a:cubicBezTo>
                  <a:cubicBezTo>
                    <a:pt x="1895" y="18522"/>
                    <a:pt x="1516" y="19962"/>
                    <a:pt x="2463" y="20682"/>
                  </a:cubicBezTo>
                  <a:cubicBezTo>
                    <a:pt x="3411" y="21402"/>
                    <a:pt x="5684" y="21402"/>
                    <a:pt x="9095" y="20826"/>
                  </a:cubicBezTo>
                  <a:cubicBezTo>
                    <a:pt x="12505" y="20250"/>
                    <a:pt x="17053" y="19098"/>
                    <a:pt x="21600" y="1794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1728449" y="5626100"/>
              <a:ext cx="6699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6" h="21600" fill="norm" stroke="1" extrusionOk="0">
                  <a:moveTo>
                    <a:pt x="0" y="0"/>
                  </a:moveTo>
                  <a:cubicBezTo>
                    <a:pt x="8894" y="3600"/>
                    <a:pt x="17788" y="7200"/>
                    <a:pt x="19694" y="10500"/>
                  </a:cubicBezTo>
                  <a:cubicBezTo>
                    <a:pt x="21600" y="13800"/>
                    <a:pt x="16518" y="16800"/>
                    <a:pt x="12071" y="18600"/>
                  </a:cubicBezTo>
                  <a:cubicBezTo>
                    <a:pt x="7624" y="20400"/>
                    <a:pt x="3812" y="21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883416" y="5257275"/>
              <a:ext cx="3096327" cy="115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70" fill="norm" stroke="1" extrusionOk="0">
                  <a:moveTo>
                    <a:pt x="10082" y="4511"/>
                  </a:moveTo>
                  <a:cubicBezTo>
                    <a:pt x="9905" y="4037"/>
                    <a:pt x="9728" y="3563"/>
                    <a:pt x="9462" y="3228"/>
                  </a:cubicBezTo>
                  <a:cubicBezTo>
                    <a:pt x="9197" y="2892"/>
                    <a:pt x="8843" y="2695"/>
                    <a:pt x="8438" y="2616"/>
                  </a:cubicBezTo>
                  <a:cubicBezTo>
                    <a:pt x="8032" y="2537"/>
                    <a:pt x="7575" y="2576"/>
                    <a:pt x="7052" y="2655"/>
                  </a:cubicBezTo>
                  <a:cubicBezTo>
                    <a:pt x="6528" y="2734"/>
                    <a:pt x="5939" y="2853"/>
                    <a:pt x="5386" y="3030"/>
                  </a:cubicBezTo>
                  <a:cubicBezTo>
                    <a:pt x="4833" y="3208"/>
                    <a:pt x="4317" y="3445"/>
                    <a:pt x="3808" y="3741"/>
                  </a:cubicBezTo>
                  <a:cubicBezTo>
                    <a:pt x="3299" y="4037"/>
                    <a:pt x="2798" y="4393"/>
                    <a:pt x="2356" y="4768"/>
                  </a:cubicBezTo>
                  <a:cubicBezTo>
                    <a:pt x="1913" y="5143"/>
                    <a:pt x="1530" y="5538"/>
                    <a:pt x="1169" y="6071"/>
                  </a:cubicBezTo>
                  <a:cubicBezTo>
                    <a:pt x="808" y="6604"/>
                    <a:pt x="469" y="7275"/>
                    <a:pt x="262" y="8045"/>
                  </a:cubicBezTo>
                  <a:cubicBezTo>
                    <a:pt x="56" y="8815"/>
                    <a:pt x="-18" y="9684"/>
                    <a:pt x="4" y="10691"/>
                  </a:cubicBezTo>
                  <a:cubicBezTo>
                    <a:pt x="26" y="11698"/>
                    <a:pt x="144" y="12843"/>
                    <a:pt x="373" y="13850"/>
                  </a:cubicBezTo>
                  <a:cubicBezTo>
                    <a:pt x="601" y="14857"/>
                    <a:pt x="940" y="15726"/>
                    <a:pt x="1368" y="16516"/>
                  </a:cubicBezTo>
                  <a:cubicBezTo>
                    <a:pt x="1796" y="17305"/>
                    <a:pt x="2312" y="18016"/>
                    <a:pt x="2842" y="18648"/>
                  </a:cubicBezTo>
                  <a:cubicBezTo>
                    <a:pt x="3373" y="19280"/>
                    <a:pt x="3919" y="19833"/>
                    <a:pt x="4449" y="20247"/>
                  </a:cubicBezTo>
                  <a:cubicBezTo>
                    <a:pt x="4980" y="20662"/>
                    <a:pt x="5496" y="20938"/>
                    <a:pt x="6049" y="21116"/>
                  </a:cubicBezTo>
                  <a:cubicBezTo>
                    <a:pt x="6602" y="21294"/>
                    <a:pt x="7192" y="21373"/>
                    <a:pt x="7811" y="21432"/>
                  </a:cubicBezTo>
                  <a:cubicBezTo>
                    <a:pt x="8430" y="21491"/>
                    <a:pt x="9079" y="21531"/>
                    <a:pt x="9735" y="21550"/>
                  </a:cubicBezTo>
                  <a:cubicBezTo>
                    <a:pt x="10391" y="21570"/>
                    <a:pt x="11055" y="21570"/>
                    <a:pt x="11645" y="21570"/>
                  </a:cubicBezTo>
                  <a:cubicBezTo>
                    <a:pt x="12234" y="21570"/>
                    <a:pt x="12750" y="21570"/>
                    <a:pt x="13333" y="21491"/>
                  </a:cubicBezTo>
                  <a:cubicBezTo>
                    <a:pt x="13915" y="21412"/>
                    <a:pt x="14564" y="21254"/>
                    <a:pt x="15190" y="21017"/>
                  </a:cubicBezTo>
                  <a:cubicBezTo>
                    <a:pt x="15817" y="20780"/>
                    <a:pt x="16422" y="20464"/>
                    <a:pt x="17011" y="20069"/>
                  </a:cubicBezTo>
                  <a:cubicBezTo>
                    <a:pt x="17601" y="19675"/>
                    <a:pt x="18176" y="19201"/>
                    <a:pt x="18700" y="18628"/>
                  </a:cubicBezTo>
                  <a:cubicBezTo>
                    <a:pt x="19223" y="18056"/>
                    <a:pt x="19695" y="17384"/>
                    <a:pt x="20122" y="16476"/>
                  </a:cubicBezTo>
                  <a:cubicBezTo>
                    <a:pt x="20550" y="15568"/>
                    <a:pt x="20933" y="14423"/>
                    <a:pt x="21191" y="13199"/>
                  </a:cubicBezTo>
                  <a:cubicBezTo>
                    <a:pt x="21449" y="11974"/>
                    <a:pt x="21582" y="10671"/>
                    <a:pt x="21567" y="9467"/>
                  </a:cubicBezTo>
                  <a:cubicBezTo>
                    <a:pt x="21553" y="8263"/>
                    <a:pt x="21390" y="7157"/>
                    <a:pt x="21140" y="6110"/>
                  </a:cubicBezTo>
                  <a:cubicBezTo>
                    <a:pt x="20889" y="5064"/>
                    <a:pt x="20550" y="4077"/>
                    <a:pt x="20144" y="3267"/>
                  </a:cubicBezTo>
                  <a:cubicBezTo>
                    <a:pt x="19739" y="2458"/>
                    <a:pt x="19267" y="1826"/>
                    <a:pt x="18788" y="1332"/>
                  </a:cubicBezTo>
                  <a:cubicBezTo>
                    <a:pt x="18309" y="839"/>
                    <a:pt x="17822" y="483"/>
                    <a:pt x="17299" y="266"/>
                  </a:cubicBezTo>
                  <a:cubicBezTo>
                    <a:pt x="16775" y="49"/>
                    <a:pt x="16215" y="-30"/>
                    <a:pt x="15625" y="9"/>
                  </a:cubicBezTo>
                  <a:cubicBezTo>
                    <a:pt x="15036" y="49"/>
                    <a:pt x="14416" y="207"/>
                    <a:pt x="13812" y="483"/>
                  </a:cubicBezTo>
                  <a:cubicBezTo>
                    <a:pt x="13207" y="760"/>
                    <a:pt x="12618" y="1155"/>
                    <a:pt x="12065" y="1589"/>
                  </a:cubicBezTo>
                  <a:cubicBezTo>
                    <a:pt x="11512" y="2023"/>
                    <a:pt x="10996" y="2497"/>
                    <a:pt x="10428" y="3090"/>
                  </a:cubicBezTo>
                  <a:cubicBezTo>
                    <a:pt x="9860" y="3682"/>
                    <a:pt x="9241" y="4393"/>
                    <a:pt x="8836" y="4867"/>
                  </a:cubicBezTo>
                  <a:cubicBezTo>
                    <a:pt x="8430" y="5340"/>
                    <a:pt x="8239" y="5577"/>
                    <a:pt x="8047" y="5814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6095640" y="5653811"/>
              <a:ext cx="203561" cy="16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186" fill="norm" stroke="1" extrusionOk="0">
                  <a:moveTo>
                    <a:pt x="19213" y="3802"/>
                  </a:moveTo>
                  <a:cubicBezTo>
                    <a:pt x="18552" y="2435"/>
                    <a:pt x="17891" y="1068"/>
                    <a:pt x="16899" y="385"/>
                  </a:cubicBezTo>
                  <a:cubicBezTo>
                    <a:pt x="15907" y="-299"/>
                    <a:pt x="14585" y="-299"/>
                    <a:pt x="11719" y="2298"/>
                  </a:cubicBezTo>
                  <a:cubicBezTo>
                    <a:pt x="8854" y="4896"/>
                    <a:pt x="4446" y="10091"/>
                    <a:pt x="2132" y="13372"/>
                  </a:cubicBezTo>
                  <a:cubicBezTo>
                    <a:pt x="-183" y="16653"/>
                    <a:pt x="-403" y="18020"/>
                    <a:pt x="479" y="19114"/>
                  </a:cubicBezTo>
                  <a:cubicBezTo>
                    <a:pt x="1360" y="20207"/>
                    <a:pt x="3344" y="21028"/>
                    <a:pt x="6981" y="21164"/>
                  </a:cubicBezTo>
                  <a:cubicBezTo>
                    <a:pt x="10617" y="21301"/>
                    <a:pt x="15907" y="20754"/>
                    <a:pt x="21197" y="20207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257589" y="5595327"/>
              <a:ext cx="4205003" cy="265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91" fill="norm" stroke="1" extrusionOk="0">
                  <a:moveTo>
                    <a:pt x="278" y="13292"/>
                  </a:moveTo>
                  <a:cubicBezTo>
                    <a:pt x="148" y="13635"/>
                    <a:pt x="18" y="13978"/>
                    <a:pt x="1" y="14150"/>
                  </a:cubicBezTo>
                  <a:cubicBezTo>
                    <a:pt x="-15" y="14321"/>
                    <a:pt x="83" y="14321"/>
                    <a:pt x="359" y="14321"/>
                  </a:cubicBezTo>
                  <a:cubicBezTo>
                    <a:pt x="636" y="14321"/>
                    <a:pt x="1091" y="14321"/>
                    <a:pt x="1508" y="14235"/>
                  </a:cubicBezTo>
                  <a:cubicBezTo>
                    <a:pt x="1926" y="14150"/>
                    <a:pt x="2305" y="13978"/>
                    <a:pt x="2712" y="13978"/>
                  </a:cubicBezTo>
                  <a:cubicBezTo>
                    <a:pt x="3119" y="13978"/>
                    <a:pt x="3552" y="14150"/>
                    <a:pt x="3948" y="14492"/>
                  </a:cubicBezTo>
                  <a:cubicBezTo>
                    <a:pt x="4344" y="14835"/>
                    <a:pt x="4702" y="15350"/>
                    <a:pt x="5065" y="15864"/>
                  </a:cubicBezTo>
                  <a:cubicBezTo>
                    <a:pt x="5428" y="16378"/>
                    <a:pt x="5797" y="16892"/>
                    <a:pt x="6177" y="17492"/>
                  </a:cubicBezTo>
                  <a:cubicBezTo>
                    <a:pt x="6556" y="18092"/>
                    <a:pt x="6946" y="18778"/>
                    <a:pt x="7353" y="19292"/>
                  </a:cubicBezTo>
                  <a:cubicBezTo>
                    <a:pt x="7760" y="19807"/>
                    <a:pt x="8183" y="20150"/>
                    <a:pt x="8611" y="20492"/>
                  </a:cubicBezTo>
                  <a:cubicBezTo>
                    <a:pt x="9039" y="20835"/>
                    <a:pt x="9473" y="21178"/>
                    <a:pt x="9907" y="21350"/>
                  </a:cubicBezTo>
                  <a:cubicBezTo>
                    <a:pt x="10340" y="21521"/>
                    <a:pt x="10774" y="21521"/>
                    <a:pt x="11224" y="21435"/>
                  </a:cubicBezTo>
                  <a:cubicBezTo>
                    <a:pt x="11674" y="21350"/>
                    <a:pt x="12140" y="21178"/>
                    <a:pt x="12563" y="20921"/>
                  </a:cubicBezTo>
                  <a:cubicBezTo>
                    <a:pt x="12986" y="20664"/>
                    <a:pt x="13366" y="20321"/>
                    <a:pt x="13740" y="19978"/>
                  </a:cubicBezTo>
                  <a:cubicBezTo>
                    <a:pt x="14114" y="19635"/>
                    <a:pt x="14483" y="19292"/>
                    <a:pt x="14895" y="18692"/>
                  </a:cubicBezTo>
                  <a:cubicBezTo>
                    <a:pt x="15307" y="18092"/>
                    <a:pt x="15762" y="17235"/>
                    <a:pt x="16196" y="16464"/>
                  </a:cubicBezTo>
                  <a:cubicBezTo>
                    <a:pt x="16630" y="15692"/>
                    <a:pt x="17042" y="15007"/>
                    <a:pt x="17437" y="14235"/>
                  </a:cubicBezTo>
                  <a:cubicBezTo>
                    <a:pt x="17833" y="13464"/>
                    <a:pt x="18213" y="12607"/>
                    <a:pt x="18603" y="11750"/>
                  </a:cubicBezTo>
                  <a:cubicBezTo>
                    <a:pt x="18993" y="10892"/>
                    <a:pt x="19395" y="10035"/>
                    <a:pt x="19763" y="9521"/>
                  </a:cubicBezTo>
                  <a:cubicBezTo>
                    <a:pt x="20132" y="9007"/>
                    <a:pt x="20468" y="8835"/>
                    <a:pt x="20734" y="8664"/>
                  </a:cubicBezTo>
                  <a:cubicBezTo>
                    <a:pt x="20999" y="8492"/>
                    <a:pt x="21195" y="8321"/>
                    <a:pt x="21319" y="8064"/>
                  </a:cubicBezTo>
                  <a:cubicBezTo>
                    <a:pt x="21444" y="7807"/>
                    <a:pt x="21498" y="7464"/>
                    <a:pt x="21482" y="6864"/>
                  </a:cubicBezTo>
                  <a:cubicBezTo>
                    <a:pt x="21466" y="6264"/>
                    <a:pt x="21379" y="5407"/>
                    <a:pt x="21243" y="4378"/>
                  </a:cubicBezTo>
                  <a:cubicBezTo>
                    <a:pt x="21108" y="3350"/>
                    <a:pt x="20924" y="2150"/>
                    <a:pt x="20793" y="1378"/>
                  </a:cubicBezTo>
                  <a:cubicBezTo>
                    <a:pt x="20663" y="607"/>
                    <a:pt x="20587" y="264"/>
                    <a:pt x="20598" y="92"/>
                  </a:cubicBezTo>
                  <a:cubicBezTo>
                    <a:pt x="20609" y="-79"/>
                    <a:pt x="20707" y="-79"/>
                    <a:pt x="20864" y="692"/>
                  </a:cubicBezTo>
                  <a:cubicBezTo>
                    <a:pt x="21021" y="1464"/>
                    <a:pt x="21238" y="3007"/>
                    <a:pt x="21379" y="4721"/>
                  </a:cubicBezTo>
                  <a:cubicBezTo>
                    <a:pt x="21520" y="6435"/>
                    <a:pt x="21585" y="8321"/>
                    <a:pt x="21509" y="10550"/>
                  </a:cubicBezTo>
                  <a:cubicBezTo>
                    <a:pt x="21433" y="12778"/>
                    <a:pt x="21216" y="15350"/>
                    <a:pt x="20999" y="17921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2062098" y="6950464"/>
              <a:ext cx="248792" cy="38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258" fill="norm" stroke="1" extrusionOk="0">
                  <a:moveTo>
                    <a:pt x="15010" y="2620"/>
                  </a:moveTo>
                  <a:cubicBezTo>
                    <a:pt x="14479" y="2033"/>
                    <a:pt x="13948" y="1446"/>
                    <a:pt x="13240" y="977"/>
                  </a:cubicBezTo>
                  <a:cubicBezTo>
                    <a:pt x="12532" y="507"/>
                    <a:pt x="11646" y="155"/>
                    <a:pt x="10761" y="37"/>
                  </a:cubicBezTo>
                  <a:cubicBezTo>
                    <a:pt x="9876" y="-80"/>
                    <a:pt x="8991" y="37"/>
                    <a:pt x="7486" y="1035"/>
                  </a:cubicBezTo>
                  <a:cubicBezTo>
                    <a:pt x="5981" y="2033"/>
                    <a:pt x="3856" y="3911"/>
                    <a:pt x="2263" y="6553"/>
                  </a:cubicBezTo>
                  <a:cubicBezTo>
                    <a:pt x="669" y="9194"/>
                    <a:pt x="-393" y="12598"/>
                    <a:pt x="138" y="15181"/>
                  </a:cubicBezTo>
                  <a:cubicBezTo>
                    <a:pt x="669" y="17763"/>
                    <a:pt x="2794" y="19524"/>
                    <a:pt x="5096" y="20463"/>
                  </a:cubicBezTo>
                  <a:cubicBezTo>
                    <a:pt x="7397" y="21403"/>
                    <a:pt x="9876" y="21520"/>
                    <a:pt x="12355" y="20757"/>
                  </a:cubicBezTo>
                  <a:cubicBezTo>
                    <a:pt x="14833" y="19994"/>
                    <a:pt x="17312" y="18350"/>
                    <a:pt x="18905" y="16003"/>
                  </a:cubicBezTo>
                  <a:cubicBezTo>
                    <a:pt x="20499" y="13655"/>
                    <a:pt x="21207" y="10603"/>
                    <a:pt x="20587" y="8313"/>
                  </a:cubicBezTo>
                  <a:cubicBezTo>
                    <a:pt x="19968" y="6024"/>
                    <a:pt x="18020" y="4498"/>
                    <a:pt x="16604" y="3618"/>
                  </a:cubicBezTo>
                  <a:cubicBezTo>
                    <a:pt x="15187" y="2737"/>
                    <a:pt x="14302" y="2503"/>
                    <a:pt x="13417" y="2150"/>
                  </a:cubicBezTo>
                  <a:cubicBezTo>
                    <a:pt x="12532" y="1798"/>
                    <a:pt x="11646" y="1329"/>
                    <a:pt x="11204" y="1387"/>
                  </a:cubicBezTo>
                  <a:cubicBezTo>
                    <a:pt x="10761" y="1446"/>
                    <a:pt x="10761" y="2033"/>
                    <a:pt x="10761" y="2796"/>
                  </a:cubicBezTo>
                  <a:cubicBezTo>
                    <a:pt x="10761" y="3559"/>
                    <a:pt x="10761" y="4498"/>
                    <a:pt x="10761" y="5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2146299" y="6792383"/>
              <a:ext cx="95251" cy="78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84"/>
                  </a:moveTo>
                  <a:cubicBezTo>
                    <a:pt x="21600" y="292"/>
                    <a:pt x="21600" y="0"/>
                    <a:pt x="21120" y="0"/>
                  </a:cubicBezTo>
                  <a:cubicBezTo>
                    <a:pt x="20640" y="0"/>
                    <a:pt x="19680" y="292"/>
                    <a:pt x="18480" y="1255"/>
                  </a:cubicBezTo>
                  <a:cubicBezTo>
                    <a:pt x="17280" y="2218"/>
                    <a:pt x="15840" y="3853"/>
                    <a:pt x="13920" y="5692"/>
                  </a:cubicBezTo>
                  <a:cubicBezTo>
                    <a:pt x="12000" y="7531"/>
                    <a:pt x="9600" y="9574"/>
                    <a:pt x="7920" y="11676"/>
                  </a:cubicBezTo>
                  <a:cubicBezTo>
                    <a:pt x="6240" y="13777"/>
                    <a:pt x="5280" y="15937"/>
                    <a:pt x="4080" y="17601"/>
                  </a:cubicBezTo>
                  <a:cubicBezTo>
                    <a:pt x="2880" y="19265"/>
                    <a:pt x="1440" y="20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2078153" y="6822810"/>
              <a:ext cx="474548" cy="5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88" fill="norm" stroke="1" extrusionOk="0">
                  <a:moveTo>
                    <a:pt x="1651" y="21288"/>
                  </a:moveTo>
                  <a:cubicBezTo>
                    <a:pt x="1267" y="18796"/>
                    <a:pt x="883" y="16303"/>
                    <a:pt x="547" y="13396"/>
                  </a:cubicBezTo>
                  <a:cubicBezTo>
                    <a:pt x="211" y="10488"/>
                    <a:pt x="-77" y="7165"/>
                    <a:pt x="19" y="4673"/>
                  </a:cubicBezTo>
                  <a:cubicBezTo>
                    <a:pt x="115" y="2180"/>
                    <a:pt x="595" y="519"/>
                    <a:pt x="2227" y="103"/>
                  </a:cubicBezTo>
                  <a:cubicBezTo>
                    <a:pt x="3859" y="-312"/>
                    <a:pt x="6643" y="519"/>
                    <a:pt x="9907" y="2596"/>
                  </a:cubicBezTo>
                  <a:cubicBezTo>
                    <a:pt x="13171" y="4673"/>
                    <a:pt x="16915" y="7996"/>
                    <a:pt x="18931" y="10073"/>
                  </a:cubicBezTo>
                  <a:cubicBezTo>
                    <a:pt x="20947" y="12150"/>
                    <a:pt x="21235" y="12980"/>
                    <a:pt x="21523" y="13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993900" y="7556499"/>
              <a:ext cx="374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3" y="18000"/>
                    <a:pt x="7566" y="14400"/>
                    <a:pt x="11166" y="10800"/>
                  </a:cubicBezTo>
                  <a:cubicBezTo>
                    <a:pt x="14766" y="7200"/>
                    <a:pt x="1818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2615883" y="6900333"/>
              <a:ext cx="273367" cy="54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337"/>
                  </a:moveTo>
                  <a:cubicBezTo>
                    <a:pt x="19646" y="169"/>
                    <a:pt x="17997" y="0"/>
                    <a:pt x="16348" y="0"/>
                  </a:cubicBezTo>
                  <a:cubicBezTo>
                    <a:pt x="14700" y="0"/>
                    <a:pt x="13051" y="169"/>
                    <a:pt x="10990" y="1055"/>
                  </a:cubicBezTo>
                  <a:cubicBezTo>
                    <a:pt x="8929" y="1941"/>
                    <a:pt x="6455" y="3544"/>
                    <a:pt x="4477" y="5695"/>
                  </a:cubicBezTo>
                  <a:cubicBezTo>
                    <a:pt x="2498" y="7847"/>
                    <a:pt x="1014" y="10547"/>
                    <a:pt x="355" y="12994"/>
                  </a:cubicBezTo>
                  <a:cubicBezTo>
                    <a:pt x="-305" y="15441"/>
                    <a:pt x="-140" y="17634"/>
                    <a:pt x="1674" y="19027"/>
                  </a:cubicBezTo>
                  <a:cubicBezTo>
                    <a:pt x="3487" y="20419"/>
                    <a:pt x="6950" y="21009"/>
                    <a:pt x="104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2899579" y="7073900"/>
              <a:ext cx="224621" cy="23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23" fill="norm" stroke="1" extrusionOk="0">
                  <a:moveTo>
                    <a:pt x="21422" y="0"/>
                  </a:moveTo>
                  <a:cubicBezTo>
                    <a:pt x="19605" y="4124"/>
                    <a:pt x="17788" y="8247"/>
                    <a:pt x="15467" y="11782"/>
                  </a:cubicBezTo>
                  <a:cubicBezTo>
                    <a:pt x="13145" y="15316"/>
                    <a:pt x="10319" y="18262"/>
                    <a:pt x="8401" y="19833"/>
                  </a:cubicBezTo>
                  <a:cubicBezTo>
                    <a:pt x="6484" y="21404"/>
                    <a:pt x="5474" y="21600"/>
                    <a:pt x="4465" y="21502"/>
                  </a:cubicBezTo>
                  <a:cubicBezTo>
                    <a:pt x="3456" y="21404"/>
                    <a:pt x="2446" y="21011"/>
                    <a:pt x="1740" y="20225"/>
                  </a:cubicBezTo>
                  <a:cubicBezTo>
                    <a:pt x="1033" y="19440"/>
                    <a:pt x="629" y="18262"/>
                    <a:pt x="327" y="17084"/>
                  </a:cubicBezTo>
                  <a:cubicBezTo>
                    <a:pt x="24" y="15905"/>
                    <a:pt x="-178" y="14727"/>
                    <a:pt x="226" y="14040"/>
                  </a:cubicBezTo>
                  <a:cubicBezTo>
                    <a:pt x="629" y="13353"/>
                    <a:pt x="1639" y="13156"/>
                    <a:pt x="4869" y="14138"/>
                  </a:cubicBezTo>
                  <a:cubicBezTo>
                    <a:pt x="8099" y="15120"/>
                    <a:pt x="13549" y="17280"/>
                    <a:pt x="16678" y="18655"/>
                  </a:cubicBezTo>
                  <a:cubicBezTo>
                    <a:pt x="19807" y="20029"/>
                    <a:pt x="20615" y="20618"/>
                    <a:pt x="21422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3257550" y="6915150"/>
              <a:ext cx="128487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fill="norm" stroke="1" extrusionOk="0">
                  <a:moveTo>
                    <a:pt x="0" y="0"/>
                  </a:moveTo>
                  <a:cubicBezTo>
                    <a:pt x="4529" y="1778"/>
                    <a:pt x="9058" y="3556"/>
                    <a:pt x="13065" y="5911"/>
                  </a:cubicBezTo>
                  <a:cubicBezTo>
                    <a:pt x="17071" y="8267"/>
                    <a:pt x="20555" y="11200"/>
                    <a:pt x="21077" y="13600"/>
                  </a:cubicBezTo>
                  <a:cubicBezTo>
                    <a:pt x="21600" y="16000"/>
                    <a:pt x="19161" y="17867"/>
                    <a:pt x="15677" y="19111"/>
                  </a:cubicBezTo>
                  <a:cubicBezTo>
                    <a:pt x="12194" y="20356"/>
                    <a:pt x="7665" y="20978"/>
                    <a:pt x="31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3752850" y="7184743"/>
              <a:ext cx="2540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60" y="2735"/>
                    <a:pt x="11520" y="-1585"/>
                    <a:pt x="15120" y="575"/>
                  </a:cubicBezTo>
                  <a:cubicBezTo>
                    <a:pt x="18720" y="2735"/>
                    <a:pt x="2016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3816350" y="7359650"/>
              <a:ext cx="1397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4603749" y="7048500"/>
              <a:ext cx="254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674"/>
                    <a:pt x="18000" y="9347"/>
                    <a:pt x="14400" y="12947"/>
                  </a:cubicBezTo>
                  <a:cubicBezTo>
                    <a:pt x="10800" y="16547"/>
                    <a:pt x="5400" y="190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4762499" y="7237780"/>
              <a:ext cx="209551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7476"/>
                  </a:moveTo>
                  <a:cubicBezTo>
                    <a:pt x="3491" y="4065"/>
                    <a:pt x="6982" y="655"/>
                    <a:pt x="10255" y="86"/>
                  </a:cubicBezTo>
                  <a:cubicBezTo>
                    <a:pt x="13527" y="-482"/>
                    <a:pt x="16582" y="1792"/>
                    <a:pt x="18436" y="5771"/>
                  </a:cubicBezTo>
                  <a:cubicBezTo>
                    <a:pt x="20291" y="9750"/>
                    <a:pt x="20945" y="15434"/>
                    <a:pt x="21600" y="21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5387887" y="7056737"/>
              <a:ext cx="237513" cy="27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148" fill="norm" stroke="1" extrusionOk="0">
                  <a:moveTo>
                    <a:pt x="9470" y="3753"/>
                  </a:moveTo>
                  <a:cubicBezTo>
                    <a:pt x="10425" y="3266"/>
                    <a:pt x="11381" y="2778"/>
                    <a:pt x="12146" y="2129"/>
                  </a:cubicBezTo>
                  <a:cubicBezTo>
                    <a:pt x="12910" y="1479"/>
                    <a:pt x="13484" y="667"/>
                    <a:pt x="12910" y="261"/>
                  </a:cubicBezTo>
                  <a:cubicBezTo>
                    <a:pt x="12337" y="-145"/>
                    <a:pt x="10616" y="-145"/>
                    <a:pt x="8609" y="748"/>
                  </a:cubicBezTo>
                  <a:cubicBezTo>
                    <a:pt x="6602" y="1641"/>
                    <a:pt x="4308" y="3428"/>
                    <a:pt x="2684" y="6351"/>
                  </a:cubicBezTo>
                  <a:cubicBezTo>
                    <a:pt x="1059" y="9275"/>
                    <a:pt x="103" y="13335"/>
                    <a:pt x="8" y="16096"/>
                  </a:cubicBezTo>
                  <a:cubicBezTo>
                    <a:pt x="-88" y="18857"/>
                    <a:pt x="677" y="20318"/>
                    <a:pt x="2684" y="20887"/>
                  </a:cubicBezTo>
                  <a:cubicBezTo>
                    <a:pt x="4691" y="21455"/>
                    <a:pt x="7940" y="21130"/>
                    <a:pt x="11190" y="19587"/>
                  </a:cubicBezTo>
                  <a:cubicBezTo>
                    <a:pt x="14439" y="18044"/>
                    <a:pt x="17689" y="15284"/>
                    <a:pt x="19409" y="13497"/>
                  </a:cubicBezTo>
                  <a:cubicBezTo>
                    <a:pt x="21130" y="11711"/>
                    <a:pt x="21321" y="10899"/>
                    <a:pt x="21416" y="9924"/>
                  </a:cubicBezTo>
                  <a:cubicBezTo>
                    <a:pt x="21512" y="8950"/>
                    <a:pt x="21512" y="7813"/>
                    <a:pt x="19696" y="6838"/>
                  </a:cubicBezTo>
                  <a:cubicBezTo>
                    <a:pt x="17880" y="5864"/>
                    <a:pt x="14248" y="5052"/>
                    <a:pt x="10616" y="4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5473700" y="6954245"/>
              <a:ext cx="139700" cy="5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227"/>
                  </a:moveTo>
                  <a:cubicBezTo>
                    <a:pt x="19309" y="47"/>
                    <a:pt x="17018" y="-132"/>
                    <a:pt x="15545" y="137"/>
                  </a:cubicBezTo>
                  <a:cubicBezTo>
                    <a:pt x="14073" y="406"/>
                    <a:pt x="13418" y="1123"/>
                    <a:pt x="13091" y="2646"/>
                  </a:cubicBezTo>
                  <a:cubicBezTo>
                    <a:pt x="12764" y="4170"/>
                    <a:pt x="12764" y="6500"/>
                    <a:pt x="11618" y="9010"/>
                  </a:cubicBezTo>
                  <a:cubicBezTo>
                    <a:pt x="10473" y="11519"/>
                    <a:pt x="8182" y="14208"/>
                    <a:pt x="6055" y="16314"/>
                  </a:cubicBezTo>
                  <a:cubicBezTo>
                    <a:pt x="3927" y="18421"/>
                    <a:pt x="1964" y="19944"/>
                    <a:pt x="0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5407937" y="6963833"/>
              <a:ext cx="319764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152" y="10260"/>
                  </a:moveTo>
                  <a:cubicBezTo>
                    <a:pt x="10" y="7560"/>
                    <a:pt x="-132" y="4860"/>
                    <a:pt x="223" y="2970"/>
                  </a:cubicBezTo>
                  <a:cubicBezTo>
                    <a:pt x="579" y="1080"/>
                    <a:pt x="1431" y="0"/>
                    <a:pt x="3847" y="0"/>
                  </a:cubicBezTo>
                  <a:cubicBezTo>
                    <a:pt x="6263" y="0"/>
                    <a:pt x="10242" y="1080"/>
                    <a:pt x="13439" y="4860"/>
                  </a:cubicBezTo>
                  <a:cubicBezTo>
                    <a:pt x="16636" y="8640"/>
                    <a:pt x="19052" y="15120"/>
                    <a:pt x="214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5307468" y="7467600"/>
              <a:ext cx="299582" cy="3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164" fill="norm" stroke="1" extrusionOk="0">
                  <a:moveTo>
                    <a:pt x="1450" y="0"/>
                  </a:moveTo>
                  <a:cubicBezTo>
                    <a:pt x="690" y="2880"/>
                    <a:pt x="-71" y="5760"/>
                    <a:pt x="5" y="9360"/>
                  </a:cubicBezTo>
                  <a:cubicBezTo>
                    <a:pt x="81" y="12960"/>
                    <a:pt x="994" y="17280"/>
                    <a:pt x="3732" y="19440"/>
                  </a:cubicBezTo>
                  <a:cubicBezTo>
                    <a:pt x="6470" y="21600"/>
                    <a:pt x="11033" y="21600"/>
                    <a:pt x="14304" y="20160"/>
                  </a:cubicBezTo>
                  <a:cubicBezTo>
                    <a:pt x="17574" y="18720"/>
                    <a:pt x="19552" y="15840"/>
                    <a:pt x="21529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5799438" y="6966655"/>
              <a:ext cx="252112" cy="41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55" fill="norm" stroke="1" extrusionOk="0">
                  <a:moveTo>
                    <a:pt x="21439" y="289"/>
                  </a:moveTo>
                  <a:cubicBezTo>
                    <a:pt x="20539" y="72"/>
                    <a:pt x="19639" y="-145"/>
                    <a:pt x="18379" y="126"/>
                  </a:cubicBezTo>
                  <a:cubicBezTo>
                    <a:pt x="17119" y="398"/>
                    <a:pt x="15499" y="1158"/>
                    <a:pt x="12889" y="2894"/>
                  </a:cubicBezTo>
                  <a:cubicBezTo>
                    <a:pt x="10279" y="4631"/>
                    <a:pt x="6679" y="7344"/>
                    <a:pt x="4159" y="10112"/>
                  </a:cubicBezTo>
                  <a:cubicBezTo>
                    <a:pt x="1639" y="12880"/>
                    <a:pt x="199" y="15702"/>
                    <a:pt x="19" y="17602"/>
                  </a:cubicBezTo>
                  <a:cubicBezTo>
                    <a:pt x="-161" y="19501"/>
                    <a:pt x="919" y="20478"/>
                    <a:pt x="2989" y="20967"/>
                  </a:cubicBezTo>
                  <a:cubicBezTo>
                    <a:pt x="5059" y="21455"/>
                    <a:pt x="8119" y="21455"/>
                    <a:pt x="11179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6045200" y="7207250"/>
              <a:ext cx="177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8720"/>
                    <a:pt x="12343" y="15840"/>
                    <a:pt x="15943" y="12240"/>
                  </a:cubicBezTo>
                  <a:cubicBezTo>
                    <a:pt x="19543" y="8640"/>
                    <a:pt x="20571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6280575" y="7024801"/>
              <a:ext cx="247226" cy="27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98" fill="norm" stroke="1" extrusionOk="0">
                  <a:moveTo>
                    <a:pt x="14363" y="2377"/>
                  </a:moveTo>
                  <a:cubicBezTo>
                    <a:pt x="15101" y="1874"/>
                    <a:pt x="15840" y="1372"/>
                    <a:pt x="16948" y="870"/>
                  </a:cubicBezTo>
                  <a:cubicBezTo>
                    <a:pt x="18055" y="367"/>
                    <a:pt x="19532" y="-135"/>
                    <a:pt x="20271" y="32"/>
                  </a:cubicBezTo>
                  <a:cubicBezTo>
                    <a:pt x="21009" y="200"/>
                    <a:pt x="21009" y="1037"/>
                    <a:pt x="19901" y="3381"/>
                  </a:cubicBezTo>
                  <a:cubicBezTo>
                    <a:pt x="18794" y="5725"/>
                    <a:pt x="16578" y="9577"/>
                    <a:pt x="14271" y="12674"/>
                  </a:cubicBezTo>
                  <a:cubicBezTo>
                    <a:pt x="11963" y="15772"/>
                    <a:pt x="9563" y="18116"/>
                    <a:pt x="7901" y="19456"/>
                  </a:cubicBezTo>
                  <a:cubicBezTo>
                    <a:pt x="6240" y="20795"/>
                    <a:pt x="5317" y="21130"/>
                    <a:pt x="4394" y="21298"/>
                  </a:cubicBezTo>
                  <a:cubicBezTo>
                    <a:pt x="3471" y="21465"/>
                    <a:pt x="2548" y="21465"/>
                    <a:pt x="1809" y="20963"/>
                  </a:cubicBezTo>
                  <a:cubicBezTo>
                    <a:pt x="1071" y="20460"/>
                    <a:pt x="517" y="19456"/>
                    <a:pt x="240" y="18451"/>
                  </a:cubicBezTo>
                  <a:cubicBezTo>
                    <a:pt x="-37" y="17446"/>
                    <a:pt x="-37" y="16442"/>
                    <a:pt x="55" y="15437"/>
                  </a:cubicBezTo>
                  <a:cubicBezTo>
                    <a:pt x="148" y="14432"/>
                    <a:pt x="332" y="13428"/>
                    <a:pt x="886" y="12842"/>
                  </a:cubicBezTo>
                  <a:cubicBezTo>
                    <a:pt x="1440" y="12256"/>
                    <a:pt x="2363" y="12088"/>
                    <a:pt x="4394" y="12842"/>
                  </a:cubicBezTo>
                  <a:cubicBezTo>
                    <a:pt x="6425" y="13595"/>
                    <a:pt x="9563" y="15270"/>
                    <a:pt x="12609" y="16693"/>
                  </a:cubicBezTo>
                  <a:cubicBezTo>
                    <a:pt x="15655" y="18116"/>
                    <a:pt x="18609" y="19288"/>
                    <a:pt x="21563" y="20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6616700" y="6917127"/>
              <a:ext cx="118466" cy="48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420" fill="norm" stroke="1" extrusionOk="0">
                  <a:moveTo>
                    <a:pt x="4393" y="192"/>
                  </a:moveTo>
                  <a:cubicBezTo>
                    <a:pt x="6224" y="6"/>
                    <a:pt x="8054" y="-180"/>
                    <a:pt x="10434" y="332"/>
                  </a:cubicBezTo>
                  <a:cubicBezTo>
                    <a:pt x="12814" y="844"/>
                    <a:pt x="15742" y="2054"/>
                    <a:pt x="17939" y="3963"/>
                  </a:cubicBezTo>
                  <a:cubicBezTo>
                    <a:pt x="20136" y="5872"/>
                    <a:pt x="21600" y="8479"/>
                    <a:pt x="19403" y="11365"/>
                  </a:cubicBezTo>
                  <a:cubicBezTo>
                    <a:pt x="17207" y="14251"/>
                    <a:pt x="11349" y="17417"/>
                    <a:pt x="7505" y="19139"/>
                  </a:cubicBezTo>
                  <a:cubicBezTo>
                    <a:pt x="3661" y="20861"/>
                    <a:pt x="1831" y="21141"/>
                    <a:pt x="0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8" name="Drawing"/>
          <p:cNvGrpSpPr/>
          <p:nvPr/>
        </p:nvGrpSpPr>
        <p:grpSpPr>
          <a:xfrm>
            <a:off x="842028" y="1857375"/>
            <a:ext cx="4382285" cy="1901838"/>
            <a:chOff x="0" y="0"/>
            <a:chExt cx="4382284" cy="1901837"/>
          </a:xfrm>
        </p:grpSpPr>
        <p:sp>
          <p:nvSpPr>
            <p:cNvPr id="2230" name="Line"/>
            <p:cNvSpPr/>
            <p:nvPr/>
          </p:nvSpPr>
          <p:spPr>
            <a:xfrm>
              <a:off x="147481" y="66183"/>
              <a:ext cx="212249" cy="32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287" fill="norm" stroke="1" extrusionOk="0">
                  <a:moveTo>
                    <a:pt x="12691" y="1287"/>
                  </a:moveTo>
                  <a:cubicBezTo>
                    <a:pt x="12062" y="729"/>
                    <a:pt x="11433" y="172"/>
                    <a:pt x="10594" y="32"/>
                  </a:cubicBezTo>
                  <a:cubicBezTo>
                    <a:pt x="9755" y="-107"/>
                    <a:pt x="8706" y="172"/>
                    <a:pt x="7134" y="1496"/>
                  </a:cubicBezTo>
                  <a:cubicBezTo>
                    <a:pt x="5561" y="2819"/>
                    <a:pt x="3464" y="5188"/>
                    <a:pt x="1996" y="8254"/>
                  </a:cubicBezTo>
                  <a:cubicBezTo>
                    <a:pt x="528" y="11320"/>
                    <a:pt x="-311" y="15083"/>
                    <a:pt x="108" y="17452"/>
                  </a:cubicBezTo>
                  <a:cubicBezTo>
                    <a:pt x="528" y="19821"/>
                    <a:pt x="2206" y="20796"/>
                    <a:pt x="4617" y="21145"/>
                  </a:cubicBezTo>
                  <a:cubicBezTo>
                    <a:pt x="7029" y="21493"/>
                    <a:pt x="10174" y="21214"/>
                    <a:pt x="13006" y="20169"/>
                  </a:cubicBezTo>
                  <a:cubicBezTo>
                    <a:pt x="15837" y="19124"/>
                    <a:pt x="18353" y="17312"/>
                    <a:pt x="19716" y="15083"/>
                  </a:cubicBezTo>
                  <a:cubicBezTo>
                    <a:pt x="21079" y="12853"/>
                    <a:pt x="21289" y="10205"/>
                    <a:pt x="20765" y="7697"/>
                  </a:cubicBezTo>
                  <a:cubicBezTo>
                    <a:pt x="20240" y="5188"/>
                    <a:pt x="18982" y="2819"/>
                    <a:pt x="17409" y="1496"/>
                  </a:cubicBezTo>
                  <a:cubicBezTo>
                    <a:pt x="15837" y="172"/>
                    <a:pt x="13949" y="-107"/>
                    <a:pt x="12586" y="32"/>
                  </a:cubicBezTo>
                  <a:cubicBezTo>
                    <a:pt x="11223" y="172"/>
                    <a:pt x="10384" y="729"/>
                    <a:pt x="9860" y="2123"/>
                  </a:cubicBezTo>
                  <a:cubicBezTo>
                    <a:pt x="9336" y="3516"/>
                    <a:pt x="9126" y="5746"/>
                    <a:pt x="10804" y="7976"/>
                  </a:cubicBezTo>
                  <a:cubicBezTo>
                    <a:pt x="12481" y="10205"/>
                    <a:pt x="16046" y="12435"/>
                    <a:pt x="19611" y="14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408921" y="60325"/>
              <a:ext cx="121747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0" y="0"/>
                  </a:moveTo>
                  <a:cubicBezTo>
                    <a:pt x="4759" y="1954"/>
                    <a:pt x="9519" y="3909"/>
                    <a:pt x="13363" y="6686"/>
                  </a:cubicBezTo>
                  <a:cubicBezTo>
                    <a:pt x="17207" y="9463"/>
                    <a:pt x="20136" y="13063"/>
                    <a:pt x="20868" y="15583"/>
                  </a:cubicBezTo>
                  <a:cubicBezTo>
                    <a:pt x="21600" y="18103"/>
                    <a:pt x="20136" y="19543"/>
                    <a:pt x="17756" y="20366"/>
                  </a:cubicBezTo>
                  <a:cubicBezTo>
                    <a:pt x="15376" y="21189"/>
                    <a:pt x="12081" y="21394"/>
                    <a:pt x="87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262871" y="200025"/>
              <a:ext cx="1143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680"/>
                    <a:pt x="12000" y="9360"/>
                    <a:pt x="15600" y="12960"/>
                  </a:cubicBezTo>
                  <a:cubicBezTo>
                    <a:pt x="19200" y="16560"/>
                    <a:pt x="20400" y="190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0" y="45884"/>
              <a:ext cx="167622" cy="47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88" fill="norm" stroke="1" extrusionOk="0">
                  <a:moveTo>
                    <a:pt x="13118" y="649"/>
                  </a:moveTo>
                  <a:cubicBezTo>
                    <a:pt x="12318" y="269"/>
                    <a:pt x="11518" y="-112"/>
                    <a:pt x="10451" y="31"/>
                  </a:cubicBezTo>
                  <a:cubicBezTo>
                    <a:pt x="9385" y="173"/>
                    <a:pt x="8051" y="840"/>
                    <a:pt x="6185" y="2695"/>
                  </a:cubicBezTo>
                  <a:cubicBezTo>
                    <a:pt x="4318" y="4551"/>
                    <a:pt x="1918" y="7595"/>
                    <a:pt x="718" y="10403"/>
                  </a:cubicBezTo>
                  <a:cubicBezTo>
                    <a:pt x="-482" y="13210"/>
                    <a:pt x="-482" y="15779"/>
                    <a:pt x="3118" y="17587"/>
                  </a:cubicBezTo>
                  <a:cubicBezTo>
                    <a:pt x="6718" y="19395"/>
                    <a:pt x="13918" y="20441"/>
                    <a:pt x="21118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1285221" y="238125"/>
              <a:ext cx="148503" cy="16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81" fill="norm" stroke="1" extrusionOk="0">
                  <a:moveTo>
                    <a:pt x="0" y="0"/>
                  </a:moveTo>
                  <a:cubicBezTo>
                    <a:pt x="4800" y="0"/>
                    <a:pt x="9600" y="0"/>
                    <a:pt x="13350" y="0"/>
                  </a:cubicBezTo>
                  <a:cubicBezTo>
                    <a:pt x="17100" y="0"/>
                    <a:pt x="19800" y="0"/>
                    <a:pt x="20700" y="692"/>
                  </a:cubicBezTo>
                  <a:cubicBezTo>
                    <a:pt x="21600" y="1385"/>
                    <a:pt x="20700" y="2769"/>
                    <a:pt x="18600" y="4985"/>
                  </a:cubicBezTo>
                  <a:cubicBezTo>
                    <a:pt x="16500" y="7200"/>
                    <a:pt x="13200" y="10246"/>
                    <a:pt x="10350" y="12600"/>
                  </a:cubicBezTo>
                  <a:cubicBezTo>
                    <a:pt x="7500" y="14954"/>
                    <a:pt x="5100" y="16615"/>
                    <a:pt x="3300" y="18000"/>
                  </a:cubicBezTo>
                  <a:cubicBezTo>
                    <a:pt x="1500" y="19385"/>
                    <a:pt x="300" y="20492"/>
                    <a:pt x="450" y="21046"/>
                  </a:cubicBezTo>
                  <a:cubicBezTo>
                    <a:pt x="600" y="21600"/>
                    <a:pt x="2100" y="21600"/>
                    <a:pt x="5400" y="21185"/>
                  </a:cubicBezTo>
                  <a:cubicBezTo>
                    <a:pt x="8700" y="20769"/>
                    <a:pt x="13800" y="19938"/>
                    <a:pt x="18900" y="19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419579" y="346075"/>
              <a:ext cx="106943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18857" y="0"/>
                  </a:moveTo>
                  <a:cubicBezTo>
                    <a:pt x="17586" y="4500"/>
                    <a:pt x="16316" y="9000"/>
                    <a:pt x="14833" y="12150"/>
                  </a:cubicBezTo>
                  <a:cubicBezTo>
                    <a:pt x="13351" y="15300"/>
                    <a:pt x="11657" y="17100"/>
                    <a:pt x="9751" y="18450"/>
                  </a:cubicBezTo>
                  <a:cubicBezTo>
                    <a:pt x="7845" y="19800"/>
                    <a:pt x="5727" y="20700"/>
                    <a:pt x="4033" y="20250"/>
                  </a:cubicBezTo>
                  <a:cubicBezTo>
                    <a:pt x="2339" y="19800"/>
                    <a:pt x="1069" y="18000"/>
                    <a:pt x="433" y="15975"/>
                  </a:cubicBezTo>
                  <a:cubicBezTo>
                    <a:pt x="-202" y="13950"/>
                    <a:pt x="-202" y="11700"/>
                    <a:pt x="857" y="10575"/>
                  </a:cubicBezTo>
                  <a:cubicBezTo>
                    <a:pt x="1916" y="9450"/>
                    <a:pt x="4033" y="9450"/>
                    <a:pt x="6574" y="11025"/>
                  </a:cubicBezTo>
                  <a:cubicBezTo>
                    <a:pt x="9116" y="12600"/>
                    <a:pt x="12080" y="15750"/>
                    <a:pt x="14622" y="17775"/>
                  </a:cubicBezTo>
                  <a:cubicBezTo>
                    <a:pt x="17163" y="19800"/>
                    <a:pt x="19280" y="20700"/>
                    <a:pt x="213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516906" y="301624"/>
              <a:ext cx="85816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1359" y="0"/>
                  </a:moveTo>
                  <a:cubicBezTo>
                    <a:pt x="17671" y="4957"/>
                    <a:pt x="13983" y="9915"/>
                    <a:pt x="11086" y="13102"/>
                  </a:cubicBezTo>
                  <a:cubicBezTo>
                    <a:pt x="8188" y="16289"/>
                    <a:pt x="6081" y="17705"/>
                    <a:pt x="3974" y="19033"/>
                  </a:cubicBezTo>
                  <a:cubicBezTo>
                    <a:pt x="1866" y="20361"/>
                    <a:pt x="-241" y="21600"/>
                    <a:pt x="22" y="21600"/>
                  </a:cubicBezTo>
                  <a:cubicBezTo>
                    <a:pt x="286" y="21600"/>
                    <a:pt x="2920" y="20361"/>
                    <a:pt x="5554" y="19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615421" y="435917"/>
              <a:ext cx="133351" cy="12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000"/>
                  </a:moveTo>
                  <a:cubicBezTo>
                    <a:pt x="1371" y="920"/>
                    <a:pt x="2743" y="-160"/>
                    <a:pt x="3943" y="20"/>
                  </a:cubicBezTo>
                  <a:cubicBezTo>
                    <a:pt x="5143" y="200"/>
                    <a:pt x="6171" y="1640"/>
                    <a:pt x="6000" y="4340"/>
                  </a:cubicBezTo>
                  <a:cubicBezTo>
                    <a:pt x="5829" y="7040"/>
                    <a:pt x="4457" y="11000"/>
                    <a:pt x="3257" y="13880"/>
                  </a:cubicBezTo>
                  <a:cubicBezTo>
                    <a:pt x="2057" y="16760"/>
                    <a:pt x="1029" y="18560"/>
                    <a:pt x="1371" y="19460"/>
                  </a:cubicBezTo>
                  <a:cubicBezTo>
                    <a:pt x="1714" y="20360"/>
                    <a:pt x="3429" y="20360"/>
                    <a:pt x="7029" y="20540"/>
                  </a:cubicBezTo>
                  <a:cubicBezTo>
                    <a:pt x="10629" y="20720"/>
                    <a:pt x="16114" y="21080"/>
                    <a:pt x="2160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1993246" y="327025"/>
              <a:ext cx="12382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1983721" y="396875"/>
              <a:ext cx="168276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1" y="19200"/>
                    <a:pt x="8423" y="16800"/>
                    <a:pt x="12023" y="13200"/>
                  </a:cubicBezTo>
                  <a:cubicBezTo>
                    <a:pt x="15623" y="9600"/>
                    <a:pt x="18611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2451776" y="256766"/>
              <a:ext cx="147898" cy="17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143" fill="norm" stroke="1" extrusionOk="0">
                  <a:moveTo>
                    <a:pt x="15670" y="1978"/>
                  </a:moveTo>
                  <a:cubicBezTo>
                    <a:pt x="15368" y="1335"/>
                    <a:pt x="15066" y="692"/>
                    <a:pt x="14160" y="306"/>
                  </a:cubicBezTo>
                  <a:cubicBezTo>
                    <a:pt x="13253" y="-79"/>
                    <a:pt x="11743" y="-208"/>
                    <a:pt x="9855" y="563"/>
                  </a:cubicBezTo>
                  <a:cubicBezTo>
                    <a:pt x="7967" y="1335"/>
                    <a:pt x="5701" y="3006"/>
                    <a:pt x="3964" y="5128"/>
                  </a:cubicBezTo>
                  <a:cubicBezTo>
                    <a:pt x="2227" y="7249"/>
                    <a:pt x="1018" y="9821"/>
                    <a:pt x="414" y="11813"/>
                  </a:cubicBezTo>
                  <a:cubicBezTo>
                    <a:pt x="-190" y="13806"/>
                    <a:pt x="-190" y="15221"/>
                    <a:pt x="792" y="16635"/>
                  </a:cubicBezTo>
                  <a:cubicBezTo>
                    <a:pt x="1774" y="18049"/>
                    <a:pt x="3737" y="19463"/>
                    <a:pt x="5852" y="20299"/>
                  </a:cubicBezTo>
                  <a:cubicBezTo>
                    <a:pt x="7967" y="21135"/>
                    <a:pt x="10232" y="21392"/>
                    <a:pt x="12196" y="20878"/>
                  </a:cubicBezTo>
                  <a:cubicBezTo>
                    <a:pt x="14160" y="20363"/>
                    <a:pt x="15821" y="19078"/>
                    <a:pt x="17407" y="16763"/>
                  </a:cubicBezTo>
                  <a:cubicBezTo>
                    <a:pt x="18993" y="14449"/>
                    <a:pt x="20504" y="11106"/>
                    <a:pt x="20957" y="8406"/>
                  </a:cubicBezTo>
                  <a:cubicBezTo>
                    <a:pt x="21410" y="5706"/>
                    <a:pt x="20806" y="3649"/>
                    <a:pt x="19673" y="2299"/>
                  </a:cubicBezTo>
                  <a:cubicBezTo>
                    <a:pt x="18540" y="949"/>
                    <a:pt x="16879" y="306"/>
                    <a:pt x="15444" y="371"/>
                  </a:cubicBezTo>
                  <a:cubicBezTo>
                    <a:pt x="14009" y="435"/>
                    <a:pt x="12800" y="1206"/>
                    <a:pt x="11592" y="1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2520296" y="165100"/>
              <a:ext cx="17604" cy="3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9059" y="0"/>
                  </a:moveTo>
                  <a:cubicBezTo>
                    <a:pt x="20329" y="2457"/>
                    <a:pt x="21600" y="4915"/>
                    <a:pt x="20965" y="7308"/>
                  </a:cubicBezTo>
                  <a:cubicBezTo>
                    <a:pt x="20329" y="9701"/>
                    <a:pt x="17788" y="12029"/>
                    <a:pt x="13976" y="14292"/>
                  </a:cubicBezTo>
                  <a:cubicBezTo>
                    <a:pt x="10165" y="16556"/>
                    <a:pt x="5082" y="18754"/>
                    <a:pt x="2541" y="20016"/>
                  </a:cubicBezTo>
                  <a:cubicBezTo>
                    <a:pt x="0" y="21277"/>
                    <a:pt x="0" y="21600"/>
                    <a:pt x="0" y="21600"/>
                  </a:cubicBezTo>
                  <a:cubicBezTo>
                    <a:pt x="0" y="21600"/>
                    <a:pt x="0" y="21277"/>
                    <a:pt x="0" y="20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2453621" y="161925"/>
              <a:ext cx="165101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08" y="4320"/>
                    <a:pt x="5815" y="8640"/>
                    <a:pt x="9415" y="12240"/>
                  </a:cubicBezTo>
                  <a:cubicBezTo>
                    <a:pt x="13015" y="15840"/>
                    <a:pt x="17308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2440921" y="498475"/>
              <a:ext cx="155576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800"/>
                    <a:pt x="10286" y="12000"/>
                    <a:pt x="13886" y="8400"/>
                  </a:cubicBezTo>
                  <a:cubicBezTo>
                    <a:pt x="17486" y="4800"/>
                    <a:pt x="1954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2659996" y="98425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538" y="21600"/>
                    <a:pt x="11077" y="21600"/>
                    <a:pt x="14677" y="0"/>
                  </a:cubicBezTo>
                  <a:cubicBezTo>
                    <a:pt x="18277" y="21600"/>
                    <a:pt x="19938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2786996" y="22225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842"/>
                    <a:pt x="7200" y="5684"/>
                    <a:pt x="10800" y="9284"/>
                  </a:cubicBezTo>
                  <a:cubicBezTo>
                    <a:pt x="14400" y="12884"/>
                    <a:pt x="18000" y="1724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2928455" y="103640"/>
              <a:ext cx="128417" cy="439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52" fill="norm" stroke="1" extrusionOk="0">
                  <a:moveTo>
                    <a:pt x="21483" y="523"/>
                  </a:moveTo>
                  <a:cubicBezTo>
                    <a:pt x="20952" y="315"/>
                    <a:pt x="20421" y="108"/>
                    <a:pt x="19713" y="30"/>
                  </a:cubicBezTo>
                  <a:cubicBezTo>
                    <a:pt x="19004" y="-48"/>
                    <a:pt x="18119" y="4"/>
                    <a:pt x="16172" y="471"/>
                  </a:cubicBezTo>
                  <a:cubicBezTo>
                    <a:pt x="14224" y="939"/>
                    <a:pt x="11214" y="1821"/>
                    <a:pt x="8558" y="3041"/>
                  </a:cubicBezTo>
                  <a:cubicBezTo>
                    <a:pt x="5903" y="4262"/>
                    <a:pt x="3601" y="5819"/>
                    <a:pt x="2185" y="7351"/>
                  </a:cubicBezTo>
                  <a:cubicBezTo>
                    <a:pt x="768" y="8883"/>
                    <a:pt x="237" y="10389"/>
                    <a:pt x="60" y="12076"/>
                  </a:cubicBezTo>
                  <a:cubicBezTo>
                    <a:pt x="-117" y="13764"/>
                    <a:pt x="60" y="15633"/>
                    <a:pt x="1122" y="17139"/>
                  </a:cubicBezTo>
                  <a:cubicBezTo>
                    <a:pt x="2185" y="18644"/>
                    <a:pt x="4132" y="19787"/>
                    <a:pt x="5991" y="20462"/>
                  </a:cubicBezTo>
                  <a:cubicBezTo>
                    <a:pt x="7850" y="21137"/>
                    <a:pt x="9621" y="21344"/>
                    <a:pt x="11391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3117196" y="238125"/>
              <a:ext cx="22226" cy="19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0"/>
                  </a:moveTo>
                  <a:cubicBezTo>
                    <a:pt x="1029" y="4154"/>
                    <a:pt x="2057" y="8308"/>
                    <a:pt x="4114" y="11453"/>
                  </a:cubicBezTo>
                  <a:cubicBezTo>
                    <a:pt x="6171" y="14598"/>
                    <a:pt x="9257" y="16734"/>
                    <a:pt x="10800" y="18396"/>
                  </a:cubicBezTo>
                  <a:cubicBezTo>
                    <a:pt x="12343" y="20057"/>
                    <a:pt x="12343" y="21244"/>
                    <a:pt x="13886" y="21422"/>
                  </a:cubicBezTo>
                  <a:cubicBezTo>
                    <a:pt x="15429" y="21600"/>
                    <a:pt x="18514" y="20769"/>
                    <a:pt x="2160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3317221" y="312828"/>
              <a:ext cx="161976" cy="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0018" fill="norm" stroke="1" extrusionOk="0">
                  <a:moveTo>
                    <a:pt x="0" y="11918"/>
                  </a:moveTo>
                  <a:cubicBezTo>
                    <a:pt x="4041" y="11918"/>
                    <a:pt x="8083" y="11918"/>
                    <a:pt x="11079" y="10568"/>
                  </a:cubicBezTo>
                  <a:cubicBezTo>
                    <a:pt x="14075" y="9218"/>
                    <a:pt x="16026" y="6518"/>
                    <a:pt x="17698" y="3818"/>
                  </a:cubicBezTo>
                  <a:cubicBezTo>
                    <a:pt x="19370" y="1118"/>
                    <a:pt x="20764" y="-1582"/>
                    <a:pt x="21182" y="1118"/>
                  </a:cubicBezTo>
                  <a:cubicBezTo>
                    <a:pt x="21600" y="3818"/>
                    <a:pt x="21043" y="11918"/>
                    <a:pt x="20485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3723307" y="126529"/>
              <a:ext cx="108265" cy="30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88" fill="norm" stroke="1" extrusionOk="0">
                  <a:moveTo>
                    <a:pt x="21246" y="1364"/>
                  </a:moveTo>
                  <a:cubicBezTo>
                    <a:pt x="20415" y="847"/>
                    <a:pt x="19584" y="329"/>
                    <a:pt x="18650" y="107"/>
                  </a:cubicBezTo>
                  <a:cubicBezTo>
                    <a:pt x="17715" y="-115"/>
                    <a:pt x="16677" y="-41"/>
                    <a:pt x="14704" y="810"/>
                  </a:cubicBezTo>
                  <a:cubicBezTo>
                    <a:pt x="12731" y="1660"/>
                    <a:pt x="9823" y="3288"/>
                    <a:pt x="7227" y="5285"/>
                  </a:cubicBezTo>
                  <a:cubicBezTo>
                    <a:pt x="4631" y="7282"/>
                    <a:pt x="2346" y="9649"/>
                    <a:pt x="1100" y="11943"/>
                  </a:cubicBezTo>
                  <a:cubicBezTo>
                    <a:pt x="-146" y="14236"/>
                    <a:pt x="-354" y="16455"/>
                    <a:pt x="581" y="18082"/>
                  </a:cubicBezTo>
                  <a:cubicBezTo>
                    <a:pt x="1515" y="19710"/>
                    <a:pt x="3592" y="20745"/>
                    <a:pt x="6500" y="21115"/>
                  </a:cubicBezTo>
                  <a:cubicBezTo>
                    <a:pt x="9408" y="21485"/>
                    <a:pt x="13146" y="21189"/>
                    <a:pt x="16884" y="20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3863825" y="130175"/>
              <a:ext cx="116972" cy="13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21507" y="0"/>
                  </a:moveTo>
                  <a:cubicBezTo>
                    <a:pt x="20145" y="3014"/>
                    <a:pt x="18783" y="6028"/>
                    <a:pt x="16739" y="8707"/>
                  </a:cubicBezTo>
                  <a:cubicBezTo>
                    <a:pt x="14696" y="11386"/>
                    <a:pt x="11972" y="13730"/>
                    <a:pt x="10026" y="15070"/>
                  </a:cubicBezTo>
                  <a:cubicBezTo>
                    <a:pt x="8080" y="16409"/>
                    <a:pt x="6912" y="16744"/>
                    <a:pt x="5648" y="16828"/>
                  </a:cubicBezTo>
                  <a:cubicBezTo>
                    <a:pt x="4383" y="16912"/>
                    <a:pt x="3021" y="16744"/>
                    <a:pt x="2048" y="16158"/>
                  </a:cubicBezTo>
                  <a:cubicBezTo>
                    <a:pt x="1075" y="15572"/>
                    <a:pt x="491" y="14567"/>
                    <a:pt x="199" y="13647"/>
                  </a:cubicBezTo>
                  <a:cubicBezTo>
                    <a:pt x="-93" y="12726"/>
                    <a:pt x="-93" y="11888"/>
                    <a:pt x="393" y="11219"/>
                  </a:cubicBezTo>
                  <a:cubicBezTo>
                    <a:pt x="880" y="10549"/>
                    <a:pt x="1853" y="10047"/>
                    <a:pt x="3507" y="9795"/>
                  </a:cubicBezTo>
                  <a:cubicBezTo>
                    <a:pt x="5161" y="9544"/>
                    <a:pt x="7496" y="9544"/>
                    <a:pt x="10123" y="10800"/>
                  </a:cubicBezTo>
                  <a:cubicBezTo>
                    <a:pt x="12750" y="12056"/>
                    <a:pt x="15669" y="14567"/>
                    <a:pt x="17518" y="16577"/>
                  </a:cubicBezTo>
                  <a:cubicBezTo>
                    <a:pt x="19366" y="18586"/>
                    <a:pt x="20145" y="20093"/>
                    <a:pt x="209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3983946" y="117475"/>
              <a:ext cx="82576" cy="22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17" fill="norm" stroke="1" extrusionOk="0">
                  <a:moveTo>
                    <a:pt x="21333" y="0"/>
                  </a:moveTo>
                  <a:cubicBezTo>
                    <a:pt x="18872" y="3185"/>
                    <a:pt x="16411" y="6371"/>
                    <a:pt x="13404" y="9556"/>
                  </a:cubicBezTo>
                  <a:cubicBezTo>
                    <a:pt x="10396" y="12741"/>
                    <a:pt x="6842" y="15926"/>
                    <a:pt x="4381" y="18017"/>
                  </a:cubicBezTo>
                  <a:cubicBezTo>
                    <a:pt x="1920" y="20107"/>
                    <a:pt x="553" y="21102"/>
                    <a:pt x="143" y="21351"/>
                  </a:cubicBezTo>
                  <a:cubicBezTo>
                    <a:pt x="-267" y="21600"/>
                    <a:pt x="280" y="21102"/>
                    <a:pt x="827" y="20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4058179" y="245201"/>
              <a:ext cx="113118" cy="10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25" fill="norm" stroke="1" extrusionOk="0">
                  <a:moveTo>
                    <a:pt x="3976" y="5413"/>
                  </a:moveTo>
                  <a:cubicBezTo>
                    <a:pt x="3576" y="4385"/>
                    <a:pt x="3176" y="3356"/>
                    <a:pt x="3276" y="2430"/>
                  </a:cubicBezTo>
                  <a:cubicBezTo>
                    <a:pt x="3376" y="1505"/>
                    <a:pt x="3976" y="682"/>
                    <a:pt x="5076" y="270"/>
                  </a:cubicBezTo>
                  <a:cubicBezTo>
                    <a:pt x="6176" y="-141"/>
                    <a:pt x="7776" y="-141"/>
                    <a:pt x="9176" y="682"/>
                  </a:cubicBezTo>
                  <a:cubicBezTo>
                    <a:pt x="10576" y="1505"/>
                    <a:pt x="11776" y="3150"/>
                    <a:pt x="11276" y="5619"/>
                  </a:cubicBezTo>
                  <a:cubicBezTo>
                    <a:pt x="10776" y="8088"/>
                    <a:pt x="8576" y="11379"/>
                    <a:pt x="6576" y="13745"/>
                  </a:cubicBezTo>
                  <a:cubicBezTo>
                    <a:pt x="4576" y="16110"/>
                    <a:pt x="2776" y="17550"/>
                    <a:pt x="1576" y="18682"/>
                  </a:cubicBezTo>
                  <a:cubicBezTo>
                    <a:pt x="376" y="19813"/>
                    <a:pt x="-224" y="20636"/>
                    <a:pt x="76" y="21048"/>
                  </a:cubicBezTo>
                  <a:cubicBezTo>
                    <a:pt x="376" y="21459"/>
                    <a:pt x="1576" y="21459"/>
                    <a:pt x="5276" y="20739"/>
                  </a:cubicBezTo>
                  <a:cubicBezTo>
                    <a:pt x="8976" y="20019"/>
                    <a:pt x="15176" y="18579"/>
                    <a:pt x="21376" y="17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4203046" y="98424"/>
              <a:ext cx="56162" cy="28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03" fill="norm" stroke="1" extrusionOk="0">
                  <a:moveTo>
                    <a:pt x="0" y="0"/>
                  </a:moveTo>
                  <a:cubicBezTo>
                    <a:pt x="4000" y="731"/>
                    <a:pt x="8000" y="1462"/>
                    <a:pt x="11600" y="2964"/>
                  </a:cubicBezTo>
                  <a:cubicBezTo>
                    <a:pt x="15200" y="4466"/>
                    <a:pt x="18400" y="6740"/>
                    <a:pt x="20000" y="9095"/>
                  </a:cubicBezTo>
                  <a:cubicBezTo>
                    <a:pt x="21600" y="11450"/>
                    <a:pt x="21600" y="13886"/>
                    <a:pt x="20200" y="15875"/>
                  </a:cubicBezTo>
                  <a:cubicBezTo>
                    <a:pt x="18800" y="17865"/>
                    <a:pt x="16000" y="19408"/>
                    <a:pt x="13800" y="20341"/>
                  </a:cubicBezTo>
                  <a:cubicBezTo>
                    <a:pt x="11600" y="21275"/>
                    <a:pt x="10000" y="21600"/>
                    <a:pt x="9400" y="21478"/>
                  </a:cubicBezTo>
                  <a:cubicBezTo>
                    <a:pt x="8800" y="21356"/>
                    <a:pt x="9200" y="20788"/>
                    <a:pt x="9600" y="20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4307821" y="0"/>
              <a:ext cx="74464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8100" y="0"/>
                  </a:moveTo>
                  <a:cubicBezTo>
                    <a:pt x="12000" y="1623"/>
                    <a:pt x="15900" y="3245"/>
                    <a:pt x="18300" y="5096"/>
                  </a:cubicBezTo>
                  <a:cubicBezTo>
                    <a:pt x="20700" y="6946"/>
                    <a:pt x="21600" y="9025"/>
                    <a:pt x="20850" y="11028"/>
                  </a:cubicBezTo>
                  <a:cubicBezTo>
                    <a:pt x="20100" y="13031"/>
                    <a:pt x="17700" y="14958"/>
                    <a:pt x="13950" y="16707"/>
                  </a:cubicBezTo>
                  <a:cubicBezTo>
                    <a:pt x="10200" y="18456"/>
                    <a:pt x="5100" y="200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187377" y="676275"/>
              <a:ext cx="586795" cy="4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328" y="21600"/>
                  </a:moveTo>
                  <a:cubicBezTo>
                    <a:pt x="134" y="20640"/>
                    <a:pt x="-60" y="19680"/>
                    <a:pt x="18" y="18720"/>
                  </a:cubicBezTo>
                  <a:cubicBezTo>
                    <a:pt x="95" y="17760"/>
                    <a:pt x="445" y="16800"/>
                    <a:pt x="1261" y="15600"/>
                  </a:cubicBezTo>
                  <a:cubicBezTo>
                    <a:pt x="2077" y="14400"/>
                    <a:pt x="3359" y="12960"/>
                    <a:pt x="4757" y="11520"/>
                  </a:cubicBezTo>
                  <a:cubicBezTo>
                    <a:pt x="6156" y="10080"/>
                    <a:pt x="7671" y="8640"/>
                    <a:pt x="9225" y="7200"/>
                  </a:cubicBezTo>
                  <a:cubicBezTo>
                    <a:pt x="10779" y="5760"/>
                    <a:pt x="12372" y="4320"/>
                    <a:pt x="13926" y="3120"/>
                  </a:cubicBezTo>
                  <a:cubicBezTo>
                    <a:pt x="15480" y="1920"/>
                    <a:pt x="16995" y="960"/>
                    <a:pt x="18257" y="480"/>
                  </a:cubicBezTo>
                  <a:cubicBezTo>
                    <a:pt x="19520" y="0"/>
                    <a:pt x="20530" y="0"/>
                    <a:pt x="215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234421" y="708024"/>
              <a:ext cx="428626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0" y="18831"/>
                    <a:pt x="3520" y="16062"/>
                    <a:pt x="5733" y="13015"/>
                  </a:cubicBezTo>
                  <a:cubicBezTo>
                    <a:pt x="7947" y="9969"/>
                    <a:pt x="10613" y="6646"/>
                    <a:pt x="13067" y="4431"/>
                  </a:cubicBezTo>
                  <a:cubicBezTo>
                    <a:pt x="15520" y="2215"/>
                    <a:pt x="17760" y="1108"/>
                    <a:pt x="19147" y="554"/>
                  </a:cubicBezTo>
                  <a:cubicBezTo>
                    <a:pt x="20533" y="0"/>
                    <a:pt x="2106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963007" y="1167858"/>
              <a:ext cx="129241" cy="18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169" fill="norm" stroke="1" extrusionOk="0">
                  <a:moveTo>
                    <a:pt x="12175" y="5247"/>
                  </a:moveTo>
                  <a:cubicBezTo>
                    <a:pt x="12520" y="4630"/>
                    <a:pt x="12866" y="4013"/>
                    <a:pt x="13298" y="3210"/>
                  </a:cubicBezTo>
                  <a:cubicBezTo>
                    <a:pt x="13730" y="2408"/>
                    <a:pt x="14248" y="1421"/>
                    <a:pt x="14075" y="865"/>
                  </a:cubicBezTo>
                  <a:cubicBezTo>
                    <a:pt x="13903" y="310"/>
                    <a:pt x="13039" y="186"/>
                    <a:pt x="11483" y="248"/>
                  </a:cubicBezTo>
                  <a:cubicBezTo>
                    <a:pt x="9928" y="310"/>
                    <a:pt x="7682" y="557"/>
                    <a:pt x="5608" y="1667"/>
                  </a:cubicBezTo>
                  <a:cubicBezTo>
                    <a:pt x="3535" y="2778"/>
                    <a:pt x="1634" y="4753"/>
                    <a:pt x="683" y="7530"/>
                  </a:cubicBezTo>
                  <a:cubicBezTo>
                    <a:pt x="-267" y="10307"/>
                    <a:pt x="-267" y="13887"/>
                    <a:pt x="943" y="16355"/>
                  </a:cubicBezTo>
                  <a:cubicBezTo>
                    <a:pt x="2152" y="18824"/>
                    <a:pt x="4571" y="20182"/>
                    <a:pt x="7250" y="20799"/>
                  </a:cubicBezTo>
                  <a:cubicBezTo>
                    <a:pt x="9928" y="21416"/>
                    <a:pt x="12866" y="21293"/>
                    <a:pt x="15199" y="20182"/>
                  </a:cubicBezTo>
                  <a:cubicBezTo>
                    <a:pt x="17531" y="19071"/>
                    <a:pt x="19259" y="16973"/>
                    <a:pt x="20210" y="14442"/>
                  </a:cubicBezTo>
                  <a:cubicBezTo>
                    <a:pt x="21160" y="11912"/>
                    <a:pt x="21333" y="8950"/>
                    <a:pt x="20815" y="6728"/>
                  </a:cubicBezTo>
                  <a:cubicBezTo>
                    <a:pt x="20296" y="4506"/>
                    <a:pt x="19087" y="3025"/>
                    <a:pt x="18136" y="2038"/>
                  </a:cubicBezTo>
                  <a:cubicBezTo>
                    <a:pt x="17186" y="1050"/>
                    <a:pt x="16495" y="557"/>
                    <a:pt x="15631" y="248"/>
                  </a:cubicBezTo>
                  <a:cubicBezTo>
                    <a:pt x="14767" y="-61"/>
                    <a:pt x="13730" y="-184"/>
                    <a:pt x="12866" y="495"/>
                  </a:cubicBezTo>
                  <a:cubicBezTo>
                    <a:pt x="12002" y="1174"/>
                    <a:pt x="11311" y="2655"/>
                    <a:pt x="10619" y="4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028046" y="1101724"/>
              <a:ext cx="15876" cy="302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21600" y="0"/>
                  </a:moveTo>
                  <a:cubicBezTo>
                    <a:pt x="21600" y="1813"/>
                    <a:pt x="21600" y="3625"/>
                    <a:pt x="20880" y="6004"/>
                  </a:cubicBezTo>
                  <a:cubicBezTo>
                    <a:pt x="20160" y="8383"/>
                    <a:pt x="18720" y="11329"/>
                    <a:pt x="15840" y="13821"/>
                  </a:cubicBezTo>
                  <a:cubicBezTo>
                    <a:pt x="12960" y="16313"/>
                    <a:pt x="8640" y="18352"/>
                    <a:pt x="6480" y="19674"/>
                  </a:cubicBezTo>
                  <a:cubicBezTo>
                    <a:pt x="4320" y="20996"/>
                    <a:pt x="4320" y="21600"/>
                    <a:pt x="3600" y="21562"/>
                  </a:cubicBezTo>
                  <a:cubicBezTo>
                    <a:pt x="2880" y="21524"/>
                    <a:pt x="1440" y="20845"/>
                    <a:pt x="0" y="20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978789" y="1114143"/>
              <a:ext cx="141333" cy="1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766" fill="norm" stroke="1" extrusionOk="0">
                  <a:moveTo>
                    <a:pt x="1216" y="20766"/>
                  </a:moveTo>
                  <a:cubicBezTo>
                    <a:pt x="571" y="17355"/>
                    <a:pt x="-74" y="13945"/>
                    <a:pt x="7" y="11103"/>
                  </a:cubicBezTo>
                  <a:cubicBezTo>
                    <a:pt x="87" y="8261"/>
                    <a:pt x="893" y="5987"/>
                    <a:pt x="3875" y="3713"/>
                  </a:cubicBezTo>
                  <a:cubicBezTo>
                    <a:pt x="6857" y="1440"/>
                    <a:pt x="12016" y="-834"/>
                    <a:pt x="15320" y="303"/>
                  </a:cubicBezTo>
                  <a:cubicBezTo>
                    <a:pt x="18625" y="1440"/>
                    <a:pt x="20075" y="5987"/>
                    <a:pt x="21526" y="10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964546" y="1390650"/>
              <a:ext cx="161926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4" y="19200"/>
                    <a:pt x="10447" y="16800"/>
                    <a:pt x="14047" y="13200"/>
                  </a:cubicBezTo>
                  <a:cubicBezTo>
                    <a:pt x="17647" y="9600"/>
                    <a:pt x="19624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179638" y="1112375"/>
              <a:ext cx="111934" cy="30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48" fill="norm" stroke="1" extrusionOk="0">
                  <a:moveTo>
                    <a:pt x="21153" y="1262"/>
                  </a:moveTo>
                  <a:cubicBezTo>
                    <a:pt x="20753" y="815"/>
                    <a:pt x="20353" y="368"/>
                    <a:pt x="19553" y="144"/>
                  </a:cubicBezTo>
                  <a:cubicBezTo>
                    <a:pt x="18753" y="-79"/>
                    <a:pt x="17553" y="-79"/>
                    <a:pt x="15653" y="405"/>
                  </a:cubicBezTo>
                  <a:cubicBezTo>
                    <a:pt x="13753" y="889"/>
                    <a:pt x="11153" y="1858"/>
                    <a:pt x="8553" y="3384"/>
                  </a:cubicBezTo>
                  <a:cubicBezTo>
                    <a:pt x="5953" y="4911"/>
                    <a:pt x="3353" y="6997"/>
                    <a:pt x="1753" y="9157"/>
                  </a:cubicBezTo>
                  <a:cubicBezTo>
                    <a:pt x="153" y="11317"/>
                    <a:pt x="-447" y="13551"/>
                    <a:pt x="353" y="15600"/>
                  </a:cubicBezTo>
                  <a:cubicBezTo>
                    <a:pt x="1153" y="17648"/>
                    <a:pt x="3353" y="19510"/>
                    <a:pt x="4953" y="20478"/>
                  </a:cubicBezTo>
                  <a:cubicBezTo>
                    <a:pt x="6553" y="21447"/>
                    <a:pt x="7553" y="21521"/>
                    <a:pt x="8453" y="21409"/>
                  </a:cubicBezTo>
                  <a:cubicBezTo>
                    <a:pt x="9353" y="21298"/>
                    <a:pt x="10153" y="21000"/>
                    <a:pt x="10953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261365" y="1198996"/>
              <a:ext cx="206911" cy="14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54" fill="norm" stroke="1" extrusionOk="0">
                  <a:moveTo>
                    <a:pt x="11623" y="2020"/>
                  </a:moveTo>
                  <a:cubicBezTo>
                    <a:pt x="11077" y="2020"/>
                    <a:pt x="10532" y="2020"/>
                    <a:pt x="10532" y="1943"/>
                  </a:cubicBezTo>
                  <a:cubicBezTo>
                    <a:pt x="10532" y="1866"/>
                    <a:pt x="11077" y="1711"/>
                    <a:pt x="12495" y="1403"/>
                  </a:cubicBezTo>
                  <a:cubicBezTo>
                    <a:pt x="13914" y="1094"/>
                    <a:pt x="16205" y="631"/>
                    <a:pt x="17895" y="323"/>
                  </a:cubicBezTo>
                  <a:cubicBezTo>
                    <a:pt x="19586" y="14"/>
                    <a:pt x="20677" y="-140"/>
                    <a:pt x="21114" y="169"/>
                  </a:cubicBezTo>
                  <a:cubicBezTo>
                    <a:pt x="21550" y="477"/>
                    <a:pt x="21332" y="1249"/>
                    <a:pt x="20350" y="2406"/>
                  </a:cubicBezTo>
                  <a:cubicBezTo>
                    <a:pt x="19368" y="3563"/>
                    <a:pt x="17623" y="5106"/>
                    <a:pt x="15332" y="6957"/>
                  </a:cubicBezTo>
                  <a:cubicBezTo>
                    <a:pt x="13041" y="8809"/>
                    <a:pt x="10205" y="10969"/>
                    <a:pt x="7695" y="13051"/>
                  </a:cubicBezTo>
                  <a:cubicBezTo>
                    <a:pt x="5186" y="15134"/>
                    <a:pt x="3005" y="17140"/>
                    <a:pt x="1695" y="18529"/>
                  </a:cubicBezTo>
                  <a:cubicBezTo>
                    <a:pt x="386" y="19917"/>
                    <a:pt x="-50" y="20689"/>
                    <a:pt x="5" y="21074"/>
                  </a:cubicBezTo>
                  <a:cubicBezTo>
                    <a:pt x="59" y="21460"/>
                    <a:pt x="605" y="21460"/>
                    <a:pt x="3059" y="20997"/>
                  </a:cubicBezTo>
                  <a:cubicBezTo>
                    <a:pt x="5514" y="20534"/>
                    <a:pt x="9877" y="19609"/>
                    <a:pt x="13041" y="18914"/>
                  </a:cubicBezTo>
                  <a:cubicBezTo>
                    <a:pt x="16205" y="18220"/>
                    <a:pt x="18168" y="17757"/>
                    <a:pt x="19205" y="17526"/>
                  </a:cubicBezTo>
                  <a:cubicBezTo>
                    <a:pt x="20241" y="17294"/>
                    <a:pt x="20350" y="17294"/>
                    <a:pt x="20459" y="17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471576" y="1292225"/>
              <a:ext cx="96221" cy="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21346" y="0"/>
                  </a:moveTo>
                  <a:cubicBezTo>
                    <a:pt x="18059" y="3832"/>
                    <a:pt x="14772" y="7665"/>
                    <a:pt x="11837" y="9929"/>
                  </a:cubicBezTo>
                  <a:cubicBezTo>
                    <a:pt x="8903" y="12194"/>
                    <a:pt x="6320" y="12890"/>
                    <a:pt x="4442" y="13065"/>
                  </a:cubicBezTo>
                  <a:cubicBezTo>
                    <a:pt x="2563" y="13239"/>
                    <a:pt x="1389" y="12890"/>
                    <a:pt x="685" y="11845"/>
                  </a:cubicBezTo>
                  <a:cubicBezTo>
                    <a:pt x="-19" y="10800"/>
                    <a:pt x="-254" y="9058"/>
                    <a:pt x="333" y="8013"/>
                  </a:cubicBezTo>
                  <a:cubicBezTo>
                    <a:pt x="920" y="6968"/>
                    <a:pt x="2329" y="6619"/>
                    <a:pt x="4089" y="6968"/>
                  </a:cubicBezTo>
                  <a:cubicBezTo>
                    <a:pt x="5850" y="7316"/>
                    <a:pt x="7963" y="8361"/>
                    <a:pt x="9959" y="10452"/>
                  </a:cubicBezTo>
                  <a:cubicBezTo>
                    <a:pt x="11955" y="12542"/>
                    <a:pt x="13833" y="15677"/>
                    <a:pt x="15242" y="17942"/>
                  </a:cubicBezTo>
                  <a:cubicBezTo>
                    <a:pt x="16650" y="20206"/>
                    <a:pt x="17589" y="21600"/>
                    <a:pt x="18411" y="21600"/>
                  </a:cubicBezTo>
                  <a:cubicBezTo>
                    <a:pt x="19233" y="21600"/>
                    <a:pt x="19937" y="20206"/>
                    <a:pt x="20642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582357" y="1260475"/>
              <a:ext cx="52115" cy="12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26" fill="norm" stroke="1" extrusionOk="0">
                  <a:moveTo>
                    <a:pt x="21273" y="0"/>
                  </a:moveTo>
                  <a:cubicBezTo>
                    <a:pt x="15225" y="5534"/>
                    <a:pt x="9177" y="11068"/>
                    <a:pt x="5721" y="14281"/>
                  </a:cubicBezTo>
                  <a:cubicBezTo>
                    <a:pt x="2265" y="17494"/>
                    <a:pt x="1401" y="18387"/>
                    <a:pt x="753" y="19279"/>
                  </a:cubicBezTo>
                  <a:cubicBezTo>
                    <a:pt x="105" y="20172"/>
                    <a:pt x="-327" y="21064"/>
                    <a:pt x="321" y="21332"/>
                  </a:cubicBezTo>
                  <a:cubicBezTo>
                    <a:pt x="969" y="21600"/>
                    <a:pt x="2697" y="21243"/>
                    <a:pt x="4425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637646" y="1335381"/>
              <a:ext cx="95251" cy="6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3620"/>
                  </a:moveTo>
                  <a:cubicBezTo>
                    <a:pt x="720" y="2204"/>
                    <a:pt x="1440" y="787"/>
                    <a:pt x="2400" y="256"/>
                  </a:cubicBezTo>
                  <a:cubicBezTo>
                    <a:pt x="3360" y="-275"/>
                    <a:pt x="4560" y="79"/>
                    <a:pt x="5640" y="787"/>
                  </a:cubicBezTo>
                  <a:cubicBezTo>
                    <a:pt x="6720" y="1495"/>
                    <a:pt x="7680" y="2558"/>
                    <a:pt x="8280" y="3974"/>
                  </a:cubicBezTo>
                  <a:cubicBezTo>
                    <a:pt x="8880" y="5391"/>
                    <a:pt x="9120" y="7161"/>
                    <a:pt x="8760" y="8755"/>
                  </a:cubicBezTo>
                  <a:cubicBezTo>
                    <a:pt x="8400" y="10348"/>
                    <a:pt x="7440" y="11764"/>
                    <a:pt x="6120" y="13358"/>
                  </a:cubicBezTo>
                  <a:cubicBezTo>
                    <a:pt x="4800" y="14951"/>
                    <a:pt x="3120" y="16722"/>
                    <a:pt x="2640" y="18315"/>
                  </a:cubicBezTo>
                  <a:cubicBezTo>
                    <a:pt x="2160" y="19909"/>
                    <a:pt x="2880" y="21325"/>
                    <a:pt x="5280" y="21148"/>
                  </a:cubicBezTo>
                  <a:cubicBezTo>
                    <a:pt x="7680" y="20971"/>
                    <a:pt x="11760" y="19200"/>
                    <a:pt x="14760" y="17607"/>
                  </a:cubicBezTo>
                  <a:cubicBezTo>
                    <a:pt x="17760" y="16014"/>
                    <a:pt x="19680" y="14597"/>
                    <a:pt x="21600" y="13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710671" y="1104900"/>
              <a:ext cx="143446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0" y="0"/>
                  </a:moveTo>
                  <a:cubicBezTo>
                    <a:pt x="4226" y="1562"/>
                    <a:pt x="8452" y="3125"/>
                    <a:pt x="11896" y="4891"/>
                  </a:cubicBezTo>
                  <a:cubicBezTo>
                    <a:pt x="15339" y="6657"/>
                    <a:pt x="18000" y="8626"/>
                    <a:pt x="19565" y="10562"/>
                  </a:cubicBezTo>
                  <a:cubicBezTo>
                    <a:pt x="21130" y="12498"/>
                    <a:pt x="21600" y="14400"/>
                    <a:pt x="20896" y="16166"/>
                  </a:cubicBezTo>
                  <a:cubicBezTo>
                    <a:pt x="20191" y="17932"/>
                    <a:pt x="18313" y="19562"/>
                    <a:pt x="16983" y="20479"/>
                  </a:cubicBezTo>
                  <a:cubicBezTo>
                    <a:pt x="15652" y="21396"/>
                    <a:pt x="14870" y="21600"/>
                    <a:pt x="14165" y="21600"/>
                  </a:cubicBezTo>
                  <a:cubicBezTo>
                    <a:pt x="13461" y="21600"/>
                    <a:pt x="12835" y="21396"/>
                    <a:pt x="12209" y="21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2075796" y="1253843"/>
              <a:ext cx="142876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080" y="11375"/>
                    <a:pt x="4160" y="2735"/>
                    <a:pt x="7760" y="575"/>
                  </a:cubicBezTo>
                  <a:cubicBezTo>
                    <a:pt x="11360" y="-1585"/>
                    <a:pt x="1648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2113896" y="1298574"/>
              <a:ext cx="17462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1" y="18720"/>
                    <a:pt x="6022" y="15840"/>
                    <a:pt x="9622" y="12240"/>
                  </a:cubicBezTo>
                  <a:cubicBezTo>
                    <a:pt x="13222" y="8640"/>
                    <a:pt x="17411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2582457" y="1165224"/>
              <a:ext cx="1086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8375" y="0"/>
                  </a:moveTo>
                  <a:cubicBezTo>
                    <a:pt x="6412" y="3484"/>
                    <a:pt x="4448" y="6968"/>
                    <a:pt x="2484" y="10335"/>
                  </a:cubicBezTo>
                  <a:cubicBezTo>
                    <a:pt x="521" y="13703"/>
                    <a:pt x="-1443" y="16955"/>
                    <a:pt x="1502" y="18813"/>
                  </a:cubicBezTo>
                  <a:cubicBezTo>
                    <a:pt x="4448" y="20671"/>
                    <a:pt x="12302" y="21135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2659996" y="1247775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8000"/>
                    <a:pt x="7448" y="14400"/>
                    <a:pt x="11048" y="10800"/>
                  </a:cubicBezTo>
                  <a:cubicBezTo>
                    <a:pt x="14648" y="7200"/>
                    <a:pt x="1812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3068513" y="1121896"/>
              <a:ext cx="83609" cy="287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21600" y="152"/>
                  </a:moveTo>
                  <a:cubicBezTo>
                    <a:pt x="17772" y="-5"/>
                    <a:pt x="13944" y="-162"/>
                    <a:pt x="10527" y="349"/>
                  </a:cubicBezTo>
                  <a:cubicBezTo>
                    <a:pt x="7109" y="859"/>
                    <a:pt x="4101" y="2037"/>
                    <a:pt x="2324" y="3962"/>
                  </a:cubicBezTo>
                  <a:cubicBezTo>
                    <a:pt x="547" y="5886"/>
                    <a:pt x="0" y="8557"/>
                    <a:pt x="0" y="11384"/>
                  </a:cubicBezTo>
                  <a:cubicBezTo>
                    <a:pt x="0" y="14212"/>
                    <a:pt x="547" y="17197"/>
                    <a:pt x="1230" y="18925"/>
                  </a:cubicBezTo>
                  <a:cubicBezTo>
                    <a:pt x="1914" y="20653"/>
                    <a:pt x="2734" y="21124"/>
                    <a:pt x="4375" y="21281"/>
                  </a:cubicBezTo>
                  <a:cubicBezTo>
                    <a:pt x="6015" y="21438"/>
                    <a:pt x="8476" y="21281"/>
                    <a:pt x="11073" y="20731"/>
                  </a:cubicBezTo>
                  <a:cubicBezTo>
                    <a:pt x="13671" y="20181"/>
                    <a:pt x="16405" y="19239"/>
                    <a:pt x="19139" y="18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3174988" y="1133475"/>
              <a:ext cx="132709" cy="12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94" fill="norm" stroke="1" extrusionOk="0">
                  <a:moveTo>
                    <a:pt x="21496" y="0"/>
                  </a:moveTo>
                  <a:cubicBezTo>
                    <a:pt x="20467" y="1452"/>
                    <a:pt x="19439" y="2904"/>
                    <a:pt x="17896" y="5718"/>
                  </a:cubicBezTo>
                  <a:cubicBezTo>
                    <a:pt x="16353" y="8531"/>
                    <a:pt x="14296" y="12706"/>
                    <a:pt x="12239" y="15338"/>
                  </a:cubicBezTo>
                  <a:cubicBezTo>
                    <a:pt x="10182" y="17970"/>
                    <a:pt x="8125" y="19059"/>
                    <a:pt x="6582" y="19603"/>
                  </a:cubicBezTo>
                  <a:cubicBezTo>
                    <a:pt x="5039" y="20148"/>
                    <a:pt x="4010" y="20148"/>
                    <a:pt x="2982" y="19059"/>
                  </a:cubicBezTo>
                  <a:cubicBezTo>
                    <a:pt x="1953" y="17970"/>
                    <a:pt x="925" y="15792"/>
                    <a:pt x="410" y="14249"/>
                  </a:cubicBezTo>
                  <a:cubicBezTo>
                    <a:pt x="-104" y="12706"/>
                    <a:pt x="-104" y="11798"/>
                    <a:pt x="239" y="11072"/>
                  </a:cubicBezTo>
                  <a:cubicBezTo>
                    <a:pt x="582" y="10346"/>
                    <a:pt x="1267" y="9802"/>
                    <a:pt x="2467" y="9802"/>
                  </a:cubicBezTo>
                  <a:cubicBezTo>
                    <a:pt x="3667" y="9802"/>
                    <a:pt x="5382" y="10346"/>
                    <a:pt x="7867" y="12161"/>
                  </a:cubicBezTo>
                  <a:cubicBezTo>
                    <a:pt x="10353" y="13976"/>
                    <a:pt x="13610" y="17062"/>
                    <a:pt x="15582" y="18877"/>
                  </a:cubicBezTo>
                  <a:cubicBezTo>
                    <a:pt x="17553" y="20692"/>
                    <a:pt x="18239" y="21237"/>
                    <a:pt x="18753" y="21418"/>
                  </a:cubicBezTo>
                  <a:cubicBezTo>
                    <a:pt x="19267" y="21600"/>
                    <a:pt x="19610" y="21418"/>
                    <a:pt x="19953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3329921" y="1104899"/>
              <a:ext cx="98426" cy="231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8" y="2466"/>
                    <a:pt x="15097" y="4932"/>
                    <a:pt x="11729" y="7940"/>
                  </a:cubicBezTo>
                  <a:cubicBezTo>
                    <a:pt x="8361" y="10948"/>
                    <a:pt x="4877" y="14499"/>
                    <a:pt x="2903" y="16866"/>
                  </a:cubicBezTo>
                  <a:cubicBezTo>
                    <a:pt x="929" y="19233"/>
                    <a:pt x="465" y="204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3402381" y="1260193"/>
              <a:ext cx="133916" cy="11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86" fill="norm" stroke="1" extrusionOk="0">
                  <a:moveTo>
                    <a:pt x="2642" y="653"/>
                  </a:moveTo>
                  <a:cubicBezTo>
                    <a:pt x="4513" y="253"/>
                    <a:pt x="6384" y="-147"/>
                    <a:pt x="7745" y="53"/>
                  </a:cubicBezTo>
                  <a:cubicBezTo>
                    <a:pt x="9105" y="253"/>
                    <a:pt x="9956" y="1053"/>
                    <a:pt x="10381" y="2153"/>
                  </a:cubicBezTo>
                  <a:cubicBezTo>
                    <a:pt x="10806" y="3253"/>
                    <a:pt x="10806" y="4653"/>
                    <a:pt x="9275" y="7153"/>
                  </a:cubicBezTo>
                  <a:cubicBezTo>
                    <a:pt x="7745" y="9653"/>
                    <a:pt x="4683" y="13253"/>
                    <a:pt x="2727" y="15753"/>
                  </a:cubicBezTo>
                  <a:cubicBezTo>
                    <a:pt x="771" y="18253"/>
                    <a:pt x="-79" y="19653"/>
                    <a:pt x="6" y="20453"/>
                  </a:cubicBezTo>
                  <a:cubicBezTo>
                    <a:pt x="91" y="21253"/>
                    <a:pt x="1112" y="21453"/>
                    <a:pt x="4853" y="21153"/>
                  </a:cubicBezTo>
                  <a:cubicBezTo>
                    <a:pt x="8595" y="20853"/>
                    <a:pt x="15058" y="20053"/>
                    <a:pt x="21521" y="19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3517246" y="1133475"/>
              <a:ext cx="108692" cy="307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6854" y="0"/>
                  </a:moveTo>
                  <a:cubicBezTo>
                    <a:pt x="10800" y="1707"/>
                    <a:pt x="14746" y="3414"/>
                    <a:pt x="17446" y="5493"/>
                  </a:cubicBezTo>
                  <a:cubicBezTo>
                    <a:pt x="20146" y="7571"/>
                    <a:pt x="21600" y="10021"/>
                    <a:pt x="21288" y="12173"/>
                  </a:cubicBezTo>
                  <a:cubicBezTo>
                    <a:pt x="20977" y="14326"/>
                    <a:pt x="18900" y="16181"/>
                    <a:pt x="15058" y="17703"/>
                  </a:cubicBezTo>
                  <a:cubicBezTo>
                    <a:pt x="11215" y="19225"/>
                    <a:pt x="5608" y="204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705916" y="885161"/>
              <a:ext cx="58047" cy="99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600" fill="norm" stroke="1" extrusionOk="0">
                  <a:moveTo>
                    <a:pt x="9924" y="0"/>
                  </a:moveTo>
                  <a:cubicBezTo>
                    <a:pt x="7589" y="106"/>
                    <a:pt x="5254" y="212"/>
                    <a:pt x="3795" y="547"/>
                  </a:cubicBezTo>
                  <a:cubicBezTo>
                    <a:pt x="2335" y="882"/>
                    <a:pt x="1751" y="1447"/>
                    <a:pt x="1168" y="2312"/>
                  </a:cubicBezTo>
                  <a:cubicBezTo>
                    <a:pt x="584" y="3176"/>
                    <a:pt x="0" y="4341"/>
                    <a:pt x="0" y="5576"/>
                  </a:cubicBezTo>
                  <a:cubicBezTo>
                    <a:pt x="0" y="6812"/>
                    <a:pt x="584" y="8118"/>
                    <a:pt x="2627" y="9529"/>
                  </a:cubicBezTo>
                  <a:cubicBezTo>
                    <a:pt x="4670" y="10941"/>
                    <a:pt x="8173" y="12459"/>
                    <a:pt x="11384" y="13853"/>
                  </a:cubicBezTo>
                  <a:cubicBezTo>
                    <a:pt x="14595" y="15247"/>
                    <a:pt x="17514" y="16518"/>
                    <a:pt x="19265" y="17612"/>
                  </a:cubicBezTo>
                  <a:cubicBezTo>
                    <a:pt x="21016" y="18706"/>
                    <a:pt x="21600" y="19624"/>
                    <a:pt x="19849" y="20259"/>
                  </a:cubicBezTo>
                  <a:cubicBezTo>
                    <a:pt x="18097" y="20894"/>
                    <a:pt x="14011" y="21247"/>
                    <a:pt x="9924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417398" y="825042"/>
              <a:ext cx="3738547" cy="107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46" fill="norm" stroke="1" extrusionOk="0">
                  <a:moveTo>
                    <a:pt x="1320" y="1397"/>
                  </a:moveTo>
                  <a:cubicBezTo>
                    <a:pt x="1582" y="1365"/>
                    <a:pt x="1844" y="1332"/>
                    <a:pt x="2153" y="1332"/>
                  </a:cubicBezTo>
                  <a:cubicBezTo>
                    <a:pt x="2462" y="1332"/>
                    <a:pt x="2818" y="1365"/>
                    <a:pt x="3202" y="1381"/>
                  </a:cubicBezTo>
                  <a:cubicBezTo>
                    <a:pt x="3586" y="1397"/>
                    <a:pt x="3998" y="1397"/>
                    <a:pt x="4410" y="1381"/>
                  </a:cubicBezTo>
                  <a:cubicBezTo>
                    <a:pt x="4822" y="1365"/>
                    <a:pt x="5234" y="1332"/>
                    <a:pt x="5608" y="1284"/>
                  </a:cubicBezTo>
                  <a:cubicBezTo>
                    <a:pt x="5983" y="1235"/>
                    <a:pt x="6320" y="1170"/>
                    <a:pt x="6676" y="1121"/>
                  </a:cubicBezTo>
                  <a:cubicBezTo>
                    <a:pt x="7031" y="1073"/>
                    <a:pt x="7406" y="1040"/>
                    <a:pt x="7790" y="992"/>
                  </a:cubicBezTo>
                  <a:cubicBezTo>
                    <a:pt x="8174" y="943"/>
                    <a:pt x="8567" y="878"/>
                    <a:pt x="8904" y="829"/>
                  </a:cubicBezTo>
                  <a:cubicBezTo>
                    <a:pt x="9241" y="781"/>
                    <a:pt x="9522" y="748"/>
                    <a:pt x="9929" y="716"/>
                  </a:cubicBezTo>
                  <a:cubicBezTo>
                    <a:pt x="10337" y="684"/>
                    <a:pt x="10870" y="651"/>
                    <a:pt x="11338" y="635"/>
                  </a:cubicBezTo>
                  <a:cubicBezTo>
                    <a:pt x="11807" y="619"/>
                    <a:pt x="12209" y="619"/>
                    <a:pt x="12607" y="619"/>
                  </a:cubicBezTo>
                  <a:cubicBezTo>
                    <a:pt x="13005" y="619"/>
                    <a:pt x="13398" y="619"/>
                    <a:pt x="13805" y="619"/>
                  </a:cubicBezTo>
                  <a:cubicBezTo>
                    <a:pt x="14213" y="619"/>
                    <a:pt x="14634" y="619"/>
                    <a:pt x="15041" y="619"/>
                  </a:cubicBezTo>
                  <a:cubicBezTo>
                    <a:pt x="15449" y="619"/>
                    <a:pt x="15842" y="619"/>
                    <a:pt x="16216" y="619"/>
                  </a:cubicBezTo>
                  <a:cubicBezTo>
                    <a:pt x="16591" y="619"/>
                    <a:pt x="16947" y="619"/>
                    <a:pt x="17284" y="602"/>
                  </a:cubicBezTo>
                  <a:cubicBezTo>
                    <a:pt x="17621" y="586"/>
                    <a:pt x="17939" y="554"/>
                    <a:pt x="18276" y="505"/>
                  </a:cubicBezTo>
                  <a:cubicBezTo>
                    <a:pt x="18613" y="456"/>
                    <a:pt x="18969" y="392"/>
                    <a:pt x="19320" y="311"/>
                  </a:cubicBezTo>
                  <a:cubicBezTo>
                    <a:pt x="19671" y="229"/>
                    <a:pt x="20018" y="132"/>
                    <a:pt x="20350" y="67"/>
                  </a:cubicBezTo>
                  <a:cubicBezTo>
                    <a:pt x="20682" y="2"/>
                    <a:pt x="21001" y="-30"/>
                    <a:pt x="21202" y="35"/>
                  </a:cubicBezTo>
                  <a:cubicBezTo>
                    <a:pt x="21403" y="100"/>
                    <a:pt x="21488" y="262"/>
                    <a:pt x="21534" y="684"/>
                  </a:cubicBezTo>
                  <a:cubicBezTo>
                    <a:pt x="21581" y="1105"/>
                    <a:pt x="21591" y="1786"/>
                    <a:pt x="21581" y="2662"/>
                  </a:cubicBezTo>
                  <a:cubicBezTo>
                    <a:pt x="21572" y="3538"/>
                    <a:pt x="21544" y="4608"/>
                    <a:pt x="21530" y="5792"/>
                  </a:cubicBezTo>
                  <a:cubicBezTo>
                    <a:pt x="21516" y="6975"/>
                    <a:pt x="21516" y="8273"/>
                    <a:pt x="21530" y="9505"/>
                  </a:cubicBezTo>
                  <a:cubicBezTo>
                    <a:pt x="21544" y="10738"/>
                    <a:pt x="21572" y="11905"/>
                    <a:pt x="21586" y="13105"/>
                  </a:cubicBezTo>
                  <a:cubicBezTo>
                    <a:pt x="21600" y="14305"/>
                    <a:pt x="21600" y="15538"/>
                    <a:pt x="21572" y="16689"/>
                  </a:cubicBezTo>
                  <a:cubicBezTo>
                    <a:pt x="21544" y="17840"/>
                    <a:pt x="21488" y="18911"/>
                    <a:pt x="21394" y="19689"/>
                  </a:cubicBezTo>
                  <a:cubicBezTo>
                    <a:pt x="21300" y="20467"/>
                    <a:pt x="21169" y="20954"/>
                    <a:pt x="20935" y="21229"/>
                  </a:cubicBezTo>
                  <a:cubicBezTo>
                    <a:pt x="20701" y="21505"/>
                    <a:pt x="20364" y="21570"/>
                    <a:pt x="20008" y="21538"/>
                  </a:cubicBezTo>
                  <a:cubicBezTo>
                    <a:pt x="19653" y="21505"/>
                    <a:pt x="19278" y="21375"/>
                    <a:pt x="18889" y="21262"/>
                  </a:cubicBezTo>
                  <a:cubicBezTo>
                    <a:pt x="18501" y="21148"/>
                    <a:pt x="18098" y="21051"/>
                    <a:pt x="17714" y="20970"/>
                  </a:cubicBezTo>
                  <a:cubicBezTo>
                    <a:pt x="17331" y="20889"/>
                    <a:pt x="16965" y="20824"/>
                    <a:pt x="16577" y="20743"/>
                  </a:cubicBezTo>
                  <a:cubicBezTo>
                    <a:pt x="16188" y="20662"/>
                    <a:pt x="15776" y="20565"/>
                    <a:pt x="15407" y="20500"/>
                  </a:cubicBezTo>
                  <a:cubicBezTo>
                    <a:pt x="15037" y="20435"/>
                    <a:pt x="14709" y="20402"/>
                    <a:pt x="14395" y="20370"/>
                  </a:cubicBezTo>
                  <a:cubicBezTo>
                    <a:pt x="14082" y="20338"/>
                    <a:pt x="13782" y="20305"/>
                    <a:pt x="13450" y="20273"/>
                  </a:cubicBezTo>
                  <a:cubicBezTo>
                    <a:pt x="13117" y="20240"/>
                    <a:pt x="12752" y="20208"/>
                    <a:pt x="12396" y="20175"/>
                  </a:cubicBezTo>
                  <a:cubicBezTo>
                    <a:pt x="12041" y="20143"/>
                    <a:pt x="11694" y="20111"/>
                    <a:pt x="11334" y="20094"/>
                  </a:cubicBezTo>
                  <a:cubicBezTo>
                    <a:pt x="10973" y="20078"/>
                    <a:pt x="10599" y="20078"/>
                    <a:pt x="10224" y="20078"/>
                  </a:cubicBezTo>
                  <a:cubicBezTo>
                    <a:pt x="9850" y="20078"/>
                    <a:pt x="9475" y="20078"/>
                    <a:pt x="9096" y="20078"/>
                  </a:cubicBezTo>
                  <a:cubicBezTo>
                    <a:pt x="8717" y="20078"/>
                    <a:pt x="8333" y="20078"/>
                    <a:pt x="7949" y="20094"/>
                  </a:cubicBezTo>
                  <a:cubicBezTo>
                    <a:pt x="7565" y="20111"/>
                    <a:pt x="7181" y="20143"/>
                    <a:pt x="6793" y="20175"/>
                  </a:cubicBezTo>
                  <a:cubicBezTo>
                    <a:pt x="6404" y="20208"/>
                    <a:pt x="6011" y="20240"/>
                    <a:pt x="5622" y="20273"/>
                  </a:cubicBezTo>
                  <a:cubicBezTo>
                    <a:pt x="5234" y="20305"/>
                    <a:pt x="4850" y="20338"/>
                    <a:pt x="4466" y="20370"/>
                  </a:cubicBezTo>
                  <a:cubicBezTo>
                    <a:pt x="4082" y="20402"/>
                    <a:pt x="3698" y="20435"/>
                    <a:pt x="3244" y="20467"/>
                  </a:cubicBezTo>
                  <a:cubicBezTo>
                    <a:pt x="2790" y="20500"/>
                    <a:pt x="2266" y="20532"/>
                    <a:pt x="1784" y="20581"/>
                  </a:cubicBezTo>
                  <a:cubicBezTo>
                    <a:pt x="1301" y="20629"/>
                    <a:pt x="861" y="20694"/>
                    <a:pt x="571" y="20759"/>
                  </a:cubicBezTo>
                  <a:cubicBezTo>
                    <a:pt x="281" y="20824"/>
                    <a:pt x="140" y="20889"/>
                    <a:pt x="0" y="20954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344" name="Drawing"/>
          <p:cNvGrpSpPr/>
          <p:nvPr/>
        </p:nvGrpSpPr>
        <p:grpSpPr>
          <a:xfrm>
            <a:off x="1979707" y="3885259"/>
            <a:ext cx="7473290" cy="2384993"/>
            <a:chOff x="0" y="0"/>
            <a:chExt cx="7473288" cy="2384992"/>
          </a:xfrm>
        </p:grpSpPr>
        <p:sp>
          <p:nvSpPr>
            <p:cNvPr id="2279" name="Line"/>
            <p:cNvSpPr/>
            <p:nvPr/>
          </p:nvSpPr>
          <p:spPr>
            <a:xfrm>
              <a:off x="380299" y="1784871"/>
              <a:ext cx="4428257" cy="11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63" y="21549"/>
                  </a:moveTo>
                  <a:cubicBezTo>
                    <a:pt x="32" y="20049"/>
                    <a:pt x="0" y="18549"/>
                    <a:pt x="0" y="17349"/>
                  </a:cubicBezTo>
                  <a:cubicBezTo>
                    <a:pt x="0" y="16149"/>
                    <a:pt x="32" y="15249"/>
                    <a:pt x="127" y="14649"/>
                  </a:cubicBezTo>
                  <a:cubicBezTo>
                    <a:pt x="221" y="14049"/>
                    <a:pt x="380" y="13749"/>
                    <a:pt x="609" y="13899"/>
                  </a:cubicBezTo>
                  <a:cubicBezTo>
                    <a:pt x="838" y="14049"/>
                    <a:pt x="1139" y="14649"/>
                    <a:pt x="1451" y="14949"/>
                  </a:cubicBezTo>
                  <a:cubicBezTo>
                    <a:pt x="1763" y="15249"/>
                    <a:pt x="2087" y="15249"/>
                    <a:pt x="2392" y="15249"/>
                  </a:cubicBezTo>
                  <a:cubicBezTo>
                    <a:pt x="2696" y="15249"/>
                    <a:pt x="2981" y="15249"/>
                    <a:pt x="3285" y="14799"/>
                  </a:cubicBezTo>
                  <a:cubicBezTo>
                    <a:pt x="3589" y="14349"/>
                    <a:pt x="3914" y="13449"/>
                    <a:pt x="4222" y="12699"/>
                  </a:cubicBezTo>
                  <a:cubicBezTo>
                    <a:pt x="4530" y="11949"/>
                    <a:pt x="4823" y="11349"/>
                    <a:pt x="5115" y="10749"/>
                  </a:cubicBezTo>
                  <a:cubicBezTo>
                    <a:pt x="5408" y="10149"/>
                    <a:pt x="5700" y="9549"/>
                    <a:pt x="6009" y="8949"/>
                  </a:cubicBezTo>
                  <a:cubicBezTo>
                    <a:pt x="6317" y="8349"/>
                    <a:pt x="6641" y="7749"/>
                    <a:pt x="6977" y="7149"/>
                  </a:cubicBezTo>
                  <a:cubicBezTo>
                    <a:pt x="7313" y="6549"/>
                    <a:pt x="7661" y="5949"/>
                    <a:pt x="7954" y="5499"/>
                  </a:cubicBezTo>
                  <a:cubicBezTo>
                    <a:pt x="8246" y="5049"/>
                    <a:pt x="8483" y="4749"/>
                    <a:pt x="8721" y="4449"/>
                  </a:cubicBezTo>
                  <a:cubicBezTo>
                    <a:pt x="8958" y="4149"/>
                    <a:pt x="9195" y="3849"/>
                    <a:pt x="9436" y="3549"/>
                  </a:cubicBezTo>
                  <a:cubicBezTo>
                    <a:pt x="9677" y="3249"/>
                    <a:pt x="9922" y="2949"/>
                    <a:pt x="10171" y="2799"/>
                  </a:cubicBezTo>
                  <a:cubicBezTo>
                    <a:pt x="10420" y="2649"/>
                    <a:pt x="10673" y="2649"/>
                    <a:pt x="10923" y="2649"/>
                  </a:cubicBezTo>
                  <a:cubicBezTo>
                    <a:pt x="11172" y="2649"/>
                    <a:pt x="11417" y="2649"/>
                    <a:pt x="11729" y="2499"/>
                  </a:cubicBezTo>
                  <a:cubicBezTo>
                    <a:pt x="12041" y="2349"/>
                    <a:pt x="12421" y="2049"/>
                    <a:pt x="12745" y="1899"/>
                  </a:cubicBezTo>
                  <a:cubicBezTo>
                    <a:pt x="13069" y="1749"/>
                    <a:pt x="13338" y="1749"/>
                    <a:pt x="13595" y="1749"/>
                  </a:cubicBezTo>
                  <a:cubicBezTo>
                    <a:pt x="13852" y="1749"/>
                    <a:pt x="14097" y="1749"/>
                    <a:pt x="14342" y="1749"/>
                  </a:cubicBezTo>
                  <a:cubicBezTo>
                    <a:pt x="14587" y="1749"/>
                    <a:pt x="14832" y="1749"/>
                    <a:pt x="15077" y="1599"/>
                  </a:cubicBezTo>
                  <a:cubicBezTo>
                    <a:pt x="15322" y="1449"/>
                    <a:pt x="15567" y="1149"/>
                    <a:pt x="15868" y="999"/>
                  </a:cubicBezTo>
                  <a:cubicBezTo>
                    <a:pt x="16168" y="849"/>
                    <a:pt x="16524" y="849"/>
                    <a:pt x="16876" y="849"/>
                  </a:cubicBezTo>
                  <a:cubicBezTo>
                    <a:pt x="17228" y="849"/>
                    <a:pt x="17576" y="849"/>
                    <a:pt x="17892" y="699"/>
                  </a:cubicBezTo>
                  <a:cubicBezTo>
                    <a:pt x="18208" y="549"/>
                    <a:pt x="18493" y="249"/>
                    <a:pt x="18805" y="99"/>
                  </a:cubicBezTo>
                  <a:cubicBezTo>
                    <a:pt x="19117" y="-51"/>
                    <a:pt x="19457" y="-51"/>
                    <a:pt x="19789" y="249"/>
                  </a:cubicBezTo>
                  <a:cubicBezTo>
                    <a:pt x="20122" y="549"/>
                    <a:pt x="20446" y="1149"/>
                    <a:pt x="20746" y="2799"/>
                  </a:cubicBezTo>
                  <a:cubicBezTo>
                    <a:pt x="21047" y="4449"/>
                    <a:pt x="21323" y="7149"/>
                    <a:pt x="21600" y="9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2406404" y="1750555"/>
              <a:ext cx="34040" cy="22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064"/>
                    <a:pt x="8229" y="6128"/>
                    <a:pt x="11829" y="9728"/>
                  </a:cubicBezTo>
                  <a:cubicBezTo>
                    <a:pt x="15429" y="13328"/>
                    <a:pt x="18514" y="174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2390951" y="2102001"/>
              <a:ext cx="169563" cy="16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011" fill="norm" stroke="1" extrusionOk="0">
                  <a:moveTo>
                    <a:pt x="9279" y="5334"/>
                  </a:moveTo>
                  <a:cubicBezTo>
                    <a:pt x="9279" y="4315"/>
                    <a:pt x="9279" y="3296"/>
                    <a:pt x="9075" y="2277"/>
                  </a:cubicBezTo>
                  <a:cubicBezTo>
                    <a:pt x="8871" y="1258"/>
                    <a:pt x="8463" y="240"/>
                    <a:pt x="7343" y="36"/>
                  </a:cubicBezTo>
                  <a:cubicBezTo>
                    <a:pt x="6222" y="-168"/>
                    <a:pt x="4388" y="443"/>
                    <a:pt x="2860" y="3194"/>
                  </a:cubicBezTo>
                  <a:cubicBezTo>
                    <a:pt x="1331" y="5945"/>
                    <a:pt x="109" y="10836"/>
                    <a:pt x="7" y="14300"/>
                  </a:cubicBezTo>
                  <a:cubicBezTo>
                    <a:pt x="-95" y="17764"/>
                    <a:pt x="924" y="19802"/>
                    <a:pt x="3471" y="20617"/>
                  </a:cubicBezTo>
                  <a:cubicBezTo>
                    <a:pt x="6018" y="21432"/>
                    <a:pt x="10094" y="21024"/>
                    <a:pt x="13354" y="18987"/>
                  </a:cubicBezTo>
                  <a:cubicBezTo>
                    <a:pt x="16614" y="16949"/>
                    <a:pt x="19060" y="13281"/>
                    <a:pt x="20282" y="10326"/>
                  </a:cubicBezTo>
                  <a:cubicBezTo>
                    <a:pt x="21505" y="7372"/>
                    <a:pt x="21505" y="5130"/>
                    <a:pt x="20996" y="3704"/>
                  </a:cubicBezTo>
                  <a:cubicBezTo>
                    <a:pt x="20486" y="2277"/>
                    <a:pt x="19467" y="1666"/>
                    <a:pt x="17328" y="2175"/>
                  </a:cubicBezTo>
                  <a:cubicBezTo>
                    <a:pt x="15188" y="2685"/>
                    <a:pt x="11928" y="4315"/>
                    <a:pt x="8667" y="5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10601" y="815665"/>
              <a:ext cx="4993946" cy="91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21553"/>
                  </a:moveTo>
                  <a:cubicBezTo>
                    <a:pt x="112" y="21324"/>
                    <a:pt x="224" y="21095"/>
                    <a:pt x="382" y="20961"/>
                  </a:cubicBezTo>
                  <a:cubicBezTo>
                    <a:pt x="540" y="20828"/>
                    <a:pt x="743" y="20790"/>
                    <a:pt x="932" y="20733"/>
                  </a:cubicBezTo>
                  <a:cubicBezTo>
                    <a:pt x="1122" y="20675"/>
                    <a:pt x="1297" y="20599"/>
                    <a:pt x="1490" y="20523"/>
                  </a:cubicBezTo>
                  <a:cubicBezTo>
                    <a:pt x="1683" y="20446"/>
                    <a:pt x="1893" y="20370"/>
                    <a:pt x="2100" y="20275"/>
                  </a:cubicBezTo>
                  <a:cubicBezTo>
                    <a:pt x="2307" y="20179"/>
                    <a:pt x="2510" y="20065"/>
                    <a:pt x="2710" y="19931"/>
                  </a:cubicBezTo>
                  <a:cubicBezTo>
                    <a:pt x="2909" y="19798"/>
                    <a:pt x="3106" y="19645"/>
                    <a:pt x="3292" y="19454"/>
                  </a:cubicBezTo>
                  <a:cubicBezTo>
                    <a:pt x="3477" y="19263"/>
                    <a:pt x="3653" y="19034"/>
                    <a:pt x="3859" y="18748"/>
                  </a:cubicBezTo>
                  <a:cubicBezTo>
                    <a:pt x="4066" y="18462"/>
                    <a:pt x="4305" y="18118"/>
                    <a:pt x="4483" y="17832"/>
                  </a:cubicBezTo>
                  <a:cubicBezTo>
                    <a:pt x="4662" y="17546"/>
                    <a:pt x="4781" y="17317"/>
                    <a:pt x="4911" y="16973"/>
                  </a:cubicBezTo>
                  <a:cubicBezTo>
                    <a:pt x="5041" y="16630"/>
                    <a:pt x="5181" y="16172"/>
                    <a:pt x="5311" y="15676"/>
                  </a:cubicBezTo>
                  <a:cubicBezTo>
                    <a:pt x="5440" y="15180"/>
                    <a:pt x="5559" y="14646"/>
                    <a:pt x="5672" y="13940"/>
                  </a:cubicBezTo>
                  <a:cubicBezTo>
                    <a:pt x="5784" y="13234"/>
                    <a:pt x="5889" y="12356"/>
                    <a:pt x="5956" y="11745"/>
                  </a:cubicBezTo>
                  <a:cubicBezTo>
                    <a:pt x="6022" y="11135"/>
                    <a:pt x="6050" y="10791"/>
                    <a:pt x="6099" y="10238"/>
                  </a:cubicBezTo>
                  <a:cubicBezTo>
                    <a:pt x="6148" y="9684"/>
                    <a:pt x="6218" y="8921"/>
                    <a:pt x="6320" y="8139"/>
                  </a:cubicBezTo>
                  <a:cubicBezTo>
                    <a:pt x="6422" y="7357"/>
                    <a:pt x="6555" y="6555"/>
                    <a:pt x="6702" y="5773"/>
                  </a:cubicBezTo>
                  <a:cubicBezTo>
                    <a:pt x="6849" y="4990"/>
                    <a:pt x="7011" y="4227"/>
                    <a:pt x="7168" y="3559"/>
                  </a:cubicBezTo>
                  <a:cubicBezTo>
                    <a:pt x="7326" y="2892"/>
                    <a:pt x="7480" y="2319"/>
                    <a:pt x="7642" y="1842"/>
                  </a:cubicBezTo>
                  <a:cubicBezTo>
                    <a:pt x="7803" y="1365"/>
                    <a:pt x="7971" y="983"/>
                    <a:pt x="8153" y="678"/>
                  </a:cubicBezTo>
                  <a:cubicBezTo>
                    <a:pt x="8336" y="373"/>
                    <a:pt x="8532" y="144"/>
                    <a:pt x="8728" y="48"/>
                  </a:cubicBezTo>
                  <a:cubicBezTo>
                    <a:pt x="8925" y="-47"/>
                    <a:pt x="9121" y="-9"/>
                    <a:pt x="9314" y="220"/>
                  </a:cubicBezTo>
                  <a:cubicBezTo>
                    <a:pt x="9507" y="449"/>
                    <a:pt x="9696" y="869"/>
                    <a:pt x="9864" y="1384"/>
                  </a:cubicBezTo>
                  <a:cubicBezTo>
                    <a:pt x="10032" y="1899"/>
                    <a:pt x="10180" y="2510"/>
                    <a:pt x="10320" y="3197"/>
                  </a:cubicBezTo>
                  <a:cubicBezTo>
                    <a:pt x="10460" y="3884"/>
                    <a:pt x="10593" y="4647"/>
                    <a:pt x="10726" y="5525"/>
                  </a:cubicBezTo>
                  <a:cubicBezTo>
                    <a:pt x="10860" y="6402"/>
                    <a:pt x="10993" y="7395"/>
                    <a:pt x="11137" y="8463"/>
                  </a:cubicBezTo>
                  <a:cubicBezTo>
                    <a:pt x="11280" y="9532"/>
                    <a:pt x="11434" y="10677"/>
                    <a:pt x="11578" y="11612"/>
                  </a:cubicBezTo>
                  <a:cubicBezTo>
                    <a:pt x="11722" y="12547"/>
                    <a:pt x="11855" y="13272"/>
                    <a:pt x="12009" y="13997"/>
                  </a:cubicBezTo>
                  <a:cubicBezTo>
                    <a:pt x="12164" y="14722"/>
                    <a:pt x="12339" y="15447"/>
                    <a:pt x="12504" y="16019"/>
                  </a:cubicBezTo>
                  <a:cubicBezTo>
                    <a:pt x="12668" y="16592"/>
                    <a:pt x="12823" y="17012"/>
                    <a:pt x="13015" y="17431"/>
                  </a:cubicBezTo>
                  <a:cubicBezTo>
                    <a:pt x="13208" y="17851"/>
                    <a:pt x="13440" y="18271"/>
                    <a:pt x="13688" y="18614"/>
                  </a:cubicBezTo>
                  <a:cubicBezTo>
                    <a:pt x="13937" y="18958"/>
                    <a:pt x="14204" y="19225"/>
                    <a:pt x="14456" y="19435"/>
                  </a:cubicBezTo>
                  <a:cubicBezTo>
                    <a:pt x="14708" y="19645"/>
                    <a:pt x="14947" y="19798"/>
                    <a:pt x="15182" y="19912"/>
                  </a:cubicBezTo>
                  <a:cubicBezTo>
                    <a:pt x="15417" y="20026"/>
                    <a:pt x="15648" y="20103"/>
                    <a:pt x="15883" y="20198"/>
                  </a:cubicBezTo>
                  <a:cubicBezTo>
                    <a:pt x="16118" y="20294"/>
                    <a:pt x="16356" y="20408"/>
                    <a:pt x="16608" y="20484"/>
                  </a:cubicBezTo>
                  <a:cubicBezTo>
                    <a:pt x="16861" y="20561"/>
                    <a:pt x="17127" y="20599"/>
                    <a:pt x="17401" y="20618"/>
                  </a:cubicBezTo>
                  <a:cubicBezTo>
                    <a:pt x="17674" y="20637"/>
                    <a:pt x="17954" y="20637"/>
                    <a:pt x="18238" y="20637"/>
                  </a:cubicBezTo>
                  <a:cubicBezTo>
                    <a:pt x="18522" y="20637"/>
                    <a:pt x="18810" y="20637"/>
                    <a:pt x="19101" y="20637"/>
                  </a:cubicBezTo>
                  <a:cubicBezTo>
                    <a:pt x="19392" y="20637"/>
                    <a:pt x="19686" y="20637"/>
                    <a:pt x="19977" y="20637"/>
                  </a:cubicBezTo>
                  <a:cubicBezTo>
                    <a:pt x="20268" y="20637"/>
                    <a:pt x="20555" y="20637"/>
                    <a:pt x="20825" y="20656"/>
                  </a:cubicBezTo>
                  <a:cubicBezTo>
                    <a:pt x="21095" y="20675"/>
                    <a:pt x="21348" y="20713"/>
                    <a:pt x="21600" y="2075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143907" y="1750554"/>
              <a:ext cx="94012" cy="8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38" fill="norm" stroke="1" extrusionOk="0">
                  <a:moveTo>
                    <a:pt x="14644" y="11664"/>
                  </a:moveTo>
                  <a:cubicBezTo>
                    <a:pt x="15010" y="9504"/>
                    <a:pt x="15376" y="7344"/>
                    <a:pt x="14644" y="6264"/>
                  </a:cubicBezTo>
                  <a:cubicBezTo>
                    <a:pt x="13912" y="5184"/>
                    <a:pt x="12081" y="5184"/>
                    <a:pt x="10800" y="6480"/>
                  </a:cubicBezTo>
                  <a:cubicBezTo>
                    <a:pt x="9519" y="7776"/>
                    <a:pt x="8787" y="10368"/>
                    <a:pt x="8420" y="12960"/>
                  </a:cubicBezTo>
                  <a:cubicBezTo>
                    <a:pt x="8054" y="15552"/>
                    <a:pt x="8054" y="18144"/>
                    <a:pt x="8970" y="18576"/>
                  </a:cubicBezTo>
                  <a:cubicBezTo>
                    <a:pt x="9885" y="19008"/>
                    <a:pt x="11715" y="17280"/>
                    <a:pt x="13180" y="15336"/>
                  </a:cubicBezTo>
                  <a:cubicBezTo>
                    <a:pt x="14644" y="13392"/>
                    <a:pt x="15742" y="11232"/>
                    <a:pt x="16475" y="9072"/>
                  </a:cubicBezTo>
                  <a:cubicBezTo>
                    <a:pt x="17207" y="6912"/>
                    <a:pt x="17573" y="4752"/>
                    <a:pt x="17024" y="3024"/>
                  </a:cubicBezTo>
                  <a:cubicBezTo>
                    <a:pt x="16475" y="1296"/>
                    <a:pt x="15010" y="0"/>
                    <a:pt x="13546" y="0"/>
                  </a:cubicBezTo>
                  <a:cubicBezTo>
                    <a:pt x="12081" y="0"/>
                    <a:pt x="10617" y="1296"/>
                    <a:pt x="9702" y="3024"/>
                  </a:cubicBezTo>
                  <a:cubicBezTo>
                    <a:pt x="8787" y="4752"/>
                    <a:pt x="8420" y="6912"/>
                    <a:pt x="8420" y="9072"/>
                  </a:cubicBezTo>
                  <a:cubicBezTo>
                    <a:pt x="8420" y="11232"/>
                    <a:pt x="8787" y="13392"/>
                    <a:pt x="10068" y="14688"/>
                  </a:cubicBezTo>
                  <a:cubicBezTo>
                    <a:pt x="11349" y="15984"/>
                    <a:pt x="13546" y="16416"/>
                    <a:pt x="15193" y="15768"/>
                  </a:cubicBezTo>
                  <a:cubicBezTo>
                    <a:pt x="16841" y="15120"/>
                    <a:pt x="17939" y="13392"/>
                    <a:pt x="18671" y="11448"/>
                  </a:cubicBezTo>
                  <a:cubicBezTo>
                    <a:pt x="19404" y="9504"/>
                    <a:pt x="19770" y="7344"/>
                    <a:pt x="19404" y="5400"/>
                  </a:cubicBezTo>
                  <a:cubicBezTo>
                    <a:pt x="19037" y="3456"/>
                    <a:pt x="17939" y="1728"/>
                    <a:pt x="16658" y="1512"/>
                  </a:cubicBezTo>
                  <a:cubicBezTo>
                    <a:pt x="15376" y="1296"/>
                    <a:pt x="13912" y="2592"/>
                    <a:pt x="12814" y="4320"/>
                  </a:cubicBezTo>
                  <a:cubicBezTo>
                    <a:pt x="11715" y="6048"/>
                    <a:pt x="10983" y="8208"/>
                    <a:pt x="10434" y="10368"/>
                  </a:cubicBezTo>
                  <a:cubicBezTo>
                    <a:pt x="9885" y="12528"/>
                    <a:pt x="9519" y="14688"/>
                    <a:pt x="10068" y="16416"/>
                  </a:cubicBezTo>
                  <a:cubicBezTo>
                    <a:pt x="10617" y="18144"/>
                    <a:pt x="12081" y="19440"/>
                    <a:pt x="13363" y="19224"/>
                  </a:cubicBezTo>
                  <a:cubicBezTo>
                    <a:pt x="14644" y="19008"/>
                    <a:pt x="15742" y="17280"/>
                    <a:pt x="16292" y="15336"/>
                  </a:cubicBezTo>
                  <a:cubicBezTo>
                    <a:pt x="16841" y="13392"/>
                    <a:pt x="16841" y="11232"/>
                    <a:pt x="15926" y="9720"/>
                  </a:cubicBezTo>
                  <a:cubicBezTo>
                    <a:pt x="15010" y="8208"/>
                    <a:pt x="13180" y="7344"/>
                    <a:pt x="10800" y="7992"/>
                  </a:cubicBezTo>
                  <a:cubicBezTo>
                    <a:pt x="8420" y="8640"/>
                    <a:pt x="5492" y="10800"/>
                    <a:pt x="4027" y="12960"/>
                  </a:cubicBezTo>
                  <a:cubicBezTo>
                    <a:pt x="2563" y="15120"/>
                    <a:pt x="2563" y="17280"/>
                    <a:pt x="3478" y="18792"/>
                  </a:cubicBezTo>
                  <a:cubicBezTo>
                    <a:pt x="4393" y="20304"/>
                    <a:pt x="6224" y="21168"/>
                    <a:pt x="8970" y="21168"/>
                  </a:cubicBezTo>
                  <a:cubicBezTo>
                    <a:pt x="11715" y="21168"/>
                    <a:pt x="15376" y="20304"/>
                    <a:pt x="17573" y="18792"/>
                  </a:cubicBezTo>
                  <a:cubicBezTo>
                    <a:pt x="19770" y="17280"/>
                    <a:pt x="20502" y="15120"/>
                    <a:pt x="20136" y="13392"/>
                  </a:cubicBezTo>
                  <a:cubicBezTo>
                    <a:pt x="19770" y="11664"/>
                    <a:pt x="18305" y="10368"/>
                    <a:pt x="16109" y="9720"/>
                  </a:cubicBezTo>
                  <a:cubicBezTo>
                    <a:pt x="13912" y="9072"/>
                    <a:pt x="10983" y="9072"/>
                    <a:pt x="8237" y="9720"/>
                  </a:cubicBezTo>
                  <a:cubicBezTo>
                    <a:pt x="5492" y="10368"/>
                    <a:pt x="2929" y="11664"/>
                    <a:pt x="1465" y="13392"/>
                  </a:cubicBezTo>
                  <a:cubicBezTo>
                    <a:pt x="0" y="15120"/>
                    <a:pt x="-366" y="17280"/>
                    <a:pt x="366" y="18792"/>
                  </a:cubicBezTo>
                  <a:cubicBezTo>
                    <a:pt x="1098" y="20304"/>
                    <a:pt x="2929" y="21168"/>
                    <a:pt x="5858" y="21384"/>
                  </a:cubicBezTo>
                  <a:cubicBezTo>
                    <a:pt x="8787" y="21600"/>
                    <a:pt x="12814" y="21168"/>
                    <a:pt x="15376" y="20088"/>
                  </a:cubicBezTo>
                  <a:cubicBezTo>
                    <a:pt x="17939" y="19008"/>
                    <a:pt x="19037" y="17280"/>
                    <a:pt x="18671" y="15984"/>
                  </a:cubicBezTo>
                  <a:cubicBezTo>
                    <a:pt x="18305" y="14688"/>
                    <a:pt x="16475" y="13824"/>
                    <a:pt x="14278" y="13608"/>
                  </a:cubicBezTo>
                  <a:cubicBezTo>
                    <a:pt x="12081" y="13392"/>
                    <a:pt x="9519" y="13824"/>
                    <a:pt x="7505" y="14904"/>
                  </a:cubicBezTo>
                  <a:cubicBezTo>
                    <a:pt x="5492" y="15984"/>
                    <a:pt x="4027" y="17712"/>
                    <a:pt x="4759" y="18576"/>
                  </a:cubicBezTo>
                  <a:cubicBezTo>
                    <a:pt x="5492" y="19440"/>
                    <a:pt x="8420" y="19440"/>
                    <a:pt x="10800" y="19224"/>
                  </a:cubicBezTo>
                  <a:cubicBezTo>
                    <a:pt x="13180" y="19008"/>
                    <a:pt x="15010" y="18576"/>
                    <a:pt x="16841" y="17280"/>
                  </a:cubicBezTo>
                  <a:cubicBezTo>
                    <a:pt x="18671" y="15984"/>
                    <a:pt x="20502" y="13824"/>
                    <a:pt x="20502" y="12744"/>
                  </a:cubicBezTo>
                  <a:cubicBezTo>
                    <a:pt x="20502" y="11664"/>
                    <a:pt x="18671" y="11664"/>
                    <a:pt x="16841" y="11664"/>
                  </a:cubicBezTo>
                  <a:cubicBezTo>
                    <a:pt x="15010" y="11664"/>
                    <a:pt x="13180" y="11664"/>
                    <a:pt x="11349" y="12312"/>
                  </a:cubicBezTo>
                  <a:cubicBezTo>
                    <a:pt x="9519" y="12960"/>
                    <a:pt x="7688" y="14256"/>
                    <a:pt x="8420" y="15120"/>
                  </a:cubicBezTo>
                  <a:cubicBezTo>
                    <a:pt x="9153" y="15984"/>
                    <a:pt x="12448" y="16416"/>
                    <a:pt x="15010" y="16632"/>
                  </a:cubicBezTo>
                  <a:cubicBezTo>
                    <a:pt x="17573" y="16848"/>
                    <a:pt x="19403" y="16848"/>
                    <a:pt x="21234" y="16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3121214" y="2062373"/>
              <a:ext cx="140183" cy="13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89" fill="norm" stroke="1" extrusionOk="0">
                  <a:moveTo>
                    <a:pt x="0" y="1397"/>
                  </a:moveTo>
                  <a:cubicBezTo>
                    <a:pt x="5645" y="900"/>
                    <a:pt x="11291" y="404"/>
                    <a:pt x="14973" y="155"/>
                  </a:cubicBezTo>
                  <a:cubicBezTo>
                    <a:pt x="18655" y="-93"/>
                    <a:pt x="20373" y="-93"/>
                    <a:pt x="20986" y="528"/>
                  </a:cubicBezTo>
                  <a:cubicBezTo>
                    <a:pt x="21600" y="1148"/>
                    <a:pt x="21109" y="2390"/>
                    <a:pt x="18777" y="4500"/>
                  </a:cubicBezTo>
                  <a:cubicBezTo>
                    <a:pt x="16445" y="6610"/>
                    <a:pt x="12273" y="9590"/>
                    <a:pt x="9573" y="11452"/>
                  </a:cubicBezTo>
                  <a:cubicBezTo>
                    <a:pt x="6873" y="13314"/>
                    <a:pt x="5645" y="14059"/>
                    <a:pt x="4295" y="14928"/>
                  </a:cubicBezTo>
                  <a:cubicBezTo>
                    <a:pt x="2945" y="15797"/>
                    <a:pt x="1473" y="16790"/>
                    <a:pt x="859" y="17907"/>
                  </a:cubicBezTo>
                  <a:cubicBezTo>
                    <a:pt x="245" y="19024"/>
                    <a:pt x="491" y="20266"/>
                    <a:pt x="2332" y="20886"/>
                  </a:cubicBezTo>
                  <a:cubicBezTo>
                    <a:pt x="4173" y="21507"/>
                    <a:pt x="7609" y="21507"/>
                    <a:pt x="10555" y="21135"/>
                  </a:cubicBezTo>
                  <a:cubicBezTo>
                    <a:pt x="13500" y="20762"/>
                    <a:pt x="15955" y="20017"/>
                    <a:pt x="18409" y="19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3236047" y="2178468"/>
              <a:ext cx="84537" cy="92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16364" y="0"/>
                  </a:moveTo>
                  <a:cubicBezTo>
                    <a:pt x="16772" y="1895"/>
                    <a:pt x="17180" y="3789"/>
                    <a:pt x="16161" y="6442"/>
                  </a:cubicBezTo>
                  <a:cubicBezTo>
                    <a:pt x="15142" y="9095"/>
                    <a:pt x="12697" y="12505"/>
                    <a:pt x="10251" y="14968"/>
                  </a:cubicBezTo>
                  <a:cubicBezTo>
                    <a:pt x="7806" y="17432"/>
                    <a:pt x="5361" y="18947"/>
                    <a:pt x="3323" y="19137"/>
                  </a:cubicBezTo>
                  <a:cubicBezTo>
                    <a:pt x="1285" y="19326"/>
                    <a:pt x="-345" y="18189"/>
                    <a:pt x="63" y="17432"/>
                  </a:cubicBezTo>
                  <a:cubicBezTo>
                    <a:pt x="470" y="16674"/>
                    <a:pt x="2915" y="16295"/>
                    <a:pt x="5157" y="16674"/>
                  </a:cubicBezTo>
                  <a:cubicBezTo>
                    <a:pt x="7398" y="17053"/>
                    <a:pt x="9436" y="18189"/>
                    <a:pt x="11270" y="19326"/>
                  </a:cubicBezTo>
                  <a:cubicBezTo>
                    <a:pt x="13104" y="20463"/>
                    <a:pt x="14734" y="21600"/>
                    <a:pt x="16364" y="21600"/>
                  </a:cubicBezTo>
                  <a:cubicBezTo>
                    <a:pt x="17995" y="21600"/>
                    <a:pt x="19625" y="20463"/>
                    <a:pt x="21255" y="19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3335171" y="2157396"/>
              <a:ext cx="55659" cy="18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16663" y="1878"/>
                  </a:moveTo>
                  <a:cubicBezTo>
                    <a:pt x="18514" y="939"/>
                    <a:pt x="20366" y="0"/>
                    <a:pt x="20983" y="0"/>
                  </a:cubicBezTo>
                  <a:cubicBezTo>
                    <a:pt x="21600" y="0"/>
                    <a:pt x="20983" y="939"/>
                    <a:pt x="17280" y="3944"/>
                  </a:cubicBezTo>
                  <a:cubicBezTo>
                    <a:pt x="13577" y="6950"/>
                    <a:pt x="6789" y="12021"/>
                    <a:pt x="3394" y="15308"/>
                  </a:cubicBezTo>
                  <a:cubicBezTo>
                    <a:pt x="0" y="18595"/>
                    <a:pt x="0" y="200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3393523" y="2273492"/>
              <a:ext cx="131292" cy="11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2276"/>
                  </a:moveTo>
                  <a:cubicBezTo>
                    <a:pt x="1067" y="1350"/>
                    <a:pt x="2133" y="424"/>
                    <a:pt x="3467" y="116"/>
                  </a:cubicBezTo>
                  <a:cubicBezTo>
                    <a:pt x="4800" y="-193"/>
                    <a:pt x="6400" y="116"/>
                    <a:pt x="7333" y="1041"/>
                  </a:cubicBezTo>
                  <a:cubicBezTo>
                    <a:pt x="8267" y="1967"/>
                    <a:pt x="8533" y="3510"/>
                    <a:pt x="8000" y="5978"/>
                  </a:cubicBezTo>
                  <a:cubicBezTo>
                    <a:pt x="7467" y="8447"/>
                    <a:pt x="6133" y="11841"/>
                    <a:pt x="5067" y="14156"/>
                  </a:cubicBezTo>
                  <a:cubicBezTo>
                    <a:pt x="4000" y="16470"/>
                    <a:pt x="3200" y="17704"/>
                    <a:pt x="3333" y="18784"/>
                  </a:cubicBezTo>
                  <a:cubicBezTo>
                    <a:pt x="3467" y="19864"/>
                    <a:pt x="4533" y="20790"/>
                    <a:pt x="7733" y="21098"/>
                  </a:cubicBezTo>
                  <a:cubicBezTo>
                    <a:pt x="10933" y="21407"/>
                    <a:pt x="16267" y="21098"/>
                    <a:pt x="21600" y="20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3207805" y="1473383"/>
              <a:ext cx="20389" cy="37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83" fill="norm" stroke="1" extrusionOk="0">
                  <a:moveTo>
                    <a:pt x="5944" y="0"/>
                  </a:moveTo>
                  <a:cubicBezTo>
                    <a:pt x="2621" y="1200"/>
                    <a:pt x="-702" y="2400"/>
                    <a:pt x="129" y="4662"/>
                  </a:cubicBezTo>
                  <a:cubicBezTo>
                    <a:pt x="960" y="6923"/>
                    <a:pt x="5944" y="10246"/>
                    <a:pt x="6775" y="12923"/>
                  </a:cubicBezTo>
                  <a:cubicBezTo>
                    <a:pt x="7606" y="15600"/>
                    <a:pt x="4283" y="17631"/>
                    <a:pt x="2621" y="19062"/>
                  </a:cubicBezTo>
                  <a:cubicBezTo>
                    <a:pt x="960" y="20492"/>
                    <a:pt x="960" y="21323"/>
                    <a:pt x="4283" y="21462"/>
                  </a:cubicBezTo>
                  <a:cubicBezTo>
                    <a:pt x="7606" y="21600"/>
                    <a:pt x="14252" y="21046"/>
                    <a:pt x="20898" y="20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3207446" y="1560911"/>
              <a:ext cx="113138" cy="16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40" fill="norm" stroke="1" extrusionOk="0">
                  <a:moveTo>
                    <a:pt x="21235" y="0"/>
                  </a:moveTo>
                  <a:cubicBezTo>
                    <a:pt x="14846" y="6048"/>
                    <a:pt x="8458" y="12096"/>
                    <a:pt x="4655" y="15768"/>
                  </a:cubicBezTo>
                  <a:cubicBezTo>
                    <a:pt x="852" y="19440"/>
                    <a:pt x="-365" y="20736"/>
                    <a:pt x="91" y="21168"/>
                  </a:cubicBezTo>
                  <a:cubicBezTo>
                    <a:pt x="548" y="21600"/>
                    <a:pt x="2677" y="21168"/>
                    <a:pt x="4807" y="20412"/>
                  </a:cubicBezTo>
                  <a:cubicBezTo>
                    <a:pt x="6936" y="19656"/>
                    <a:pt x="9066" y="18576"/>
                    <a:pt x="11196" y="17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3313847" y="1594949"/>
              <a:ext cx="108853" cy="14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1332" y="0"/>
                  </a:moveTo>
                  <a:cubicBezTo>
                    <a:pt x="15932" y="5635"/>
                    <a:pt x="10532" y="11270"/>
                    <a:pt x="7356" y="14557"/>
                  </a:cubicBezTo>
                  <a:cubicBezTo>
                    <a:pt x="4179" y="17843"/>
                    <a:pt x="3226" y="18783"/>
                    <a:pt x="2114" y="19722"/>
                  </a:cubicBezTo>
                  <a:cubicBezTo>
                    <a:pt x="1003" y="20661"/>
                    <a:pt x="-268" y="21600"/>
                    <a:pt x="50" y="21600"/>
                  </a:cubicBezTo>
                  <a:cubicBezTo>
                    <a:pt x="367" y="21600"/>
                    <a:pt x="2273" y="20661"/>
                    <a:pt x="4179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3399108" y="1614400"/>
              <a:ext cx="179197" cy="16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74" fill="norm" stroke="1" extrusionOk="0">
                  <a:moveTo>
                    <a:pt x="21513" y="0"/>
                  </a:moveTo>
                  <a:cubicBezTo>
                    <a:pt x="16064" y="4320"/>
                    <a:pt x="10616" y="8640"/>
                    <a:pt x="7210" y="11726"/>
                  </a:cubicBezTo>
                  <a:cubicBezTo>
                    <a:pt x="3805" y="14811"/>
                    <a:pt x="2443" y="16663"/>
                    <a:pt x="1470" y="18206"/>
                  </a:cubicBezTo>
                  <a:cubicBezTo>
                    <a:pt x="497" y="19749"/>
                    <a:pt x="-87" y="20983"/>
                    <a:pt x="10" y="21291"/>
                  </a:cubicBezTo>
                  <a:cubicBezTo>
                    <a:pt x="108" y="21600"/>
                    <a:pt x="886" y="20983"/>
                    <a:pt x="1664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3573441" y="1633851"/>
              <a:ext cx="126430" cy="15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92" y="3150"/>
                    <a:pt x="12185" y="6300"/>
                    <a:pt x="8862" y="9000"/>
                  </a:cubicBezTo>
                  <a:cubicBezTo>
                    <a:pt x="5538" y="11700"/>
                    <a:pt x="3600" y="13950"/>
                    <a:pt x="2354" y="15975"/>
                  </a:cubicBezTo>
                  <a:cubicBezTo>
                    <a:pt x="1108" y="18000"/>
                    <a:pt x="554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3665831" y="1687340"/>
              <a:ext cx="131293" cy="11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3" y="1252"/>
                    <a:pt x="16267" y="2504"/>
                    <a:pt x="12667" y="6104"/>
                  </a:cubicBezTo>
                  <a:cubicBezTo>
                    <a:pt x="9067" y="9704"/>
                    <a:pt x="4533" y="156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3821436" y="1692203"/>
              <a:ext cx="126430" cy="11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5231" y="3600"/>
                  </a:cubicBezTo>
                  <a:cubicBezTo>
                    <a:pt x="11631" y="7200"/>
                    <a:pt x="5815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3938140" y="1711653"/>
              <a:ext cx="102117" cy="6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2215"/>
                    <a:pt x="12686" y="4431"/>
                    <a:pt x="9086" y="8031"/>
                  </a:cubicBezTo>
                  <a:cubicBezTo>
                    <a:pt x="5486" y="11631"/>
                    <a:pt x="2743" y="166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4049981" y="1726241"/>
              <a:ext cx="116705" cy="7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1800"/>
                    <a:pt x="13200" y="3600"/>
                    <a:pt x="9600" y="7200"/>
                  </a:cubicBezTo>
                  <a:cubicBezTo>
                    <a:pt x="6000" y="10800"/>
                    <a:pt x="3000" y="16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3481051" y="1259427"/>
              <a:ext cx="374425" cy="41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9736"/>
                    <a:pt x="1309" y="17873"/>
                    <a:pt x="2525" y="15671"/>
                  </a:cubicBezTo>
                  <a:cubicBezTo>
                    <a:pt x="3740" y="13468"/>
                    <a:pt x="5517" y="10927"/>
                    <a:pt x="7808" y="8725"/>
                  </a:cubicBezTo>
                  <a:cubicBezTo>
                    <a:pt x="10099" y="6522"/>
                    <a:pt x="12904" y="4659"/>
                    <a:pt x="15288" y="3261"/>
                  </a:cubicBezTo>
                  <a:cubicBezTo>
                    <a:pt x="17673" y="1864"/>
                    <a:pt x="19636" y="9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3807620" y="1187390"/>
              <a:ext cx="81894" cy="12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46" fill="norm" stroke="1" extrusionOk="0">
                  <a:moveTo>
                    <a:pt x="3610" y="8984"/>
                  </a:moveTo>
                  <a:cubicBezTo>
                    <a:pt x="2339" y="7323"/>
                    <a:pt x="1069" y="5661"/>
                    <a:pt x="433" y="4138"/>
                  </a:cubicBezTo>
                  <a:cubicBezTo>
                    <a:pt x="-202" y="2615"/>
                    <a:pt x="-202" y="1231"/>
                    <a:pt x="857" y="538"/>
                  </a:cubicBezTo>
                  <a:cubicBezTo>
                    <a:pt x="1916" y="-154"/>
                    <a:pt x="4033" y="-154"/>
                    <a:pt x="7633" y="400"/>
                  </a:cubicBezTo>
                  <a:cubicBezTo>
                    <a:pt x="11233" y="954"/>
                    <a:pt x="16316" y="2061"/>
                    <a:pt x="18857" y="5661"/>
                  </a:cubicBezTo>
                  <a:cubicBezTo>
                    <a:pt x="21398" y="9261"/>
                    <a:pt x="21398" y="15354"/>
                    <a:pt x="21398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4162227" y="982255"/>
              <a:ext cx="111437" cy="121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21522" y="0"/>
                  </a:moveTo>
                  <a:cubicBezTo>
                    <a:pt x="21522" y="1440"/>
                    <a:pt x="21522" y="2880"/>
                    <a:pt x="19018" y="5616"/>
                  </a:cubicBezTo>
                  <a:cubicBezTo>
                    <a:pt x="16513" y="8352"/>
                    <a:pt x="11505" y="12384"/>
                    <a:pt x="8218" y="14400"/>
                  </a:cubicBezTo>
                  <a:cubicBezTo>
                    <a:pt x="4931" y="16416"/>
                    <a:pt x="3365" y="16416"/>
                    <a:pt x="2270" y="15696"/>
                  </a:cubicBezTo>
                  <a:cubicBezTo>
                    <a:pt x="1174" y="14976"/>
                    <a:pt x="548" y="13536"/>
                    <a:pt x="235" y="12096"/>
                  </a:cubicBezTo>
                  <a:cubicBezTo>
                    <a:pt x="-78" y="10656"/>
                    <a:pt x="-78" y="9216"/>
                    <a:pt x="235" y="7776"/>
                  </a:cubicBezTo>
                  <a:cubicBezTo>
                    <a:pt x="548" y="6336"/>
                    <a:pt x="1174" y="4896"/>
                    <a:pt x="2270" y="4032"/>
                  </a:cubicBezTo>
                  <a:cubicBezTo>
                    <a:pt x="3365" y="3168"/>
                    <a:pt x="4931" y="2880"/>
                    <a:pt x="6965" y="5328"/>
                  </a:cubicBezTo>
                  <a:cubicBezTo>
                    <a:pt x="9000" y="7776"/>
                    <a:pt x="11505" y="12960"/>
                    <a:pt x="13539" y="16128"/>
                  </a:cubicBezTo>
                  <a:cubicBezTo>
                    <a:pt x="15574" y="19296"/>
                    <a:pt x="17139" y="20448"/>
                    <a:pt x="187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4297976" y="923904"/>
              <a:ext cx="82666" cy="21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327"/>
                    <a:pt x="17365" y="655"/>
                    <a:pt x="15035" y="2782"/>
                  </a:cubicBezTo>
                  <a:cubicBezTo>
                    <a:pt x="12706" y="4909"/>
                    <a:pt x="10165" y="8836"/>
                    <a:pt x="7623" y="12273"/>
                  </a:cubicBezTo>
                  <a:cubicBezTo>
                    <a:pt x="5082" y="15709"/>
                    <a:pt x="2541" y="186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4366053" y="1040607"/>
              <a:ext cx="136156" cy="12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0"/>
                  </a:moveTo>
                  <a:cubicBezTo>
                    <a:pt x="2571" y="281"/>
                    <a:pt x="5143" y="561"/>
                    <a:pt x="6943" y="1122"/>
                  </a:cubicBezTo>
                  <a:cubicBezTo>
                    <a:pt x="8743" y="1683"/>
                    <a:pt x="9771" y="2525"/>
                    <a:pt x="9257" y="4909"/>
                  </a:cubicBezTo>
                  <a:cubicBezTo>
                    <a:pt x="8743" y="7293"/>
                    <a:pt x="6686" y="11221"/>
                    <a:pt x="4886" y="14026"/>
                  </a:cubicBezTo>
                  <a:cubicBezTo>
                    <a:pt x="3086" y="16831"/>
                    <a:pt x="1543" y="18514"/>
                    <a:pt x="1543" y="19636"/>
                  </a:cubicBezTo>
                  <a:cubicBezTo>
                    <a:pt x="1543" y="20758"/>
                    <a:pt x="3086" y="21319"/>
                    <a:pt x="6686" y="21460"/>
                  </a:cubicBezTo>
                  <a:cubicBezTo>
                    <a:pt x="10286" y="21600"/>
                    <a:pt x="15943" y="21319"/>
                    <a:pt x="21600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999373" y="1828357"/>
              <a:ext cx="84391" cy="6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139" fill="norm" stroke="1" extrusionOk="0">
                  <a:moveTo>
                    <a:pt x="12661" y="3411"/>
                  </a:moveTo>
                  <a:cubicBezTo>
                    <a:pt x="11030" y="1705"/>
                    <a:pt x="9400" y="0"/>
                    <a:pt x="7770" y="0"/>
                  </a:cubicBezTo>
                  <a:cubicBezTo>
                    <a:pt x="6140" y="0"/>
                    <a:pt x="4510" y="1705"/>
                    <a:pt x="3491" y="3979"/>
                  </a:cubicBezTo>
                  <a:cubicBezTo>
                    <a:pt x="2472" y="6253"/>
                    <a:pt x="2064" y="9095"/>
                    <a:pt x="2064" y="11937"/>
                  </a:cubicBezTo>
                  <a:cubicBezTo>
                    <a:pt x="2064" y="14779"/>
                    <a:pt x="2472" y="17621"/>
                    <a:pt x="3694" y="19326"/>
                  </a:cubicBezTo>
                  <a:cubicBezTo>
                    <a:pt x="4917" y="21032"/>
                    <a:pt x="6955" y="21600"/>
                    <a:pt x="8789" y="20747"/>
                  </a:cubicBezTo>
                  <a:cubicBezTo>
                    <a:pt x="10623" y="19895"/>
                    <a:pt x="12253" y="17621"/>
                    <a:pt x="13272" y="15063"/>
                  </a:cubicBezTo>
                  <a:cubicBezTo>
                    <a:pt x="14291" y="12505"/>
                    <a:pt x="14698" y="9663"/>
                    <a:pt x="14087" y="7390"/>
                  </a:cubicBezTo>
                  <a:cubicBezTo>
                    <a:pt x="13476" y="5116"/>
                    <a:pt x="11845" y="3411"/>
                    <a:pt x="10011" y="2842"/>
                  </a:cubicBezTo>
                  <a:cubicBezTo>
                    <a:pt x="8177" y="2274"/>
                    <a:pt x="6140" y="2842"/>
                    <a:pt x="4510" y="4547"/>
                  </a:cubicBezTo>
                  <a:cubicBezTo>
                    <a:pt x="2879" y="6253"/>
                    <a:pt x="1657" y="9095"/>
                    <a:pt x="2064" y="11084"/>
                  </a:cubicBezTo>
                  <a:cubicBezTo>
                    <a:pt x="2472" y="13074"/>
                    <a:pt x="4510" y="14211"/>
                    <a:pt x="6955" y="14495"/>
                  </a:cubicBezTo>
                  <a:cubicBezTo>
                    <a:pt x="9400" y="14779"/>
                    <a:pt x="12253" y="14211"/>
                    <a:pt x="13068" y="12789"/>
                  </a:cubicBezTo>
                  <a:cubicBezTo>
                    <a:pt x="13883" y="11368"/>
                    <a:pt x="12661" y="9095"/>
                    <a:pt x="11030" y="7674"/>
                  </a:cubicBezTo>
                  <a:cubicBezTo>
                    <a:pt x="9400" y="6253"/>
                    <a:pt x="7362" y="5684"/>
                    <a:pt x="5528" y="6253"/>
                  </a:cubicBezTo>
                  <a:cubicBezTo>
                    <a:pt x="3694" y="6821"/>
                    <a:pt x="2064" y="8526"/>
                    <a:pt x="1045" y="10800"/>
                  </a:cubicBezTo>
                  <a:cubicBezTo>
                    <a:pt x="27" y="13074"/>
                    <a:pt x="-381" y="15916"/>
                    <a:pt x="434" y="17621"/>
                  </a:cubicBezTo>
                  <a:cubicBezTo>
                    <a:pt x="1249" y="19326"/>
                    <a:pt x="3287" y="19895"/>
                    <a:pt x="5528" y="19895"/>
                  </a:cubicBezTo>
                  <a:cubicBezTo>
                    <a:pt x="7770" y="19895"/>
                    <a:pt x="10215" y="19326"/>
                    <a:pt x="12457" y="17905"/>
                  </a:cubicBezTo>
                  <a:cubicBezTo>
                    <a:pt x="14698" y="16484"/>
                    <a:pt x="16736" y="14211"/>
                    <a:pt x="17551" y="11653"/>
                  </a:cubicBezTo>
                  <a:cubicBezTo>
                    <a:pt x="18366" y="9095"/>
                    <a:pt x="17959" y="6253"/>
                    <a:pt x="16532" y="4832"/>
                  </a:cubicBezTo>
                  <a:cubicBezTo>
                    <a:pt x="15106" y="3411"/>
                    <a:pt x="12661" y="3411"/>
                    <a:pt x="10623" y="4263"/>
                  </a:cubicBezTo>
                  <a:cubicBezTo>
                    <a:pt x="8585" y="5116"/>
                    <a:pt x="6955" y="6821"/>
                    <a:pt x="7974" y="8526"/>
                  </a:cubicBezTo>
                  <a:cubicBezTo>
                    <a:pt x="8993" y="10232"/>
                    <a:pt x="12661" y="11937"/>
                    <a:pt x="15310" y="13926"/>
                  </a:cubicBezTo>
                  <a:cubicBezTo>
                    <a:pt x="17959" y="15916"/>
                    <a:pt x="19589" y="18189"/>
                    <a:pt x="21219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889257" y="2115253"/>
              <a:ext cx="141018" cy="1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012132" y="2038149"/>
              <a:ext cx="138380" cy="13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288" fill="norm" stroke="1" extrusionOk="0">
                  <a:moveTo>
                    <a:pt x="1290" y="2152"/>
                  </a:moveTo>
                  <a:cubicBezTo>
                    <a:pt x="7000" y="1399"/>
                    <a:pt x="12710" y="645"/>
                    <a:pt x="16186" y="269"/>
                  </a:cubicBezTo>
                  <a:cubicBezTo>
                    <a:pt x="19662" y="-108"/>
                    <a:pt x="20903" y="-108"/>
                    <a:pt x="21152" y="394"/>
                  </a:cubicBezTo>
                  <a:cubicBezTo>
                    <a:pt x="21400" y="897"/>
                    <a:pt x="20655" y="1901"/>
                    <a:pt x="17924" y="4538"/>
                  </a:cubicBezTo>
                  <a:cubicBezTo>
                    <a:pt x="15193" y="7176"/>
                    <a:pt x="10476" y="11445"/>
                    <a:pt x="7372" y="14083"/>
                  </a:cubicBezTo>
                  <a:cubicBezTo>
                    <a:pt x="4269" y="16720"/>
                    <a:pt x="2779" y="17725"/>
                    <a:pt x="1662" y="18729"/>
                  </a:cubicBezTo>
                  <a:cubicBezTo>
                    <a:pt x="545" y="19734"/>
                    <a:pt x="-200" y="20739"/>
                    <a:pt x="48" y="21115"/>
                  </a:cubicBezTo>
                  <a:cubicBezTo>
                    <a:pt x="297" y="21492"/>
                    <a:pt x="1538" y="21241"/>
                    <a:pt x="4641" y="20487"/>
                  </a:cubicBezTo>
                  <a:cubicBezTo>
                    <a:pt x="7745" y="19734"/>
                    <a:pt x="12710" y="18478"/>
                    <a:pt x="17676" y="17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110999" y="2115253"/>
              <a:ext cx="99194" cy="7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70" fill="norm" stroke="1" extrusionOk="0">
                  <a:moveTo>
                    <a:pt x="12753" y="0"/>
                  </a:moveTo>
                  <a:cubicBezTo>
                    <a:pt x="12411" y="5055"/>
                    <a:pt x="12068" y="10111"/>
                    <a:pt x="11382" y="13557"/>
                  </a:cubicBezTo>
                  <a:cubicBezTo>
                    <a:pt x="10696" y="17004"/>
                    <a:pt x="9668" y="18843"/>
                    <a:pt x="7953" y="19991"/>
                  </a:cubicBezTo>
                  <a:cubicBezTo>
                    <a:pt x="6239" y="21140"/>
                    <a:pt x="3839" y="21600"/>
                    <a:pt x="2125" y="20681"/>
                  </a:cubicBezTo>
                  <a:cubicBezTo>
                    <a:pt x="411" y="19762"/>
                    <a:pt x="-618" y="17464"/>
                    <a:pt x="411" y="14706"/>
                  </a:cubicBezTo>
                  <a:cubicBezTo>
                    <a:pt x="1439" y="11949"/>
                    <a:pt x="4525" y="8732"/>
                    <a:pt x="6753" y="8272"/>
                  </a:cubicBezTo>
                  <a:cubicBezTo>
                    <a:pt x="8982" y="7813"/>
                    <a:pt x="10353" y="10111"/>
                    <a:pt x="11725" y="12179"/>
                  </a:cubicBezTo>
                  <a:cubicBezTo>
                    <a:pt x="13096" y="14247"/>
                    <a:pt x="14468" y="16085"/>
                    <a:pt x="16011" y="16545"/>
                  </a:cubicBezTo>
                  <a:cubicBezTo>
                    <a:pt x="17553" y="17004"/>
                    <a:pt x="19268" y="16085"/>
                    <a:pt x="20982" y="15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215054" y="2092994"/>
              <a:ext cx="29177" cy="14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21600" y="2493"/>
                  </a:moveTo>
                  <a:cubicBezTo>
                    <a:pt x="20400" y="1100"/>
                    <a:pt x="19200" y="-294"/>
                    <a:pt x="17400" y="54"/>
                  </a:cubicBezTo>
                  <a:cubicBezTo>
                    <a:pt x="15600" y="403"/>
                    <a:pt x="13200" y="2493"/>
                    <a:pt x="10800" y="5745"/>
                  </a:cubicBezTo>
                  <a:cubicBezTo>
                    <a:pt x="8400" y="8996"/>
                    <a:pt x="6000" y="13409"/>
                    <a:pt x="4200" y="16196"/>
                  </a:cubicBezTo>
                  <a:cubicBezTo>
                    <a:pt x="2400" y="18983"/>
                    <a:pt x="1200" y="20145"/>
                    <a:pt x="600" y="20725"/>
                  </a:cubicBezTo>
                  <a:cubicBezTo>
                    <a:pt x="0" y="21306"/>
                    <a:pt x="0" y="21306"/>
                    <a:pt x="0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258818" y="2154155"/>
              <a:ext cx="126430" cy="10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0"/>
                  </a:moveTo>
                  <a:cubicBezTo>
                    <a:pt x="1385" y="0"/>
                    <a:pt x="2769" y="0"/>
                    <a:pt x="4292" y="1543"/>
                  </a:cubicBezTo>
                  <a:cubicBezTo>
                    <a:pt x="5815" y="3086"/>
                    <a:pt x="7477" y="6171"/>
                    <a:pt x="7062" y="9086"/>
                  </a:cubicBezTo>
                  <a:cubicBezTo>
                    <a:pt x="6646" y="12000"/>
                    <a:pt x="4154" y="14743"/>
                    <a:pt x="2492" y="16800"/>
                  </a:cubicBezTo>
                  <a:cubicBezTo>
                    <a:pt x="831" y="18857"/>
                    <a:pt x="0" y="20229"/>
                    <a:pt x="277" y="20914"/>
                  </a:cubicBezTo>
                  <a:cubicBezTo>
                    <a:pt x="554" y="21600"/>
                    <a:pt x="1938" y="21600"/>
                    <a:pt x="5677" y="21429"/>
                  </a:cubicBezTo>
                  <a:cubicBezTo>
                    <a:pt x="9415" y="21257"/>
                    <a:pt x="15508" y="20914"/>
                    <a:pt x="21600" y="20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035136" y="1633851"/>
              <a:ext cx="19452" cy="23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849"/>
                    <a:pt x="14400" y="9698"/>
                    <a:pt x="18000" y="13298"/>
                  </a:cubicBezTo>
                  <a:cubicBezTo>
                    <a:pt x="21600" y="16898"/>
                    <a:pt x="21600" y="192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398129" y="1698850"/>
              <a:ext cx="135428" cy="16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7" fill="norm" stroke="1" extrusionOk="0">
                  <a:moveTo>
                    <a:pt x="19286" y="1038"/>
                  </a:moveTo>
                  <a:cubicBezTo>
                    <a:pt x="20314" y="402"/>
                    <a:pt x="21343" y="-233"/>
                    <a:pt x="21471" y="85"/>
                  </a:cubicBezTo>
                  <a:cubicBezTo>
                    <a:pt x="21600" y="402"/>
                    <a:pt x="20829" y="1673"/>
                    <a:pt x="17614" y="4849"/>
                  </a:cubicBezTo>
                  <a:cubicBezTo>
                    <a:pt x="14400" y="8026"/>
                    <a:pt x="8743" y="13108"/>
                    <a:pt x="5400" y="16179"/>
                  </a:cubicBezTo>
                  <a:cubicBezTo>
                    <a:pt x="2057" y="19249"/>
                    <a:pt x="1029" y="20308"/>
                    <a:pt x="0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534283" y="1710382"/>
              <a:ext cx="160469" cy="15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21600" y="173"/>
                  </a:moveTo>
                  <a:cubicBezTo>
                    <a:pt x="20509" y="-48"/>
                    <a:pt x="19418" y="-268"/>
                    <a:pt x="18000" y="944"/>
                  </a:cubicBezTo>
                  <a:cubicBezTo>
                    <a:pt x="16582" y="2157"/>
                    <a:pt x="14836" y="4801"/>
                    <a:pt x="11782" y="8438"/>
                  </a:cubicBezTo>
                  <a:cubicBezTo>
                    <a:pt x="8727" y="12075"/>
                    <a:pt x="4364" y="16703"/>
                    <a:pt x="0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685025" y="1670651"/>
              <a:ext cx="187282" cy="16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54" fill="norm" stroke="1" extrusionOk="0">
                  <a:moveTo>
                    <a:pt x="20110" y="1516"/>
                  </a:moveTo>
                  <a:cubicBezTo>
                    <a:pt x="20855" y="892"/>
                    <a:pt x="21600" y="269"/>
                    <a:pt x="21507" y="62"/>
                  </a:cubicBezTo>
                  <a:cubicBezTo>
                    <a:pt x="21414" y="-146"/>
                    <a:pt x="20483" y="62"/>
                    <a:pt x="17597" y="2450"/>
                  </a:cubicBezTo>
                  <a:cubicBezTo>
                    <a:pt x="14710" y="4839"/>
                    <a:pt x="9869" y="9408"/>
                    <a:pt x="6610" y="12939"/>
                  </a:cubicBezTo>
                  <a:cubicBezTo>
                    <a:pt x="3352" y="16469"/>
                    <a:pt x="1676" y="18962"/>
                    <a:pt x="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813075" y="1677615"/>
              <a:ext cx="202612" cy="17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2" y="1557"/>
                    <a:pt x="15725" y="3114"/>
                    <a:pt x="12355" y="5741"/>
                  </a:cubicBezTo>
                  <a:cubicBezTo>
                    <a:pt x="8986" y="8368"/>
                    <a:pt x="5184" y="12065"/>
                    <a:pt x="2938" y="14595"/>
                  </a:cubicBezTo>
                  <a:cubicBezTo>
                    <a:pt x="691" y="17124"/>
                    <a:pt x="0" y="18486"/>
                    <a:pt x="0" y="19459"/>
                  </a:cubicBezTo>
                  <a:cubicBezTo>
                    <a:pt x="0" y="20432"/>
                    <a:pt x="691" y="21016"/>
                    <a:pt x="13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879532" y="1706791"/>
              <a:ext cx="150743" cy="15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23" y="3150"/>
                    <a:pt x="11845" y="6300"/>
                    <a:pt x="8245" y="9900"/>
                  </a:cubicBezTo>
                  <a:cubicBezTo>
                    <a:pt x="4645" y="13500"/>
                    <a:pt x="2323" y="175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407854" y="1265833"/>
              <a:ext cx="351845" cy="45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26" fill="norm" stroke="1" extrusionOk="0">
                  <a:moveTo>
                    <a:pt x="0" y="1087"/>
                  </a:moveTo>
                  <a:cubicBezTo>
                    <a:pt x="297" y="700"/>
                    <a:pt x="594" y="313"/>
                    <a:pt x="991" y="120"/>
                  </a:cubicBezTo>
                  <a:cubicBezTo>
                    <a:pt x="1387" y="-74"/>
                    <a:pt x="1883" y="-74"/>
                    <a:pt x="3270" y="429"/>
                  </a:cubicBezTo>
                  <a:cubicBezTo>
                    <a:pt x="4657" y="932"/>
                    <a:pt x="6936" y="1939"/>
                    <a:pt x="9165" y="3255"/>
                  </a:cubicBezTo>
                  <a:cubicBezTo>
                    <a:pt x="11394" y="4571"/>
                    <a:pt x="13574" y="6197"/>
                    <a:pt x="15358" y="8326"/>
                  </a:cubicBezTo>
                  <a:cubicBezTo>
                    <a:pt x="17141" y="10455"/>
                    <a:pt x="18528" y="13087"/>
                    <a:pt x="19519" y="15178"/>
                  </a:cubicBezTo>
                  <a:cubicBezTo>
                    <a:pt x="20510" y="17268"/>
                    <a:pt x="21105" y="18816"/>
                    <a:pt x="21352" y="19784"/>
                  </a:cubicBezTo>
                  <a:cubicBezTo>
                    <a:pt x="21600" y="20752"/>
                    <a:pt x="21501" y="21139"/>
                    <a:pt x="21402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383541" y="1191349"/>
              <a:ext cx="160468" cy="19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10175"/>
                  </a:moveTo>
                  <a:cubicBezTo>
                    <a:pt x="0" y="9283"/>
                    <a:pt x="0" y="8390"/>
                    <a:pt x="436" y="8212"/>
                  </a:cubicBezTo>
                  <a:cubicBezTo>
                    <a:pt x="873" y="8033"/>
                    <a:pt x="1745" y="8569"/>
                    <a:pt x="2618" y="10621"/>
                  </a:cubicBezTo>
                  <a:cubicBezTo>
                    <a:pt x="3491" y="12674"/>
                    <a:pt x="4364" y="16245"/>
                    <a:pt x="5127" y="18476"/>
                  </a:cubicBezTo>
                  <a:cubicBezTo>
                    <a:pt x="5891" y="20707"/>
                    <a:pt x="6545" y="21600"/>
                    <a:pt x="6873" y="21421"/>
                  </a:cubicBezTo>
                  <a:cubicBezTo>
                    <a:pt x="7200" y="21243"/>
                    <a:pt x="7200" y="19993"/>
                    <a:pt x="6764" y="17851"/>
                  </a:cubicBezTo>
                  <a:cubicBezTo>
                    <a:pt x="6327" y="15709"/>
                    <a:pt x="5455" y="12674"/>
                    <a:pt x="6000" y="9997"/>
                  </a:cubicBezTo>
                  <a:cubicBezTo>
                    <a:pt x="6545" y="7319"/>
                    <a:pt x="8509" y="4998"/>
                    <a:pt x="11345" y="3392"/>
                  </a:cubicBezTo>
                  <a:cubicBezTo>
                    <a:pt x="14182" y="1785"/>
                    <a:pt x="17891" y="89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0" y="914178"/>
              <a:ext cx="203624" cy="170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3822" y="0"/>
                  </a:moveTo>
                  <a:cubicBezTo>
                    <a:pt x="12622" y="4731"/>
                    <a:pt x="11422" y="9463"/>
                    <a:pt x="9707" y="12754"/>
                  </a:cubicBezTo>
                  <a:cubicBezTo>
                    <a:pt x="7993" y="16046"/>
                    <a:pt x="5765" y="17897"/>
                    <a:pt x="4222" y="18720"/>
                  </a:cubicBezTo>
                  <a:cubicBezTo>
                    <a:pt x="2679" y="19543"/>
                    <a:pt x="1822" y="19337"/>
                    <a:pt x="1222" y="18617"/>
                  </a:cubicBezTo>
                  <a:cubicBezTo>
                    <a:pt x="622" y="17897"/>
                    <a:pt x="279" y="16663"/>
                    <a:pt x="107" y="15429"/>
                  </a:cubicBezTo>
                  <a:cubicBezTo>
                    <a:pt x="-64" y="14194"/>
                    <a:pt x="-64" y="12960"/>
                    <a:pt x="365" y="12137"/>
                  </a:cubicBezTo>
                  <a:cubicBezTo>
                    <a:pt x="793" y="11314"/>
                    <a:pt x="1650" y="10903"/>
                    <a:pt x="3365" y="10800"/>
                  </a:cubicBezTo>
                  <a:cubicBezTo>
                    <a:pt x="5079" y="10697"/>
                    <a:pt x="7650" y="10903"/>
                    <a:pt x="10822" y="12754"/>
                  </a:cubicBezTo>
                  <a:cubicBezTo>
                    <a:pt x="13993" y="14606"/>
                    <a:pt x="17765" y="18103"/>
                    <a:pt x="215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237661" y="821788"/>
              <a:ext cx="43765" cy="320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382"/>
                    <a:pt x="10400" y="6764"/>
                    <a:pt x="6800" y="10364"/>
                  </a:cubicBezTo>
                  <a:cubicBezTo>
                    <a:pt x="3200" y="13964"/>
                    <a:pt x="1600" y="177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305738" y="969487"/>
              <a:ext cx="252859" cy="10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4612"/>
                  </a:moveTo>
                  <a:cubicBezTo>
                    <a:pt x="831" y="2618"/>
                    <a:pt x="1662" y="624"/>
                    <a:pt x="2700" y="125"/>
                  </a:cubicBezTo>
                  <a:cubicBezTo>
                    <a:pt x="3738" y="-373"/>
                    <a:pt x="4985" y="624"/>
                    <a:pt x="5538" y="2950"/>
                  </a:cubicBezTo>
                  <a:cubicBezTo>
                    <a:pt x="6092" y="5276"/>
                    <a:pt x="5954" y="8932"/>
                    <a:pt x="5608" y="11424"/>
                  </a:cubicBezTo>
                  <a:cubicBezTo>
                    <a:pt x="5262" y="13916"/>
                    <a:pt x="4708" y="15245"/>
                    <a:pt x="4154" y="16741"/>
                  </a:cubicBezTo>
                  <a:cubicBezTo>
                    <a:pt x="3600" y="18236"/>
                    <a:pt x="3046" y="19898"/>
                    <a:pt x="3254" y="20562"/>
                  </a:cubicBezTo>
                  <a:cubicBezTo>
                    <a:pt x="3462" y="21227"/>
                    <a:pt x="4431" y="20895"/>
                    <a:pt x="7615" y="18901"/>
                  </a:cubicBezTo>
                  <a:cubicBezTo>
                    <a:pt x="10800" y="16907"/>
                    <a:pt x="16200" y="13252"/>
                    <a:pt x="21600" y="9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847199" y="993602"/>
              <a:ext cx="889867" cy="3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15965"/>
                  </a:moveTo>
                  <a:cubicBezTo>
                    <a:pt x="1298" y="18783"/>
                    <a:pt x="2597" y="21600"/>
                    <a:pt x="3993" y="21130"/>
                  </a:cubicBezTo>
                  <a:cubicBezTo>
                    <a:pt x="5390" y="20661"/>
                    <a:pt x="6885" y="16904"/>
                    <a:pt x="8341" y="13148"/>
                  </a:cubicBezTo>
                  <a:cubicBezTo>
                    <a:pt x="9797" y="9391"/>
                    <a:pt x="11213" y="5635"/>
                    <a:pt x="12748" y="3287"/>
                  </a:cubicBezTo>
                  <a:cubicBezTo>
                    <a:pt x="14282" y="939"/>
                    <a:pt x="15934" y="0"/>
                    <a:pt x="17331" y="0"/>
                  </a:cubicBezTo>
                  <a:cubicBezTo>
                    <a:pt x="18728" y="0"/>
                    <a:pt x="19869" y="939"/>
                    <a:pt x="20538" y="2348"/>
                  </a:cubicBezTo>
                  <a:cubicBezTo>
                    <a:pt x="21207" y="3756"/>
                    <a:pt x="21403" y="5635"/>
                    <a:pt x="21600" y="7513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492226" y="1269430"/>
              <a:ext cx="1458796" cy="10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1541"/>
                  </a:moveTo>
                  <a:cubicBezTo>
                    <a:pt x="552" y="20170"/>
                    <a:pt x="1104" y="18798"/>
                    <a:pt x="1800" y="17427"/>
                  </a:cubicBezTo>
                  <a:cubicBezTo>
                    <a:pt x="2496" y="16055"/>
                    <a:pt x="3336" y="14684"/>
                    <a:pt x="4224" y="13484"/>
                  </a:cubicBezTo>
                  <a:cubicBezTo>
                    <a:pt x="5112" y="12284"/>
                    <a:pt x="6048" y="11255"/>
                    <a:pt x="7008" y="10055"/>
                  </a:cubicBezTo>
                  <a:cubicBezTo>
                    <a:pt x="7968" y="8855"/>
                    <a:pt x="8952" y="7484"/>
                    <a:pt x="9876" y="6455"/>
                  </a:cubicBezTo>
                  <a:cubicBezTo>
                    <a:pt x="10800" y="5427"/>
                    <a:pt x="11664" y="4741"/>
                    <a:pt x="12600" y="4055"/>
                  </a:cubicBezTo>
                  <a:cubicBezTo>
                    <a:pt x="13536" y="3370"/>
                    <a:pt x="14544" y="2684"/>
                    <a:pt x="15480" y="1998"/>
                  </a:cubicBezTo>
                  <a:cubicBezTo>
                    <a:pt x="16416" y="1312"/>
                    <a:pt x="17280" y="627"/>
                    <a:pt x="18156" y="284"/>
                  </a:cubicBezTo>
                  <a:cubicBezTo>
                    <a:pt x="19032" y="-59"/>
                    <a:pt x="19920" y="-59"/>
                    <a:pt x="20496" y="112"/>
                  </a:cubicBezTo>
                  <a:cubicBezTo>
                    <a:pt x="21072" y="284"/>
                    <a:pt x="21336" y="627"/>
                    <a:pt x="21600" y="97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151840" y="1465883"/>
              <a:ext cx="2334074" cy="13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21506"/>
                  </a:moveTo>
                  <a:cubicBezTo>
                    <a:pt x="45" y="20501"/>
                    <a:pt x="90" y="19497"/>
                    <a:pt x="285" y="18743"/>
                  </a:cubicBezTo>
                  <a:cubicBezTo>
                    <a:pt x="480" y="17990"/>
                    <a:pt x="825" y="17487"/>
                    <a:pt x="1275" y="16985"/>
                  </a:cubicBezTo>
                  <a:cubicBezTo>
                    <a:pt x="1725" y="16483"/>
                    <a:pt x="2280" y="15980"/>
                    <a:pt x="2820" y="15478"/>
                  </a:cubicBezTo>
                  <a:cubicBezTo>
                    <a:pt x="3360" y="14976"/>
                    <a:pt x="3885" y="14473"/>
                    <a:pt x="4448" y="13846"/>
                  </a:cubicBezTo>
                  <a:cubicBezTo>
                    <a:pt x="5010" y="13218"/>
                    <a:pt x="5610" y="12464"/>
                    <a:pt x="6233" y="11711"/>
                  </a:cubicBezTo>
                  <a:cubicBezTo>
                    <a:pt x="6855" y="10957"/>
                    <a:pt x="7500" y="10204"/>
                    <a:pt x="8085" y="9450"/>
                  </a:cubicBezTo>
                  <a:cubicBezTo>
                    <a:pt x="8670" y="8697"/>
                    <a:pt x="9195" y="7943"/>
                    <a:pt x="9735" y="7315"/>
                  </a:cubicBezTo>
                  <a:cubicBezTo>
                    <a:pt x="10275" y="6687"/>
                    <a:pt x="10830" y="6185"/>
                    <a:pt x="11407" y="5683"/>
                  </a:cubicBezTo>
                  <a:cubicBezTo>
                    <a:pt x="11985" y="5180"/>
                    <a:pt x="12585" y="4678"/>
                    <a:pt x="13140" y="4176"/>
                  </a:cubicBezTo>
                  <a:cubicBezTo>
                    <a:pt x="13695" y="3673"/>
                    <a:pt x="14205" y="3171"/>
                    <a:pt x="14715" y="2794"/>
                  </a:cubicBezTo>
                  <a:cubicBezTo>
                    <a:pt x="15225" y="2418"/>
                    <a:pt x="15735" y="2166"/>
                    <a:pt x="16290" y="1915"/>
                  </a:cubicBezTo>
                  <a:cubicBezTo>
                    <a:pt x="16845" y="1664"/>
                    <a:pt x="17445" y="1413"/>
                    <a:pt x="18053" y="1036"/>
                  </a:cubicBezTo>
                  <a:cubicBezTo>
                    <a:pt x="18660" y="659"/>
                    <a:pt x="19275" y="157"/>
                    <a:pt x="19823" y="32"/>
                  </a:cubicBezTo>
                  <a:cubicBezTo>
                    <a:pt x="20370" y="-94"/>
                    <a:pt x="20850" y="157"/>
                    <a:pt x="21135" y="660"/>
                  </a:cubicBezTo>
                  <a:cubicBezTo>
                    <a:pt x="21420" y="1162"/>
                    <a:pt x="21510" y="1915"/>
                    <a:pt x="21600" y="2669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166428" y="1677615"/>
              <a:ext cx="1969375" cy="10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" y="20229"/>
                    <a:pt x="1031" y="18857"/>
                    <a:pt x="1582" y="17829"/>
                  </a:cubicBezTo>
                  <a:cubicBezTo>
                    <a:pt x="2133" y="16800"/>
                    <a:pt x="2720" y="16114"/>
                    <a:pt x="3387" y="15257"/>
                  </a:cubicBezTo>
                  <a:cubicBezTo>
                    <a:pt x="4053" y="14400"/>
                    <a:pt x="4800" y="13371"/>
                    <a:pt x="5529" y="12343"/>
                  </a:cubicBezTo>
                  <a:cubicBezTo>
                    <a:pt x="6258" y="11314"/>
                    <a:pt x="6969" y="10286"/>
                    <a:pt x="7707" y="9429"/>
                  </a:cubicBezTo>
                  <a:cubicBezTo>
                    <a:pt x="8444" y="8571"/>
                    <a:pt x="9209" y="7886"/>
                    <a:pt x="9884" y="7371"/>
                  </a:cubicBezTo>
                  <a:cubicBezTo>
                    <a:pt x="10560" y="6857"/>
                    <a:pt x="11147" y="6514"/>
                    <a:pt x="11751" y="6343"/>
                  </a:cubicBezTo>
                  <a:cubicBezTo>
                    <a:pt x="12356" y="6171"/>
                    <a:pt x="12978" y="6171"/>
                    <a:pt x="13653" y="6171"/>
                  </a:cubicBezTo>
                  <a:cubicBezTo>
                    <a:pt x="14329" y="6171"/>
                    <a:pt x="15058" y="6171"/>
                    <a:pt x="15787" y="6171"/>
                  </a:cubicBezTo>
                  <a:cubicBezTo>
                    <a:pt x="16516" y="6171"/>
                    <a:pt x="17244" y="6171"/>
                    <a:pt x="17956" y="6000"/>
                  </a:cubicBezTo>
                  <a:cubicBezTo>
                    <a:pt x="18667" y="5829"/>
                    <a:pt x="19360" y="5486"/>
                    <a:pt x="19964" y="4457"/>
                  </a:cubicBezTo>
                  <a:cubicBezTo>
                    <a:pt x="20569" y="3429"/>
                    <a:pt x="21084" y="17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2649537" y="365509"/>
              <a:ext cx="853194" cy="92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81" fill="norm" stroke="1" extrusionOk="0">
                  <a:moveTo>
                    <a:pt x="0" y="21581"/>
                  </a:moveTo>
                  <a:cubicBezTo>
                    <a:pt x="655" y="20482"/>
                    <a:pt x="1309" y="19383"/>
                    <a:pt x="1964" y="18246"/>
                  </a:cubicBezTo>
                  <a:cubicBezTo>
                    <a:pt x="2618" y="17109"/>
                    <a:pt x="3273" y="15935"/>
                    <a:pt x="4009" y="14798"/>
                  </a:cubicBezTo>
                  <a:cubicBezTo>
                    <a:pt x="4745" y="13661"/>
                    <a:pt x="5564" y="12562"/>
                    <a:pt x="6464" y="11520"/>
                  </a:cubicBezTo>
                  <a:cubicBezTo>
                    <a:pt x="7364" y="10478"/>
                    <a:pt x="8345" y="9493"/>
                    <a:pt x="9348" y="8621"/>
                  </a:cubicBezTo>
                  <a:cubicBezTo>
                    <a:pt x="10350" y="7749"/>
                    <a:pt x="11373" y="6992"/>
                    <a:pt x="12416" y="6158"/>
                  </a:cubicBezTo>
                  <a:cubicBezTo>
                    <a:pt x="13459" y="5324"/>
                    <a:pt x="14523" y="4415"/>
                    <a:pt x="15545" y="3733"/>
                  </a:cubicBezTo>
                  <a:cubicBezTo>
                    <a:pt x="16568" y="3050"/>
                    <a:pt x="17550" y="2596"/>
                    <a:pt x="18225" y="2312"/>
                  </a:cubicBezTo>
                  <a:cubicBezTo>
                    <a:pt x="18900" y="2027"/>
                    <a:pt x="19268" y="1914"/>
                    <a:pt x="19330" y="1895"/>
                  </a:cubicBezTo>
                  <a:cubicBezTo>
                    <a:pt x="19391" y="1876"/>
                    <a:pt x="19145" y="1952"/>
                    <a:pt x="18920" y="1989"/>
                  </a:cubicBezTo>
                  <a:cubicBezTo>
                    <a:pt x="18695" y="2027"/>
                    <a:pt x="18491" y="2027"/>
                    <a:pt x="18327" y="1952"/>
                  </a:cubicBezTo>
                  <a:cubicBezTo>
                    <a:pt x="18164" y="1876"/>
                    <a:pt x="18041" y="1724"/>
                    <a:pt x="17795" y="1459"/>
                  </a:cubicBezTo>
                  <a:cubicBezTo>
                    <a:pt x="17550" y="1194"/>
                    <a:pt x="17182" y="815"/>
                    <a:pt x="16916" y="549"/>
                  </a:cubicBezTo>
                  <a:cubicBezTo>
                    <a:pt x="16650" y="284"/>
                    <a:pt x="16486" y="133"/>
                    <a:pt x="16507" y="57"/>
                  </a:cubicBezTo>
                  <a:cubicBezTo>
                    <a:pt x="16527" y="-19"/>
                    <a:pt x="16732" y="-19"/>
                    <a:pt x="17345" y="57"/>
                  </a:cubicBezTo>
                  <a:cubicBezTo>
                    <a:pt x="17959" y="133"/>
                    <a:pt x="18982" y="284"/>
                    <a:pt x="19759" y="455"/>
                  </a:cubicBezTo>
                  <a:cubicBezTo>
                    <a:pt x="20536" y="625"/>
                    <a:pt x="21068" y="815"/>
                    <a:pt x="21334" y="1023"/>
                  </a:cubicBezTo>
                  <a:cubicBezTo>
                    <a:pt x="21600" y="1232"/>
                    <a:pt x="21600" y="1459"/>
                    <a:pt x="21334" y="1876"/>
                  </a:cubicBezTo>
                  <a:cubicBezTo>
                    <a:pt x="21068" y="2293"/>
                    <a:pt x="20536" y="2899"/>
                    <a:pt x="20209" y="3524"/>
                  </a:cubicBezTo>
                  <a:cubicBezTo>
                    <a:pt x="19882" y="4149"/>
                    <a:pt x="19759" y="4794"/>
                    <a:pt x="19636" y="5438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3721345" y="133415"/>
              <a:ext cx="119543" cy="26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294" fill="norm" stroke="1" extrusionOk="0">
                  <a:moveTo>
                    <a:pt x="18403" y="1814"/>
                  </a:moveTo>
                  <a:cubicBezTo>
                    <a:pt x="17550" y="1284"/>
                    <a:pt x="16698" y="754"/>
                    <a:pt x="15561" y="357"/>
                  </a:cubicBezTo>
                  <a:cubicBezTo>
                    <a:pt x="14424" y="-41"/>
                    <a:pt x="13003" y="-306"/>
                    <a:pt x="10445" y="688"/>
                  </a:cubicBezTo>
                  <a:cubicBezTo>
                    <a:pt x="7887" y="1682"/>
                    <a:pt x="4193" y="3934"/>
                    <a:pt x="2061" y="6585"/>
                  </a:cubicBezTo>
                  <a:cubicBezTo>
                    <a:pt x="-71" y="9235"/>
                    <a:pt x="-639" y="12283"/>
                    <a:pt x="782" y="14734"/>
                  </a:cubicBezTo>
                  <a:cubicBezTo>
                    <a:pt x="2203" y="17186"/>
                    <a:pt x="5614" y="19041"/>
                    <a:pt x="9308" y="20035"/>
                  </a:cubicBezTo>
                  <a:cubicBezTo>
                    <a:pt x="13003" y="21029"/>
                    <a:pt x="16982" y="21161"/>
                    <a:pt x="20961" y="21294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3908964" y="175055"/>
              <a:ext cx="43765" cy="15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0"/>
                  </a:moveTo>
                  <a:cubicBezTo>
                    <a:pt x="800" y="3709"/>
                    <a:pt x="1600" y="7418"/>
                    <a:pt x="3200" y="10691"/>
                  </a:cubicBezTo>
                  <a:cubicBezTo>
                    <a:pt x="4800" y="13964"/>
                    <a:pt x="7200" y="16800"/>
                    <a:pt x="10000" y="18655"/>
                  </a:cubicBezTo>
                  <a:cubicBezTo>
                    <a:pt x="12800" y="20509"/>
                    <a:pt x="16000" y="21382"/>
                    <a:pt x="18000" y="21491"/>
                  </a:cubicBezTo>
                  <a:cubicBezTo>
                    <a:pt x="20000" y="21600"/>
                    <a:pt x="20800" y="20945"/>
                    <a:pt x="21600" y="20291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3996492" y="223682"/>
              <a:ext cx="141018" cy="1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225396" y="58351"/>
              <a:ext cx="189285" cy="178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14359" y="0"/>
                  </a:moveTo>
                  <a:cubicBezTo>
                    <a:pt x="13067" y="5498"/>
                    <a:pt x="11774" y="10996"/>
                    <a:pt x="10390" y="14531"/>
                  </a:cubicBezTo>
                  <a:cubicBezTo>
                    <a:pt x="9005" y="18065"/>
                    <a:pt x="7528" y="19636"/>
                    <a:pt x="6328" y="20520"/>
                  </a:cubicBezTo>
                  <a:cubicBezTo>
                    <a:pt x="5128" y="21404"/>
                    <a:pt x="4205" y="21600"/>
                    <a:pt x="3282" y="21600"/>
                  </a:cubicBezTo>
                  <a:cubicBezTo>
                    <a:pt x="2359" y="21600"/>
                    <a:pt x="1436" y="21404"/>
                    <a:pt x="882" y="20716"/>
                  </a:cubicBezTo>
                  <a:cubicBezTo>
                    <a:pt x="328" y="20029"/>
                    <a:pt x="144" y="18851"/>
                    <a:pt x="51" y="17673"/>
                  </a:cubicBezTo>
                  <a:cubicBezTo>
                    <a:pt x="-41" y="16495"/>
                    <a:pt x="-41" y="15316"/>
                    <a:pt x="328" y="14433"/>
                  </a:cubicBezTo>
                  <a:cubicBezTo>
                    <a:pt x="697" y="13549"/>
                    <a:pt x="1436" y="12960"/>
                    <a:pt x="2913" y="12862"/>
                  </a:cubicBezTo>
                  <a:cubicBezTo>
                    <a:pt x="4390" y="12764"/>
                    <a:pt x="6605" y="13156"/>
                    <a:pt x="9836" y="14040"/>
                  </a:cubicBezTo>
                  <a:cubicBezTo>
                    <a:pt x="13067" y="14924"/>
                    <a:pt x="17313" y="16298"/>
                    <a:pt x="21559" y="17673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463307" y="0"/>
              <a:ext cx="67792" cy="27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473" y="0"/>
                  </a:moveTo>
                  <a:cubicBezTo>
                    <a:pt x="3927" y="129"/>
                    <a:pt x="6382" y="257"/>
                    <a:pt x="9082" y="1029"/>
                  </a:cubicBezTo>
                  <a:cubicBezTo>
                    <a:pt x="11782" y="1800"/>
                    <a:pt x="14727" y="3214"/>
                    <a:pt x="17182" y="5336"/>
                  </a:cubicBezTo>
                  <a:cubicBezTo>
                    <a:pt x="19636" y="7457"/>
                    <a:pt x="21600" y="10286"/>
                    <a:pt x="19882" y="12986"/>
                  </a:cubicBezTo>
                  <a:cubicBezTo>
                    <a:pt x="18164" y="15686"/>
                    <a:pt x="12764" y="18257"/>
                    <a:pt x="8836" y="19671"/>
                  </a:cubicBezTo>
                  <a:cubicBezTo>
                    <a:pt x="4909" y="21086"/>
                    <a:pt x="2455" y="213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6269586" y="359836"/>
              <a:ext cx="236035" cy="233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17106" y="0"/>
                  </a:moveTo>
                  <a:cubicBezTo>
                    <a:pt x="15774" y="2400"/>
                    <a:pt x="14443" y="4800"/>
                    <a:pt x="12667" y="6975"/>
                  </a:cubicBezTo>
                  <a:cubicBezTo>
                    <a:pt x="10892" y="9150"/>
                    <a:pt x="8673" y="11100"/>
                    <a:pt x="6823" y="12150"/>
                  </a:cubicBezTo>
                  <a:cubicBezTo>
                    <a:pt x="4974" y="13200"/>
                    <a:pt x="3495" y="13350"/>
                    <a:pt x="2533" y="13050"/>
                  </a:cubicBezTo>
                  <a:cubicBezTo>
                    <a:pt x="1571" y="12750"/>
                    <a:pt x="1128" y="12000"/>
                    <a:pt x="758" y="11250"/>
                  </a:cubicBezTo>
                  <a:cubicBezTo>
                    <a:pt x="388" y="10500"/>
                    <a:pt x="92" y="9750"/>
                    <a:pt x="18" y="8925"/>
                  </a:cubicBezTo>
                  <a:cubicBezTo>
                    <a:pt x="-56" y="8100"/>
                    <a:pt x="92" y="7200"/>
                    <a:pt x="610" y="6750"/>
                  </a:cubicBezTo>
                  <a:cubicBezTo>
                    <a:pt x="1128" y="6300"/>
                    <a:pt x="2015" y="6300"/>
                    <a:pt x="3865" y="7125"/>
                  </a:cubicBezTo>
                  <a:cubicBezTo>
                    <a:pt x="5714" y="7950"/>
                    <a:pt x="8525" y="9600"/>
                    <a:pt x="11484" y="11625"/>
                  </a:cubicBezTo>
                  <a:cubicBezTo>
                    <a:pt x="14443" y="13650"/>
                    <a:pt x="17550" y="16050"/>
                    <a:pt x="19251" y="17775"/>
                  </a:cubicBezTo>
                  <a:cubicBezTo>
                    <a:pt x="20952" y="19500"/>
                    <a:pt x="21248" y="20550"/>
                    <a:pt x="21544" y="2160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6267350" y="632144"/>
              <a:ext cx="306349" cy="6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14" y="16457"/>
                    <a:pt x="6629" y="11314"/>
                    <a:pt x="10229" y="7714"/>
                  </a:cubicBezTo>
                  <a:cubicBezTo>
                    <a:pt x="13829" y="4114"/>
                    <a:pt x="17714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6364603" y="748842"/>
              <a:ext cx="199371" cy="11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8101"/>
                  </a:moveTo>
                  <a:cubicBezTo>
                    <a:pt x="176" y="6601"/>
                    <a:pt x="351" y="5101"/>
                    <a:pt x="2195" y="3601"/>
                  </a:cubicBezTo>
                  <a:cubicBezTo>
                    <a:pt x="4039" y="2101"/>
                    <a:pt x="7551" y="601"/>
                    <a:pt x="9746" y="151"/>
                  </a:cubicBezTo>
                  <a:cubicBezTo>
                    <a:pt x="11941" y="-299"/>
                    <a:pt x="12820" y="301"/>
                    <a:pt x="13259" y="1351"/>
                  </a:cubicBezTo>
                  <a:cubicBezTo>
                    <a:pt x="13698" y="2401"/>
                    <a:pt x="13698" y="3901"/>
                    <a:pt x="12644" y="6751"/>
                  </a:cubicBezTo>
                  <a:cubicBezTo>
                    <a:pt x="11590" y="9601"/>
                    <a:pt x="9483" y="13801"/>
                    <a:pt x="8166" y="16501"/>
                  </a:cubicBezTo>
                  <a:cubicBezTo>
                    <a:pt x="6849" y="19201"/>
                    <a:pt x="6322" y="20401"/>
                    <a:pt x="6585" y="20851"/>
                  </a:cubicBezTo>
                  <a:cubicBezTo>
                    <a:pt x="6849" y="21301"/>
                    <a:pt x="7902" y="21001"/>
                    <a:pt x="10537" y="19051"/>
                  </a:cubicBezTo>
                  <a:cubicBezTo>
                    <a:pt x="13171" y="17101"/>
                    <a:pt x="17385" y="13501"/>
                    <a:pt x="21600" y="9901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6636912" y="525166"/>
              <a:ext cx="222956" cy="126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0" y="0"/>
                  </a:moveTo>
                  <a:cubicBezTo>
                    <a:pt x="4852" y="831"/>
                    <a:pt x="9704" y="1662"/>
                    <a:pt x="12600" y="2077"/>
                  </a:cubicBezTo>
                  <a:cubicBezTo>
                    <a:pt x="15496" y="2492"/>
                    <a:pt x="16435" y="2492"/>
                    <a:pt x="17374" y="2631"/>
                  </a:cubicBezTo>
                  <a:cubicBezTo>
                    <a:pt x="18313" y="2769"/>
                    <a:pt x="19252" y="3046"/>
                    <a:pt x="20035" y="3738"/>
                  </a:cubicBezTo>
                  <a:cubicBezTo>
                    <a:pt x="20817" y="4431"/>
                    <a:pt x="21443" y="5538"/>
                    <a:pt x="21522" y="6646"/>
                  </a:cubicBezTo>
                  <a:cubicBezTo>
                    <a:pt x="21600" y="7754"/>
                    <a:pt x="21130" y="8862"/>
                    <a:pt x="19174" y="11354"/>
                  </a:cubicBezTo>
                  <a:cubicBezTo>
                    <a:pt x="17217" y="13846"/>
                    <a:pt x="13774" y="17723"/>
                    <a:pt x="10330" y="2160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7048187" y="320935"/>
              <a:ext cx="16640" cy="18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737"/>
                    <a:pt x="-1443" y="9474"/>
                    <a:pt x="1502" y="13074"/>
                  </a:cubicBezTo>
                  <a:cubicBezTo>
                    <a:pt x="4448" y="16674"/>
                    <a:pt x="12302" y="19137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6923809" y="515441"/>
              <a:ext cx="194507" cy="3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5300"/>
                    <a:pt x="11880" y="9000"/>
                    <a:pt x="15480" y="5400"/>
                  </a:cubicBezTo>
                  <a:cubicBezTo>
                    <a:pt x="19080" y="1800"/>
                    <a:pt x="2034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6977298" y="583569"/>
              <a:ext cx="184782" cy="121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10223"/>
                  </a:moveTo>
                  <a:cubicBezTo>
                    <a:pt x="1326" y="7949"/>
                    <a:pt x="2653" y="5675"/>
                    <a:pt x="5116" y="3828"/>
                  </a:cubicBezTo>
                  <a:cubicBezTo>
                    <a:pt x="7579" y="1981"/>
                    <a:pt x="11179" y="560"/>
                    <a:pt x="13453" y="133"/>
                  </a:cubicBezTo>
                  <a:cubicBezTo>
                    <a:pt x="15726" y="-293"/>
                    <a:pt x="16674" y="275"/>
                    <a:pt x="16484" y="2265"/>
                  </a:cubicBezTo>
                  <a:cubicBezTo>
                    <a:pt x="16295" y="4254"/>
                    <a:pt x="14968" y="7665"/>
                    <a:pt x="13453" y="10223"/>
                  </a:cubicBezTo>
                  <a:cubicBezTo>
                    <a:pt x="11937" y="12781"/>
                    <a:pt x="10232" y="14486"/>
                    <a:pt x="8811" y="16049"/>
                  </a:cubicBezTo>
                  <a:cubicBezTo>
                    <a:pt x="7389" y="17612"/>
                    <a:pt x="6253" y="19033"/>
                    <a:pt x="6253" y="19886"/>
                  </a:cubicBezTo>
                  <a:cubicBezTo>
                    <a:pt x="6253" y="20739"/>
                    <a:pt x="7389" y="21023"/>
                    <a:pt x="10137" y="21165"/>
                  </a:cubicBezTo>
                  <a:cubicBezTo>
                    <a:pt x="12884" y="21307"/>
                    <a:pt x="17242" y="21307"/>
                    <a:pt x="21600" y="21307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6277076" y="1230251"/>
              <a:ext cx="286898" cy="6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1" y="16457"/>
                    <a:pt x="8542" y="11314"/>
                    <a:pt x="12142" y="7714"/>
                  </a:cubicBezTo>
                  <a:cubicBezTo>
                    <a:pt x="15742" y="4114"/>
                    <a:pt x="18671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6369467" y="1254564"/>
              <a:ext cx="189643" cy="5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6364"/>
                    <a:pt x="11446" y="11127"/>
                    <a:pt x="15046" y="7527"/>
                  </a:cubicBezTo>
                  <a:cubicBezTo>
                    <a:pt x="18646" y="3927"/>
                    <a:pt x="20123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6525835" y="1152448"/>
              <a:ext cx="105851" cy="131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4684" y="0"/>
                  </a:moveTo>
                  <a:cubicBezTo>
                    <a:pt x="2427" y="533"/>
                    <a:pt x="170" y="1067"/>
                    <a:pt x="9" y="1600"/>
                  </a:cubicBezTo>
                  <a:cubicBezTo>
                    <a:pt x="-152" y="2133"/>
                    <a:pt x="1782" y="2667"/>
                    <a:pt x="4845" y="3067"/>
                  </a:cubicBezTo>
                  <a:cubicBezTo>
                    <a:pt x="7908" y="3467"/>
                    <a:pt x="12099" y="3733"/>
                    <a:pt x="15161" y="4000"/>
                  </a:cubicBezTo>
                  <a:cubicBezTo>
                    <a:pt x="18224" y="4267"/>
                    <a:pt x="20158" y="4533"/>
                    <a:pt x="20803" y="5867"/>
                  </a:cubicBezTo>
                  <a:cubicBezTo>
                    <a:pt x="21448" y="7200"/>
                    <a:pt x="20803" y="9600"/>
                    <a:pt x="19352" y="12400"/>
                  </a:cubicBezTo>
                  <a:cubicBezTo>
                    <a:pt x="17902" y="15200"/>
                    <a:pt x="15645" y="18400"/>
                    <a:pt x="13388" y="2160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6786033" y="1094096"/>
              <a:ext cx="186403" cy="12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037" y="0"/>
                  </a:moveTo>
                  <a:cubicBezTo>
                    <a:pt x="20097" y="576"/>
                    <a:pt x="19158" y="1152"/>
                    <a:pt x="17750" y="3600"/>
                  </a:cubicBezTo>
                  <a:cubicBezTo>
                    <a:pt x="16341" y="6048"/>
                    <a:pt x="14463" y="10368"/>
                    <a:pt x="12584" y="13536"/>
                  </a:cubicBezTo>
                  <a:cubicBezTo>
                    <a:pt x="10706" y="16704"/>
                    <a:pt x="8828" y="18720"/>
                    <a:pt x="7419" y="19872"/>
                  </a:cubicBezTo>
                  <a:cubicBezTo>
                    <a:pt x="6010" y="21024"/>
                    <a:pt x="5071" y="21312"/>
                    <a:pt x="4038" y="21456"/>
                  </a:cubicBezTo>
                  <a:cubicBezTo>
                    <a:pt x="3005" y="21600"/>
                    <a:pt x="1878" y="21600"/>
                    <a:pt x="1127" y="20880"/>
                  </a:cubicBezTo>
                  <a:cubicBezTo>
                    <a:pt x="376" y="20160"/>
                    <a:pt x="0" y="18720"/>
                    <a:pt x="0" y="17280"/>
                  </a:cubicBezTo>
                  <a:cubicBezTo>
                    <a:pt x="0" y="15840"/>
                    <a:pt x="376" y="14400"/>
                    <a:pt x="2442" y="13536"/>
                  </a:cubicBezTo>
                  <a:cubicBezTo>
                    <a:pt x="4508" y="12672"/>
                    <a:pt x="8264" y="12384"/>
                    <a:pt x="11739" y="13248"/>
                  </a:cubicBezTo>
                  <a:cubicBezTo>
                    <a:pt x="15214" y="14112"/>
                    <a:pt x="18407" y="16128"/>
                    <a:pt x="21600" y="18144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6695264" y="529163"/>
              <a:ext cx="159157" cy="13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25" fill="norm" stroke="1" extrusionOk="0">
                  <a:moveTo>
                    <a:pt x="0" y="8727"/>
                  </a:moveTo>
                  <a:cubicBezTo>
                    <a:pt x="218" y="7426"/>
                    <a:pt x="436" y="6125"/>
                    <a:pt x="982" y="4563"/>
                  </a:cubicBezTo>
                  <a:cubicBezTo>
                    <a:pt x="1527" y="3002"/>
                    <a:pt x="2400" y="1180"/>
                    <a:pt x="2618" y="1050"/>
                  </a:cubicBezTo>
                  <a:cubicBezTo>
                    <a:pt x="2836" y="920"/>
                    <a:pt x="2400" y="2481"/>
                    <a:pt x="1855" y="5214"/>
                  </a:cubicBezTo>
                  <a:cubicBezTo>
                    <a:pt x="1309" y="7946"/>
                    <a:pt x="655" y="11850"/>
                    <a:pt x="545" y="14583"/>
                  </a:cubicBezTo>
                  <a:cubicBezTo>
                    <a:pt x="436" y="17315"/>
                    <a:pt x="873" y="18877"/>
                    <a:pt x="3055" y="18096"/>
                  </a:cubicBezTo>
                  <a:cubicBezTo>
                    <a:pt x="5236" y="17315"/>
                    <a:pt x="9164" y="14192"/>
                    <a:pt x="11782" y="11590"/>
                  </a:cubicBezTo>
                  <a:cubicBezTo>
                    <a:pt x="14400" y="8987"/>
                    <a:pt x="15709" y="6906"/>
                    <a:pt x="16800" y="4824"/>
                  </a:cubicBezTo>
                  <a:cubicBezTo>
                    <a:pt x="17891" y="2742"/>
                    <a:pt x="18764" y="660"/>
                    <a:pt x="18873" y="269"/>
                  </a:cubicBezTo>
                  <a:cubicBezTo>
                    <a:pt x="18982" y="-121"/>
                    <a:pt x="18327" y="1180"/>
                    <a:pt x="16691" y="4173"/>
                  </a:cubicBezTo>
                  <a:cubicBezTo>
                    <a:pt x="15055" y="7166"/>
                    <a:pt x="12436" y="11850"/>
                    <a:pt x="10800" y="14973"/>
                  </a:cubicBezTo>
                  <a:cubicBezTo>
                    <a:pt x="9164" y="18096"/>
                    <a:pt x="8509" y="19657"/>
                    <a:pt x="8727" y="19918"/>
                  </a:cubicBezTo>
                  <a:cubicBezTo>
                    <a:pt x="8946" y="20178"/>
                    <a:pt x="10036" y="19137"/>
                    <a:pt x="11673" y="16274"/>
                  </a:cubicBezTo>
                  <a:cubicBezTo>
                    <a:pt x="13309" y="13412"/>
                    <a:pt x="15491" y="8727"/>
                    <a:pt x="16800" y="5734"/>
                  </a:cubicBezTo>
                  <a:cubicBezTo>
                    <a:pt x="18109" y="2742"/>
                    <a:pt x="18545" y="1440"/>
                    <a:pt x="18327" y="1440"/>
                  </a:cubicBezTo>
                  <a:cubicBezTo>
                    <a:pt x="18109" y="1440"/>
                    <a:pt x="17236" y="2742"/>
                    <a:pt x="16473" y="4173"/>
                  </a:cubicBezTo>
                  <a:cubicBezTo>
                    <a:pt x="15709" y="5604"/>
                    <a:pt x="15055" y="7166"/>
                    <a:pt x="14618" y="8857"/>
                  </a:cubicBezTo>
                  <a:cubicBezTo>
                    <a:pt x="14182" y="10549"/>
                    <a:pt x="13964" y="12371"/>
                    <a:pt x="14400" y="12891"/>
                  </a:cubicBezTo>
                  <a:cubicBezTo>
                    <a:pt x="14836" y="13412"/>
                    <a:pt x="15927" y="12631"/>
                    <a:pt x="17236" y="10679"/>
                  </a:cubicBezTo>
                  <a:cubicBezTo>
                    <a:pt x="18545" y="8727"/>
                    <a:pt x="20073" y="5604"/>
                    <a:pt x="20836" y="3392"/>
                  </a:cubicBezTo>
                  <a:cubicBezTo>
                    <a:pt x="21600" y="1180"/>
                    <a:pt x="21600" y="-121"/>
                    <a:pt x="20945" y="9"/>
                  </a:cubicBezTo>
                  <a:cubicBezTo>
                    <a:pt x="20291" y="139"/>
                    <a:pt x="18982" y="1701"/>
                    <a:pt x="17236" y="4954"/>
                  </a:cubicBezTo>
                  <a:cubicBezTo>
                    <a:pt x="15491" y="8207"/>
                    <a:pt x="13309" y="13151"/>
                    <a:pt x="11891" y="16274"/>
                  </a:cubicBezTo>
                  <a:cubicBezTo>
                    <a:pt x="10473" y="19397"/>
                    <a:pt x="9818" y="20698"/>
                    <a:pt x="9927" y="21089"/>
                  </a:cubicBezTo>
                  <a:cubicBezTo>
                    <a:pt x="10036" y="21479"/>
                    <a:pt x="10909" y="20959"/>
                    <a:pt x="11782" y="20438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6733562" y="286896"/>
              <a:ext cx="180522" cy="18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11540" y="0"/>
                  </a:moveTo>
                  <a:cubicBezTo>
                    <a:pt x="9055" y="3323"/>
                    <a:pt x="6570" y="6646"/>
                    <a:pt x="4563" y="9415"/>
                  </a:cubicBezTo>
                  <a:cubicBezTo>
                    <a:pt x="2556" y="12185"/>
                    <a:pt x="1027" y="14400"/>
                    <a:pt x="358" y="15969"/>
                  </a:cubicBezTo>
                  <a:cubicBezTo>
                    <a:pt x="-311" y="17538"/>
                    <a:pt x="-120" y="18462"/>
                    <a:pt x="1600" y="19108"/>
                  </a:cubicBezTo>
                  <a:cubicBezTo>
                    <a:pt x="3321" y="19754"/>
                    <a:pt x="6570" y="20123"/>
                    <a:pt x="10107" y="20492"/>
                  </a:cubicBezTo>
                  <a:cubicBezTo>
                    <a:pt x="13643" y="20862"/>
                    <a:pt x="17466" y="21231"/>
                    <a:pt x="21289" y="2160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7080135" y="1045470"/>
              <a:ext cx="222962" cy="13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85" fill="norm" stroke="1" extrusionOk="0">
                  <a:moveTo>
                    <a:pt x="14956" y="0"/>
                  </a:moveTo>
                  <a:cubicBezTo>
                    <a:pt x="10887" y="4533"/>
                    <a:pt x="6817" y="9067"/>
                    <a:pt x="4469" y="11733"/>
                  </a:cubicBezTo>
                  <a:cubicBezTo>
                    <a:pt x="2121" y="14400"/>
                    <a:pt x="1495" y="15200"/>
                    <a:pt x="947" y="16133"/>
                  </a:cubicBezTo>
                  <a:cubicBezTo>
                    <a:pt x="400" y="17067"/>
                    <a:pt x="-70" y="18133"/>
                    <a:pt x="8" y="19067"/>
                  </a:cubicBezTo>
                  <a:cubicBezTo>
                    <a:pt x="87" y="20000"/>
                    <a:pt x="713" y="20800"/>
                    <a:pt x="2826" y="21200"/>
                  </a:cubicBezTo>
                  <a:cubicBezTo>
                    <a:pt x="4939" y="21600"/>
                    <a:pt x="8539" y="21600"/>
                    <a:pt x="11904" y="21067"/>
                  </a:cubicBezTo>
                  <a:cubicBezTo>
                    <a:pt x="15269" y="20533"/>
                    <a:pt x="18400" y="19467"/>
                    <a:pt x="21530" y="1840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7453838" y="977393"/>
              <a:ext cx="19451" cy="25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877"/>
                    <a:pt x="0" y="7754"/>
                    <a:pt x="3600" y="11354"/>
                  </a:cubicBezTo>
                  <a:cubicBezTo>
                    <a:pt x="7200" y="14954"/>
                    <a:pt x="14400" y="182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Drawing"/>
          <p:cNvGrpSpPr/>
          <p:nvPr/>
        </p:nvGrpSpPr>
        <p:grpSpPr>
          <a:xfrm>
            <a:off x="368300" y="1250950"/>
            <a:ext cx="12388851" cy="7931151"/>
            <a:chOff x="0" y="0"/>
            <a:chExt cx="12388850" cy="7931149"/>
          </a:xfrm>
        </p:grpSpPr>
        <p:sp>
          <p:nvSpPr>
            <p:cNvPr id="140" name="Line"/>
            <p:cNvSpPr/>
            <p:nvPr/>
          </p:nvSpPr>
          <p:spPr>
            <a:xfrm>
              <a:off x="531567" y="600693"/>
              <a:ext cx="319333" cy="56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48" fill="norm" stroke="1" extrusionOk="0">
                  <a:moveTo>
                    <a:pt x="4386" y="2988"/>
                  </a:moveTo>
                  <a:cubicBezTo>
                    <a:pt x="3960" y="3309"/>
                    <a:pt x="3534" y="3630"/>
                    <a:pt x="2965" y="3871"/>
                  </a:cubicBezTo>
                  <a:cubicBezTo>
                    <a:pt x="2397" y="4112"/>
                    <a:pt x="1686" y="4272"/>
                    <a:pt x="1189" y="4072"/>
                  </a:cubicBezTo>
                  <a:cubicBezTo>
                    <a:pt x="692" y="3871"/>
                    <a:pt x="407" y="3309"/>
                    <a:pt x="478" y="2867"/>
                  </a:cubicBezTo>
                  <a:cubicBezTo>
                    <a:pt x="550" y="2426"/>
                    <a:pt x="976" y="2104"/>
                    <a:pt x="1615" y="1703"/>
                  </a:cubicBezTo>
                  <a:cubicBezTo>
                    <a:pt x="2255" y="1301"/>
                    <a:pt x="3107" y="820"/>
                    <a:pt x="3818" y="458"/>
                  </a:cubicBezTo>
                  <a:cubicBezTo>
                    <a:pt x="4528" y="97"/>
                    <a:pt x="5097" y="-144"/>
                    <a:pt x="5381" y="97"/>
                  </a:cubicBezTo>
                  <a:cubicBezTo>
                    <a:pt x="5665" y="338"/>
                    <a:pt x="5665" y="1060"/>
                    <a:pt x="5736" y="2345"/>
                  </a:cubicBezTo>
                  <a:cubicBezTo>
                    <a:pt x="5807" y="3630"/>
                    <a:pt x="5950" y="5477"/>
                    <a:pt x="5807" y="7123"/>
                  </a:cubicBezTo>
                  <a:cubicBezTo>
                    <a:pt x="5665" y="8769"/>
                    <a:pt x="5239" y="10214"/>
                    <a:pt x="4813" y="11098"/>
                  </a:cubicBezTo>
                  <a:cubicBezTo>
                    <a:pt x="4386" y="11981"/>
                    <a:pt x="3960" y="12302"/>
                    <a:pt x="3463" y="12623"/>
                  </a:cubicBezTo>
                  <a:cubicBezTo>
                    <a:pt x="2965" y="12944"/>
                    <a:pt x="2397" y="13266"/>
                    <a:pt x="1757" y="13346"/>
                  </a:cubicBezTo>
                  <a:cubicBezTo>
                    <a:pt x="1118" y="13426"/>
                    <a:pt x="407" y="13266"/>
                    <a:pt x="123" y="12985"/>
                  </a:cubicBezTo>
                  <a:cubicBezTo>
                    <a:pt x="-161" y="12704"/>
                    <a:pt x="-19" y="12302"/>
                    <a:pt x="1260" y="11258"/>
                  </a:cubicBezTo>
                  <a:cubicBezTo>
                    <a:pt x="2539" y="10214"/>
                    <a:pt x="4955" y="8528"/>
                    <a:pt x="7442" y="6802"/>
                  </a:cubicBezTo>
                  <a:cubicBezTo>
                    <a:pt x="9928" y="5075"/>
                    <a:pt x="12486" y="3309"/>
                    <a:pt x="13978" y="2265"/>
                  </a:cubicBezTo>
                  <a:cubicBezTo>
                    <a:pt x="15471" y="1221"/>
                    <a:pt x="15897" y="900"/>
                    <a:pt x="15897" y="940"/>
                  </a:cubicBezTo>
                  <a:cubicBezTo>
                    <a:pt x="15897" y="980"/>
                    <a:pt x="15471" y="1382"/>
                    <a:pt x="14831" y="2827"/>
                  </a:cubicBezTo>
                  <a:cubicBezTo>
                    <a:pt x="14192" y="4272"/>
                    <a:pt x="13339" y="6762"/>
                    <a:pt x="12557" y="9452"/>
                  </a:cubicBezTo>
                  <a:cubicBezTo>
                    <a:pt x="11776" y="12142"/>
                    <a:pt x="11065" y="15032"/>
                    <a:pt x="10639" y="16839"/>
                  </a:cubicBezTo>
                  <a:cubicBezTo>
                    <a:pt x="10213" y="18646"/>
                    <a:pt x="10071" y="19368"/>
                    <a:pt x="10142" y="19970"/>
                  </a:cubicBezTo>
                  <a:cubicBezTo>
                    <a:pt x="10213" y="20573"/>
                    <a:pt x="10497" y="21055"/>
                    <a:pt x="10994" y="21255"/>
                  </a:cubicBezTo>
                  <a:cubicBezTo>
                    <a:pt x="11492" y="21456"/>
                    <a:pt x="12202" y="21376"/>
                    <a:pt x="13197" y="20573"/>
                  </a:cubicBezTo>
                  <a:cubicBezTo>
                    <a:pt x="14192" y="19770"/>
                    <a:pt x="15471" y="18244"/>
                    <a:pt x="16110" y="16839"/>
                  </a:cubicBezTo>
                  <a:cubicBezTo>
                    <a:pt x="16750" y="15434"/>
                    <a:pt x="16750" y="14149"/>
                    <a:pt x="16536" y="13306"/>
                  </a:cubicBezTo>
                  <a:cubicBezTo>
                    <a:pt x="16323" y="12463"/>
                    <a:pt x="15897" y="12061"/>
                    <a:pt x="15186" y="11820"/>
                  </a:cubicBezTo>
                  <a:cubicBezTo>
                    <a:pt x="14476" y="11579"/>
                    <a:pt x="13481" y="11499"/>
                    <a:pt x="13339" y="11539"/>
                  </a:cubicBezTo>
                  <a:cubicBezTo>
                    <a:pt x="13197" y="11579"/>
                    <a:pt x="13907" y="11740"/>
                    <a:pt x="15400" y="11660"/>
                  </a:cubicBezTo>
                  <a:cubicBezTo>
                    <a:pt x="16892" y="11579"/>
                    <a:pt x="19165" y="11258"/>
                    <a:pt x="21439" y="10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375272" y="600823"/>
              <a:ext cx="161428" cy="37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95" fill="norm" stroke="1" extrusionOk="0">
                  <a:moveTo>
                    <a:pt x="355" y="1613"/>
                  </a:moveTo>
                  <a:cubicBezTo>
                    <a:pt x="75" y="877"/>
                    <a:pt x="-206" y="140"/>
                    <a:pt x="215" y="18"/>
                  </a:cubicBezTo>
                  <a:cubicBezTo>
                    <a:pt x="636" y="-105"/>
                    <a:pt x="1758" y="386"/>
                    <a:pt x="3721" y="1981"/>
                  </a:cubicBezTo>
                  <a:cubicBezTo>
                    <a:pt x="5685" y="3577"/>
                    <a:pt x="8490" y="6277"/>
                    <a:pt x="11576" y="9713"/>
                  </a:cubicBezTo>
                  <a:cubicBezTo>
                    <a:pt x="14662" y="13150"/>
                    <a:pt x="18028" y="17322"/>
                    <a:pt x="21394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1369153" y="546100"/>
              <a:ext cx="237398" cy="47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17" fill="norm" stroke="1" extrusionOk="0">
                  <a:moveTo>
                    <a:pt x="21439" y="0"/>
                  </a:moveTo>
                  <a:cubicBezTo>
                    <a:pt x="20292" y="765"/>
                    <a:pt x="19145" y="1529"/>
                    <a:pt x="17520" y="3488"/>
                  </a:cubicBezTo>
                  <a:cubicBezTo>
                    <a:pt x="15896" y="5448"/>
                    <a:pt x="13793" y="8602"/>
                    <a:pt x="11308" y="11373"/>
                  </a:cubicBezTo>
                  <a:cubicBezTo>
                    <a:pt x="8823" y="14145"/>
                    <a:pt x="5956" y="16535"/>
                    <a:pt x="4235" y="18016"/>
                  </a:cubicBezTo>
                  <a:cubicBezTo>
                    <a:pt x="2515" y="19497"/>
                    <a:pt x="1942" y="20071"/>
                    <a:pt x="1273" y="20596"/>
                  </a:cubicBezTo>
                  <a:cubicBezTo>
                    <a:pt x="604" y="21122"/>
                    <a:pt x="-161" y="21600"/>
                    <a:pt x="30" y="21504"/>
                  </a:cubicBezTo>
                  <a:cubicBezTo>
                    <a:pt x="221" y="21409"/>
                    <a:pt x="1368" y="20740"/>
                    <a:pt x="2515" y="20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012949" y="781049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2038349" y="65405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114549" y="699442"/>
              <a:ext cx="136614" cy="26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24" fill="norm" stroke="1" extrusionOk="0">
                  <a:moveTo>
                    <a:pt x="8972" y="3524"/>
                  </a:moveTo>
                  <a:cubicBezTo>
                    <a:pt x="9305" y="2667"/>
                    <a:pt x="9637" y="1810"/>
                    <a:pt x="9138" y="1124"/>
                  </a:cubicBezTo>
                  <a:cubicBezTo>
                    <a:pt x="8640" y="438"/>
                    <a:pt x="7311" y="-76"/>
                    <a:pt x="5982" y="10"/>
                  </a:cubicBezTo>
                  <a:cubicBezTo>
                    <a:pt x="4652" y="95"/>
                    <a:pt x="3323" y="781"/>
                    <a:pt x="2658" y="1724"/>
                  </a:cubicBezTo>
                  <a:cubicBezTo>
                    <a:pt x="1994" y="2667"/>
                    <a:pt x="1994" y="3867"/>
                    <a:pt x="4818" y="5667"/>
                  </a:cubicBezTo>
                  <a:cubicBezTo>
                    <a:pt x="7643" y="7467"/>
                    <a:pt x="13292" y="9867"/>
                    <a:pt x="16782" y="11495"/>
                  </a:cubicBezTo>
                  <a:cubicBezTo>
                    <a:pt x="20271" y="13124"/>
                    <a:pt x="21600" y="13981"/>
                    <a:pt x="21434" y="15181"/>
                  </a:cubicBezTo>
                  <a:cubicBezTo>
                    <a:pt x="21268" y="16381"/>
                    <a:pt x="19606" y="17924"/>
                    <a:pt x="15785" y="19038"/>
                  </a:cubicBezTo>
                  <a:cubicBezTo>
                    <a:pt x="11963" y="20153"/>
                    <a:pt x="5982" y="20838"/>
                    <a:pt x="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2926842" y="726985"/>
              <a:ext cx="102108" cy="24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169" fill="norm" stroke="1" extrusionOk="0">
                  <a:moveTo>
                    <a:pt x="20840" y="4058"/>
                  </a:moveTo>
                  <a:cubicBezTo>
                    <a:pt x="20840" y="3158"/>
                    <a:pt x="20840" y="2258"/>
                    <a:pt x="19976" y="1448"/>
                  </a:cubicBezTo>
                  <a:cubicBezTo>
                    <a:pt x="19112" y="638"/>
                    <a:pt x="17384" y="-82"/>
                    <a:pt x="15440" y="8"/>
                  </a:cubicBezTo>
                  <a:cubicBezTo>
                    <a:pt x="13496" y="98"/>
                    <a:pt x="11336" y="998"/>
                    <a:pt x="8312" y="3608"/>
                  </a:cubicBezTo>
                  <a:cubicBezTo>
                    <a:pt x="5288" y="6218"/>
                    <a:pt x="1400" y="10538"/>
                    <a:pt x="320" y="13868"/>
                  </a:cubicBezTo>
                  <a:cubicBezTo>
                    <a:pt x="-760" y="17198"/>
                    <a:pt x="968" y="19538"/>
                    <a:pt x="4424" y="20528"/>
                  </a:cubicBezTo>
                  <a:cubicBezTo>
                    <a:pt x="7880" y="21518"/>
                    <a:pt x="13064" y="21158"/>
                    <a:pt x="18248" y="20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3087987" y="757537"/>
              <a:ext cx="107284" cy="17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242" fill="norm" stroke="1" extrusionOk="0">
                  <a:moveTo>
                    <a:pt x="14584" y="3716"/>
                  </a:moveTo>
                  <a:cubicBezTo>
                    <a:pt x="13753" y="2399"/>
                    <a:pt x="12922" y="1082"/>
                    <a:pt x="11468" y="424"/>
                  </a:cubicBezTo>
                  <a:cubicBezTo>
                    <a:pt x="10015" y="-235"/>
                    <a:pt x="7938" y="-235"/>
                    <a:pt x="5861" y="1214"/>
                  </a:cubicBezTo>
                  <a:cubicBezTo>
                    <a:pt x="3784" y="2663"/>
                    <a:pt x="1707" y="5560"/>
                    <a:pt x="668" y="8589"/>
                  </a:cubicBezTo>
                  <a:cubicBezTo>
                    <a:pt x="-370" y="11619"/>
                    <a:pt x="-370" y="14780"/>
                    <a:pt x="1915" y="17150"/>
                  </a:cubicBezTo>
                  <a:cubicBezTo>
                    <a:pt x="4199" y="19521"/>
                    <a:pt x="8768" y="21102"/>
                    <a:pt x="11884" y="21233"/>
                  </a:cubicBezTo>
                  <a:cubicBezTo>
                    <a:pt x="14999" y="21365"/>
                    <a:pt x="16661" y="20048"/>
                    <a:pt x="18115" y="17150"/>
                  </a:cubicBezTo>
                  <a:cubicBezTo>
                    <a:pt x="19568" y="14253"/>
                    <a:pt x="20815" y="9775"/>
                    <a:pt x="21022" y="6877"/>
                  </a:cubicBezTo>
                  <a:cubicBezTo>
                    <a:pt x="21230" y="3980"/>
                    <a:pt x="20399" y="2663"/>
                    <a:pt x="19153" y="2136"/>
                  </a:cubicBezTo>
                  <a:cubicBezTo>
                    <a:pt x="17907" y="1609"/>
                    <a:pt x="16245" y="1872"/>
                    <a:pt x="14584" y="2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3277241" y="718277"/>
              <a:ext cx="120009" cy="20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05" fill="norm" stroke="1" extrusionOk="0">
                  <a:moveTo>
                    <a:pt x="3296" y="4375"/>
                  </a:moveTo>
                  <a:cubicBezTo>
                    <a:pt x="2917" y="9033"/>
                    <a:pt x="2538" y="13692"/>
                    <a:pt x="1969" y="16657"/>
                  </a:cubicBezTo>
                  <a:cubicBezTo>
                    <a:pt x="1401" y="19622"/>
                    <a:pt x="643" y="20892"/>
                    <a:pt x="264" y="20998"/>
                  </a:cubicBezTo>
                  <a:cubicBezTo>
                    <a:pt x="-115" y="21104"/>
                    <a:pt x="-115" y="20045"/>
                    <a:pt x="453" y="16975"/>
                  </a:cubicBezTo>
                  <a:cubicBezTo>
                    <a:pt x="1022" y="13904"/>
                    <a:pt x="2159" y="8822"/>
                    <a:pt x="3296" y="5645"/>
                  </a:cubicBezTo>
                  <a:cubicBezTo>
                    <a:pt x="4432" y="2469"/>
                    <a:pt x="5569" y="1198"/>
                    <a:pt x="7085" y="457"/>
                  </a:cubicBezTo>
                  <a:cubicBezTo>
                    <a:pt x="8601" y="-284"/>
                    <a:pt x="10496" y="-496"/>
                    <a:pt x="12959" y="2786"/>
                  </a:cubicBezTo>
                  <a:cubicBezTo>
                    <a:pt x="15422" y="6069"/>
                    <a:pt x="18453" y="12845"/>
                    <a:pt x="21485" y="19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3495410" y="533400"/>
              <a:ext cx="66941" cy="39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47" fill="norm" stroke="1" extrusionOk="0">
                  <a:moveTo>
                    <a:pt x="9197" y="0"/>
                  </a:moveTo>
                  <a:cubicBezTo>
                    <a:pt x="6497" y="3562"/>
                    <a:pt x="3797" y="7123"/>
                    <a:pt x="2109" y="10513"/>
                  </a:cubicBezTo>
                  <a:cubicBezTo>
                    <a:pt x="422" y="13902"/>
                    <a:pt x="-253" y="17119"/>
                    <a:pt x="84" y="19015"/>
                  </a:cubicBezTo>
                  <a:cubicBezTo>
                    <a:pt x="422" y="20911"/>
                    <a:pt x="1772" y="21485"/>
                    <a:pt x="4472" y="21543"/>
                  </a:cubicBezTo>
                  <a:cubicBezTo>
                    <a:pt x="7172" y="21600"/>
                    <a:pt x="11222" y="21140"/>
                    <a:pt x="14259" y="19819"/>
                  </a:cubicBezTo>
                  <a:cubicBezTo>
                    <a:pt x="17297" y="18498"/>
                    <a:pt x="19322" y="16315"/>
                    <a:pt x="21347" y="14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3436562" y="730250"/>
              <a:ext cx="144839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0700" fill="norm" stroke="1" extrusionOk="0">
                  <a:moveTo>
                    <a:pt x="6304" y="0"/>
                  </a:moveTo>
                  <a:cubicBezTo>
                    <a:pt x="3526" y="7200"/>
                    <a:pt x="749" y="14400"/>
                    <a:pt x="132" y="18000"/>
                  </a:cubicBezTo>
                  <a:cubicBezTo>
                    <a:pt x="-485" y="21600"/>
                    <a:pt x="1058" y="21600"/>
                    <a:pt x="4915" y="18000"/>
                  </a:cubicBezTo>
                  <a:cubicBezTo>
                    <a:pt x="8772" y="14400"/>
                    <a:pt x="14944" y="7200"/>
                    <a:pt x="211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676649" y="7747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4235813" y="560597"/>
              <a:ext cx="162002" cy="33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85" fill="norm" stroke="1" extrusionOk="0">
                  <a:moveTo>
                    <a:pt x="783" y="4776"/>
                  </a:moveTo>
                  <a:cubicBezTo>
                    <a:pt x="506" y="8987"/>
                    <a:pt x="229" y="13198"/>
                    <a:pt x="90" y="15711"/>
                  </a:cubicBezTo>
                  <a:cubicBezTo>
                    <a:pt x="-48" y="18225"/>
                    <a:pt x="-48" y="19040"/>
                    <a:pt x="229" y="16866"/>
                  </a:cubicBezTo>
                  <a:cubicBezTo>
                    <a:pt x="506" y="14693"/>
                    <a:pt x="1060" y="9530"/>
                    <a:pt x="1752" y="6474"/>
                  </a:cubicBezTo>
                  <a:cubicBezTo>
                    <a:pt x="2444" y="3417"/>
                    <a:pt x="3275" y="2466"/>
                    <a:pt x="4106" y="1719"/>
                  </a:cubicBezTo>
                  <a:cubicBezTo>
                    <a:pt x="4937" y="972"/>
                    <a:pt x="5767" y="428"/>
                    <a:pt x="7014" y="157"/>
                  </a:cubicBezTo>
                  <a:cubicBezTo>
                    <a:pt x="8260" y="-115"/>
                    <a:pt x="9921" y="-115"/>
                    <a:pt x="12414" y="836"/>
                  </a:cubicBezTo>
                  <a:cubicBezTo>
                    <a:pt x="14906" y="1787"/>
                    <a:pt x="18229" y="3689"/>
                    <a:pt x="19890" y="5591"/>
                  </a:cubicBezTo>
                  <a:cubicBezTo>
                    <a:pt x="21552" y="7493"/>
                    <a:pt x="21552" y="9394"/>
                    <a:pt x="20306" y="10821"/>
                  </a:cubicBezTo>
                  <a:cubicBezTo>
                    <a:pt x="19060" y="12247"/>
                    <a:pt x="16567" y="13198"/>
                    <a:pt x="14629" y="13674"/>
                  </a:cubicBezTo>
                  <a:cubicBezTo>
                    <a:pt x="12690" y="14149"/>
                    <a:pt x="11306" y="14149"/>
                    <a:pt x="9506" y="14013"/>
                  </a:cubicBezTo>
                  <a:cubicBezTo>
                    <a:pt x="7706" y="13877"/>
                    <a:pt x="5490" y="13606"/>
                    <a:pt x="4798" y="13742"/>
                  </a:cubicBezTo>
                  <a:cubicBezTo>
                    <a:pt x="4106" y="13877"/>
                    <a:pt x="4937" y="14421"/>
                    <a:pt x="7152" y="15711"/>
                  </a:cubicBezTo>
                  <a:cubicBezTo>
                    <a:pt x="9367" y="17002"/>
                    <a:pt x="12967" y="19040"/>
                    <a:pt x="15460" y="20127"/>
                  </a:cubicBezTo>
                  <a:cubicBezTo>
                    <a:pt x="17952" y="21213"/>
                    <a:pt x="19337" y="21349"/>
                    <a:pt x="20721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4476749" y="584199"/>
              <a:ext cx="196851" cy="28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1878"/>
                  </a:moveTo>
                  <a:cubicBezTo>
                    <a:pt x="929" y="939"/>
                    <a:pt x="1858" y="0"/>
                    <a:pt x="2555" y="0"/>
                  </a:cubicBezTo>
                  <a:cubicBezTo>
                    <a:pt x="3252" y="0"/>
                    <a:pt x="3716" y="939"/>
                    <a:pt x="4529" y="3757"/>
                  </a:cubicBezTo>
                  <a:cubicBezTo>
                    <a:pt x="5342" y="6574"/>
                    <a:pt x="6503" y="11270"/>
                    <a:pt x="7200" y="14009"/>
                  </a:cubicBezTo>
                  <a:cubicBezTo>
                    <a:pt x="7897" y="16748"/>
                    <a:pt x="8129" y="17530"/>
                    <a:pt x="8594" y="18548"/>
                  </a:cubicBezTo>
                  <a:cubicBezTo>
                    <a:pt x="9058" y="19565"/>
                    <a:pt x="9755" y="20817"/>
                    <a:pt x="10568" y="21209"/>
                  </a:cubicBezTo>
                  <a:cubicBezTo>
                    <a:pt x="11381" y="21600"/>
                    <a:pt x="12310" y="21130"/>
                    <a:pt x="13587" y="18939"/>
                  </a:cubicBezTo>
                  <a:cubicBezTo>
                    <a:pt x="14865" y="16748"/>
                    <a:pt x="16490" y="12835"/>
                    <a:pt x="17884" y="9470"/>
                  </a:cubicBezTo>
                  <a:cubicBezTo>
                    <a:pt x="19277" y="6104"/>
                    <a:pt x="20439" y="3287"/>
                    <a:pt x="21600" y="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4254499" y="80645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4857749" y="67310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4838699" y="8445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734520" y="524238"/>
              <a:ext cx="125533" cy="53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67" fill="norm" stroke="1" extrusionOk="0">
                  <a:moveTo>
                    <a:pt x="6400" y="5513"/>
                  </a:moveTo>
                  <a:cubicBezTo>
                    <a:pt x="6040" y="8256"/>
                    <a:pt x="5680" y="10999"/>
                    <a:pt x="5140" y="13442"/>
                  </a:cubicBezTo>
                  <a:cubicBezTo>
                    <a:pt x="4600" y="15885"/>
                    <a:pt x="3880" y="18028"/>
                    <a:pt x="3160" y="19399"/>
                  </a:cubicBezTo>
                  <a:cubicBezTo>
                    <a:pt x="2440" y="20771"/>
                    <a:pt x="1720" y="21371"/>
                    <a:pt x="1180" y="21456"/>
                  </a:cubicBezTo>
                  <a:cubicBezTo>
                    <a:pt x="640" y="21542"/>
                    <a:pt x="280" y="21113"/>
                    <a:pt x="100" y="19142"/>
                  </a:cubicBezTo>
                  <a:cubicBezTo>
                    <a:pt x="-80" y="17171"/>
                    <a:pt x="-80" y="13656"/>
                    <a:pt x="640" y="10528"/>
                  </a:cubicBezTo>
                  <a:cubicBezTo>
                    <a:pt x="1360" y="7399"/>
                    <a:pt x="2800" y="4656"/>
                    <a:pt x="3880" y="3071"/>
                  </a:cubicBezTo>
                  <a:cubicBezTo>
                    <a:pt x="4960" y="1485"/>
                    <a:pt x="5680" y="1056"/>
                    <a:pt x="6760" y="713"/>
                  </a:cubicBezTo>
                  <a:cubicBezTo>
                    <a:pt x="7840" y="371"/>
                    <a:pt x="9280" y="113"/>
                    <a:pt x="10900" y="28"/>
                  </a:cubicBezTo>
                  <a:cubicBezTo>
                    <a:pt x="12520" y="-58"/>
                    <a:pt x="14320" y="28"/>
                    <a:pt x="16480" y="628"/>
                  </a:cubicBezTo>
                  <a:cubicBezTo>
                    <a:pt x="18640" y="1228"/>
                    <a:pt x="21160" y="2342"/>
                    <a:pt x="21340" y="3542"/>
                  </a:cubicBezTo>
                  <a:cubicBezTo>
                    <a:pt x="21520" y="4742"/>
                    <a:pt x="19360" y="6028"/>
                    <a:pt x="15580" y="6885"/>
                  </a:cubicBezTo>
                  <a:cubicBezTo>
                    <a:pt x="11800" y="7742"/>
                    <a:pt x="6400" y="8171"/>
                    <a:pt x="1000" y="8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5854699" y="755650"/>
              <a:ext cx="133351" cy="25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7560"/>
                  </a:moveTo>
                  <a:cubicBezTo>
                    <a:pt x="0" y="6660"/>
                    <a:pt x="0" y="5760"/>
                    <a:pt x="857" y="5490"/>
                  </a:cubicBezTo>
                  <a:cubicBezTo>
                    <a:pt x="1714" y="5220"/>
                    <a:pt x="3429" y="5580"/>
                    <a:pt x="5657" y="7470"/>
                  </a:cubicBezTo>
                  <a:cubicBezTo>
                    <a:pt x="7886" y="9360"/>
                    <a:pt x="10629" y="12780"/>
                    <a:pt x="12171" y="14940"/>
                  </a:cubicBezTo>
                  <a:cubicBezTo>
                    <a:pt x="13714" y="17100"/>
                    <a:pt x="14057" y="18000"/>
                    <a:pt x="13886" y="18990"/>
                  </a:cubicBezTo>
                  <a:cubicBezTo>
                    <a:pt x="13714" y="19980"/>
                    <a:pt x="13029" y="21060"/>
                    <a:pt x="12000" y="21330"/>
                  </a:cubicBezTo>
                  <a:cubicBezTo>
                    <a:pt x="10971" y="21600"/>
                    <a:pt x="9600" y="21060"/>
                    <a:pt x="8571" y="19080"/>
                  </a:cubicBezTo>
                  <a:cubicBezTo>
                    <a:pt x="7543" y="17100"/>
                    <a:pt x="6857" y="13680"/>
                    <a:pt x="9086" y="10260"/>
                  </a:cubicBezTo>
                  <a:cubicBezTo>
                    <a:pt x="11314" y="6840"/>
                    <a:pt x="16457" y="34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6103293" y="581333"/>
              <a:ext cx="113357" cy="41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29" fill="norm" stroke="1" extrusionOk="0">
                  <a:moveTo>
                    <a:pt x="21422" y="2780"/>
                  </a:moveTo>
                  <a:cubicBezTo>
                    <a:pt x="21022" y="1903"/>
                    <a:pt x="20622" y="1025"/>
                    <a:pt x="19422" y="532"/>
                  </a:cubicBezTo>
                  <a:cubicBezTo>
                    <a:pt x="18222" y="39"/>
                    <a:pt x="16222" y="-71"/>
                    <a:pt x="14422" y="39"/>
                  </a:cubicBezTo>
                  <a:cubicBezTo>
                    <a:pt x="12622" y="148"/>
                    <a:pt x="11022" y="477"/>
                    <a:pt x="9222" y="1738"/>
                  </a:cubicBezTo>
                  <a:cubicBezTo>
                    <a:pt x="7422" y="2999"/>
                    <a:pt x="5422" y="5192"/>
                    <a:pt x="3622" y="8152"/>
                  </a:cubicBezTo>
                  <a:cubicBezTo>
                    <a:pt x="1822" y="11113"/>
                    <a:pt x="222" y="14841"/>
                    <a:pt x="22" y="17088"/>
                  </a:cubicBezTo>
                  <a:cubicBezTo>
                    <a:pt x="-178" y="19336"/>
                    <a:pt x="1022" y="20104"/>
                    <a:pt x="2822" y="20597"/>
                  </a:cubicBezTo>
                  <a:cubicBezTo>
                    <a:pt x="4622" y="21090"/>
                    <a:pt x="7022" y="21310"/>
                    <a:pt x="9422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6292849" y="692150"/>
              <a:ext cx="2159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491"/>
                    <a:pt x="3812" y="982"/>
                    <a:pt x="6882" y="3436"/>
                  </a:cubicBezTo>
                  <a:cubicBezTo>
                    <a:pt x="9953" y="5891"/>
                    <a:pt x="14188" y="10309"/>
                    <a:pt x="16835" y="13664"/>
                  </a:cubicBezTo>
                  <a:cubicBezTo>
                    <a:pt x="19482" y="17018"/>
                    <a:pt x="20541" y="19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388099" y="603250"/>
              <a:ext cx="1397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9" y="1800"/>
                    <a:pt x="17018" y="3600"/>
                    <a:pt x="14564" y="6360"/>
                  </a:cubicBezTo>
                  <a:cubicBezTo>
                    <a:pt x="12109" y="9120"/>
                    <a:pt x="9491" y="12840"/>
                    <a:pt x="7036" y="15540"/>
                  </a:cubicBezTo>
                  <a:cubicBezTo>
                    <a:pt x="4582" y="18240"/>
                    <a:pt x="2291" y="19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6644910" y="665956"/>
              <a:ext cx="174991" cy="260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121" fill="norm" stroke="1" extrusionOk="0">
                  <a:moveTo>
                    <a:pt x="21259" y="3150"/>
                  </a:moveTo>
                  <a:cubicBezTo>
                    <a:pt x="20745" y="2121"/>
                    <a:pt x="20230" y="1092"/>
                    <a:pt x="19202" y="492"/>
                  </a:cubicBezTo>
                  <a:cubicBezTo>
                    <a:pt x="18173" y="-108"/>
                    <a:pt x="16630" y="-279"/>
                    <a:pt x="14188" y="664"/>
                  </a:cubicBezTo>
                  <a:cubicBezTo>
                    <a:pt x="11745" y="1607"/>
                    <a:pt x="8402" y="3664"/>
                    <a:pt x="5830" y="6407"/>
                  </a:cubicBezTo>
                  <a:cubicBezTo>
                    <a:pt x="3259" y="9150"/>
                    <a:pt x="1459" y="12578"/>
                    <a:pt x="559" y="14721"/>
                  </a:cubicBezTo>
                  <a:cubicBezTo>
                    <a:pt x="-341" y="16864"/>
                    <a:pt x="-341" y="17721"/>
                    <a:pt x="1973" y="18664"/>
                  </a:cubicBezTo>
                  <a:cubicBezTo>
                    <a:pt x="4288" y="19607"/>
                    <a:pt x="8916" y="20635"/>
                    <a:pt x="12130" y="20978"/>
                  </a:cubicBezTo>
                  <a:cubicBezTo>
                    <a:pt x="15345" y="21321"/>
                    <a:pt x="17145" y="20978"/>
                    <a:pt x="18945" y="20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6674335" y="819150"/>
              <a:ext cx="14556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16200" fill="norm" stroke="1" extrusionOk="0">
                  <a:moveTo>
                    <a:pt x="2707" y="0"/>
                  </a:moveTo>
                  <a:cubicBezTo>
                    <a:pt x="1164" y="21600"/>
                    <a:pt x="-379" y="21600"/>
                    <a:pt x="84" y="0"/>
                  </a:cubicBezTo>
                  <a:cubicBezTo>
                    <a:pt x="547" y="21600"/>
                    <a:pt x="3015" y="21600"/>
                    <a:pt x="6872" y="0"/>
                  </a:cubicBezTo>
                  <a:cubicBezTo>
                    <a:pt x="10730" y="21600"/>
                    <a:pt x="15975" y="21600"/>
                    <a:pt x="212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957878" y="584875"/>
              <a:ext cx="160473" cy="37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40" fill="norm" stroke="1" extrusionOk="0">
                  <a:moveTo>
                    <a:pt x="21267" y="1782"/>
                  </a:moveTo>
                  <a:cubicBezTo>
                    <a:pt x="20706" y="1053"/>
                    <a:pt x="20145" y="325"/>
                    <a:pt x="19163" y="83"/>
                  </a:cubicBezTo>
                  <a:cubicBezTo>
                    <a:pt x="18181" y="-160"/>
                    <a:pt x="16779" y="83"/>
                    <a:pt x="14254" y="1478"/>
                  </a:cubicBezTo>
                  <a:cubicBezTo>
                    <a:pt x="11729" y="2874"/>
                    <a:pt x="8083" y="5422"/>
                    <a:pt x="5277" y="8092"/>
                  </a:cubicBezTo>
                  <a:cubicBezTo>
                    <a:pt x="2472" y="10761"/>
                    <a:pt x="509" y="13552"/>
                    <a:pt x="88" y="15676"/>
                  </a:cubicBezTo>
                  <a:cubicBezTo>
                    <a:pt x="-333" y="17800"/>
                    <a:pt x="789" y="19256"/>
                    <a:pt x="2753" y="20105"/>
                  </a:cubicBezTo>
                  <a:cubicBezTo>
                    <a:pt x="4716" y="20955"/>
                    <a:pt x="7522" y="21197"/>
                    <a:pt x="10327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7140938" y="679753"/>
              <a:ext cx="206013" cy="21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054" fill="norm" stroke="1" extrusionOk="0">
                  <a:moveTo>
                    <a:pt x="14179" y="5003"/>
                  </a:moveTo>
                  <a:cubicBezTo>
                    <a:pt x="13517" y="3326"/>
                    <a:pt x="12856" y="1648"/>
                    <a:pt x="11974" y="704"/>
                  </a:cubicBezTo>
                  <a:cubicBezTo>
                    <a:pt x="11093" y="-239"/>
                    <a:pt x="9991" y="-449"/>
                    <a:pt x="8007" y="1438"/>
                  </a:cubicBezTo>
                  <a:cubicBezTo>
                    <a:pt x="6023" y="3326"/>
                    <a:pt x="3158" y="7310"/>
                    <a:pt x="1615" y="10561"/>
                  </a:cubicBezTo>
                  <a:cubicBezTo>
                    <a:pt x="72" y="13811"/>
                    <a:pt x="-148" y="16328"/>
                    <a:pt x="72" y="18110"/>
                  </a:cubicBezTo>
                  <a:cubicBezTo>
                    <a:pt x="293" y="19893"/>
                    <a:pt x="954" y="20941"/>
                    <a:pt x="2276" y="21046"/>
                  </a:cubicBezTo>
                  <a:cubicBezTo>
                    <a:pt x="3599" y="21151"/>
                    <a:pt x="5583" y="20312"/>
                    <a:pt x="7566" y="17691"/>
                  </a:cubicBezTo>
                  <a:cubicBezTo>
                    <a:pt x="9550" y="15069"/>
                    <a:pt x="11534" y="10666"/>
                    <a:pt x="13076" y="7834"/>
                  </a:cubicBezTo>
                  <a:cubicBezTo>
                    <a:pt x="14619" y="5003"/>
                    <a:pt x="15721" y="3745"/>
                    <a:pt x="16383" y="3745"/>
                  </a:cubicBezTo>
                  <a:cubicBezTo>
                    <a:pt x="17044" y="3745"/>
                    <a:pt x="17264" y="5003"/>
                    <a:pt x="17705" y="7520"/>
                  </a:cubicBezTo>
                  <a:cubicBezTo>
                    <a:pt x="18146" y="10036"/>
                    <a:pt x="18807" y="13811"/>
                    <a:pt x="19468" y="16118"/>
                  </a:cubicBezTo>
                  <a:cubicBezTo>
                    <a:pt x="20130" y="18425"/>
                    <a:pt x="20791" y="19264"/>
                    <a:pt x="21452" y="20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7416799" y="908050"/>
              <a:ext cx="571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564"/>
                    <a:pt x="12000" y="11127"/>
                    <a:pt x="8400" y="14727"/>
                  </a:cubicBezTo>
                  <a:cubicBezTo>
                    <a:pt x="4800" y="18327"/>
                    <a:pt x="2400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7698316" y="628650"/>
              <a:ext cx="143141" cy="310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19" fill="norm" stroke="1" extrusionOk="0">
                  <a:moveTo>
                    <a:pt x="3494" y="0"/>
                  </a:moveTo>
                  <a:cubicBezTo>
                    <a:pt x="2859" y="4524"/>
                    <a:pt x="2224" y="9049"/>
                    <a:pt x="1747" y="12186"/>
                  </a:cubicBezTo>
                  <a:cubicBezTo>
                    <a:pt x="1271" y="15324"/>
                    <a:pt x="953" y="17076"/>
                    <a:pt x="635" y="18535"/>
                  </a:cubicBezTo>
                  <a:cubicBezTo>
                    <a:pt x="318" y="19995"/>
                    <a:pt x="0" y="21162"/>
                    <a:pt x="0" y="21381"/>
                  </a:cubicBezTo>
                  <a:cubicBezTo>
                    <a:pt x="0" y="21600"/>
                    <a:pt x="318" y="20870"/>
                    <a:pt x="1588" y="19265"/>
                  </a:cubicBezTo>
                  <a:cubicBezTo>
                    <a:pt x="2859" y="17659"/>
                    <a:pt x="5082" y="15178"/>
                    <a:pt x="6671" y="13573"/>
                  </a:cubicBezTo>
                  <a:cubicBezTo>
                    <a:pt x="8259" y="11968"/>
                    <a:pt x="9212" y="11238"/>
                    <a:pt x="10324" y="10654"/>
                  </a:cubicBezTo>
                  <a:cubicBezTo>
                    <a:pt x="11435" y="10070"/>
                    <a:pt x="12706" y="9632"/>
                    <a:pt x="14135" y="9705"/>
                  </a:cubicBezTo>
                  <a:cubicBezTo>
                    <a:pt x="15565" y="9778"/>
                    <a:pt x="17153" y="10362"/>
                    <a:pt x="18424" y="11676"/>
                  </a:cubicBezTo>
                  <a:cubicBezTo>
                    <a:pt x="19694" y="12989"/>
                    <a:pt x="20647" y="15032"/>
                    <a:pt x="21124" y="16419"/>
                  </a:cubicBezTo>
                  <a:cubicBezTo>
                    <a:pt x="21600" y="17805"/>
                    <a:pt x="21600" y="18535"/>
                    <a:pt x="21124" y="19192"/>
                  </a:cubicBezTo>
                  <a:cubicBezTo>
                    <a:pt x="20647" y="19849"/>
                    <a:pt x="19694" y="20432"/>
                    <a:pt x="18424" y="20724"/>
                  </a:cubicBezTo>
                  <a:cubicBezTo>
                    <a:pt x="17153" y="21016"/>
                    <a:pt x="15565" y="21016"/>
                    <a:pt x="13976" y="20797"/>
                  </a:cubicBezTo>
                  <a:cubicBezTo>
                    <a:pt x="12388" y="20578"/>
                    <a:pt x="10800" y="20141"/>
                    <a:pt x="9529" y="19557"/>
                  </a:cubicBezTo>
                  <a:cubicBezTo>
                    <a:pt x="8259" y="18973"/>
                    <a:pt x="7306" y="18243"/>
                    <a:pt x="7306" y="17586"/>
                  </a:cubicBezTo>
                  <a:cubicBezTo>
                    <a:pt x="7306" y="16930"/>
                    <a:pt x="8259" y="16346"/>
                    <a:pt x="9212" y="15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7936936" y="584199"/>
              <a:ext cx="94442" cy="36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51" fill="norm" stroke="1" extrusionOk="0">
                  <a:moveTo>
                    <a:pt x="1533" y="1481"/>
                  </a:moveTo>
                  <a:cubicBezTo>
                    <a:pt x="594" y="741"/>
                    <a:pt x="-345" y="0"/>
                    <a:pt x="125" y="0"/>
                  </a:cubicBezTo>
                  <a:cubicBezTo>
                    <a:pt x="594" y="0"/>
                    <a:pt x="2472" y="741"/>
                    <a:pt x="5290" y="2654"/>
                  </a:cubicBezTo>
                  <a:cubicBezTo>
                    <a:pt x="8107" y="4567"/>
                    <a:pt x="11864" y="7653"/>
                    <a:pt x="14681" y="10615"/>
                  </a:cubicBezTo>
                  <a:cubicBezTo>
                    <a:pt x="17498" y="13577"/>
                    <a:pt x="19377" y="16416"/>
                    <a:pt x="20316" y="18144"/>
                  </a:cubicBezTo>
                  <a:cubicBezTo>
                    <a:pt x="21255" y="19872"/>
                    <a:pt x="21255" y="20489"/>
                    <a:pt x="19612" y="20921"/>
                  </a:cubicBezTo>
                  <a:cubicBezTo>
                    <a:pt x="17968" y="21353"/>
                    <a:pt x="14681" y="21600"/>
                    <a:pt x="12568" y="21353"/>
                  </a:cubicBezTo>
                  <a:cubicBezTo>
                    <a:pt x="10455" y="21106"/>
                    <a:pt x="9516" y="20366"/>
                    <a:pt x="8577" y="19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8077199" y="524933"/>
              <a:ext cx="102239" cy="47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600" fill="norm" stroke="1" extrusionOk="0">
                  <a:moveTo>
                    <a:pt x="0" y="956"/>
                  </a:moveTo>
                  <a:cubicBezTo>
                    <a:pt x="0" y="478"/>
                    <a:pt x="0" y="0"/>
                    <a:pt x="847" y="0"/>
                  </a:cubicBezTo>
                  <a:cubicBezTo>
                    <a:pt x="1694" y="0"/>
                    <a:pt x="3388" y="478"/>
                    <a:pt x="7200" y="1912"/>
                  </a:cubicBezTo>
                  <a:cubicBezTo>
                    <a:pt x="11012" y="3345"/>
                    <a:pt x="16941" y="5735"/>
                    <a:pt x="19271" y="8602"/>
                  </a:cubicBezTo>
                  <a:cubicBezTo>
                    <a:pt x="21600" y="11469"/>
                    <a:pt x="20329" y="14814"/>
                    <a:pt x="16941" y="17060"/>
                  </a:cubicBezTo>
                  <a:cubicBezTo>
                    <a:pt x="13553" y="19306"/>
                    <a:pt x="8047" y="20453"/>
                    <a:pt x="25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8483599" y="7366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8496299" y="850900"/>
              <a:ext cx="1079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9036049" y="433249"/>
              <a:ext cx="139701" cy="62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1482"/>
                  </a:moveTo>
                  <a:cubicBezTo>
                    <a:pt x="21600" y="1118"/>
                    <a:pt x="21600" y="753"/>
                    <a:pt x="19800" y="424"/>
                  </a:cubicBezTo>
                  <a:cubicBezTo>
                    <a:pt x="18000" y="96"/>
                    <a:pt x="14400" y="-196"/>
                    <a:pt x="10800" y="169"/>
                  </a:cubicBezTo>
                  <a:cubicBezTo>
                    <a:pt x="7200" y="534"/>
                    <a:pt x="3600" y="1555"/>
                    <a:pt x="1964" y="3234"/>
                  </a:cubicBezTo>
                  <a:cubicBezTo>
                    <a:pt x="327" y="4912"/>
                    <a:pt x="655" y="7247"/>
                    <a:pt x="2782" y="9546"/>
                  </a:cubicBezTo>
                  <a:cubicBezTo>
                    <a:pt x="4909" y="11845"/>
                    <a:pt x="8836" y="14107"/>
                    <a:pt x="11618" y="15639"/>
                  </a:cubicBezTo>
                  <a:cubicBezTo>
                    <a:pt x="14400" y="17172"/>
                    <a:pt x="16036" y="17974"/>
                    <a:pt x="16855" y="18668"/>
                  </a:cubicBezTo>
                  <a:cubicBezTo>
                    <a:pt x="17673" y="19361"/>
                    <a:pt x="17673" y="19945"/>
                    <a:pt x="16691" y="20382"/>
                  </a:cubicBezTo>
                  <a:cubicBezTo>
                    <a:pt x="15709" y="20820"/>
                    <a:pt x="13745" y="21112"/>
                    <a:pt x="11618" y="21258"/>
                  </a:cubicBezTo>
                  <a:cubicBezTo>
                    <a:pt x="9491" y="21404"/>
                    <a:pt x="7200" y="21404"/>
                    <a:pt x="5236" y="21331"/>
                  </a:cubicBezTo>
                  <a:cubicBezTo>
                    <a:pt x="3273" y="21258"/>
                    <a:pt x="1636" y="21112"/>
                    <a:pt x="818" y="21003"/>
                  </a:cubicBezTo>
                  <a:cubicBezTo>
                    <a:pt x="0" y="20893"/>
                    <a:pt x="0" y="20820"/>
                    <a:pt x="0" y="20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8980915" y="1231388"/>
              <a:ext cx="175785" cy="14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736" fill="norm" stroke="1" extrusionOk="0">
                  <a:moveTo>
                    <a:pt x="16726" y="4771"/>
                  </a:moveTo>
                  <a:cubicBezTo>
                    <a:pt x="15955" y="3519"/>
                    <a:pt x="15184" y="2266"/>
                    <a:pt x="14026" y="1171"/>
                  </a:cubicBezTo>
                  <a:cubicBezTo>
                    <a:pt x="12869" y="75"/>
                    <a:pt x="11326" y="-864"/>
                    <a:pt x="8884" y="1327"/>
                  </a:cubicBezTo>
                  <a:cubicBezTo>
                    <a:pt x="6441" y="3519"/>
                    <a:pt x="3098" y="8840"/>
                    <a:pt x="1426" y="12440"/>
                  </a:cubicBezTo>
                  <a:cubicBezTo>
                    <a:pt x="-245" y="16040"/>
                    <a:pt x="-245" y="17919"/>
                    <a:pt x="398" y="19014"/>
                  </a:cubicBezTo>
                  <a:cubicBezTo>
                    <a:pt x="1041" y="20110"/>
                    <a:pt x="2326" y="20423"/>
                    <a:pt x="3612" y="20110"/>
                  </a:cubicBezTo>
                  <a:cubicBezTo>
                    <a:pt x="4898" y="19797"/>
                    <a:pt x="6184" y="18858"/>
                    <a:pt x="7726" y="16823"/>
                  </a:cubicBezTo>
                  <a:cubicBezTo>
                    <a:pt x="9269" y="14788"/>
                    <a:pt x="11069" y="11658"/>
                    <a:pt x="12484" y="9623"/>
                  </a:cubicBezTo>
                  <a:cubicBezTo>
                    <a:pt x="13898" y="7588"/>
                    <a:pt x="14926" y="6649"/>
                    <a:pt x="15569" y="6962"/>
                  </a:cubicBezTo>
                  <a:cubicBezTo>
                    <a:pt x="16212" y="7275"/>
                    <a:pt x="16469" y="8840"/>
                    <a:pt x="17369" y="11345"/>
                  </a:cubicBezTo>
                  <a:cubicBezTo>
                    <a:pt x="18269" y="13849"/>
                    <a:pt x="19812" y="17293"/>
                    <a:pt x="21355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9055741" y="0"/>
              <a:ext cx="90592" cy="27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458" fill="norm" stroke="1" extrusionOk="0">
                  <a:moveTo>
                    <a:pt x="2796" y="0"/>
                  </a:moveTo>
                  <a:cubicBezTo>
                    <a:pt x="2796" y="4710"/>
                    <a:pt x="2796" y="9420"/>
                    <a:pt x="2796" y="12586"/>
                  </a:cubicBezTo>
                  <a:cubicBezTo>
                    <a:pt x="2796" y="15753"/>
                    <a:pt x="2796" y="17377"/>
                    <a:pt x="2306" y="18758"/>
                  </a:cubicBezTo>
                  <a:cubicBezTo>
                    <a:pt x="1815" y="20138"/>
                    <a:pt x="833" y="21275"/>
                    <a:pt x="342" y="21438"/>
                  </a:cubicBezTo>
                  <a:cubicBezTo>
                    <a:pt x="-149" y="21600"/>
                    <a:pt x="-149" y="20788"/>
                    <a:pt x="587" y="19489"/>
                  </a:cubicBezTo>
                  <a:cubicBezTo>
                    <a:pt x="1324" y="18189"/>
                    <a:pt x="2796" y="16403"/>
                    <a:pt x="4269" y="15104"/>
                  </a:cubicBezTo>
                  <a:cubicBezTo>
                    <a:pt x="5742" y="13805"/>
                    <a:pt x="7215" y="12992"/>
                    <a:pt x="9178" y="12505"/>
                  </a:cubicBezTo>
                  <a:cubicBezTo>
                    <a:pt x="11142" y="12018"/>
                    <a:pt x="13596" y="11856"/>
                    <a:pt x="15806" y="12505"/>
                  </a:cubicBezTo>
                  <a:cubicBezTo>
                    <a:pt x="18015" y="13155"/>
                    <a:pt x="19978" y="14617"/>
                    <a:pt x="20715" y="15753"/>
                  </a:cubicBezTo>
                  <a:cubicBezTo>
                    <a:pt x="21451" y="16890"/>
                    <a:pt x="20960" y="17702"/>
                    <a:pt x="17524" y="18514"/>
                  </a:cubicBezTo>
                  <a:cubicBezTo>
                    <a:pt x="14087" y="19326"/>
                    <a:pt x="7706" y="20138"/>
                    <a:pt x="1324" y="20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9342966" y="503390"/>
              <a:ext cx="143934" cy="37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4221"/>
                  </a:moveTo>
                  <a:cubicBezTo>
                    <a:pt x="21282" y="3261"/>
                    <a:pt x="20965" y="2301"/>
                    <a:pt x="19535" y="1521"/>
                  </a:cubicBezTo>
                  <a:cubicBezTo>
                    <a:pt x="18106" y="741"/>
                    <a:pt x="15565" y="141"/>
                    <a:pt x="13500" y="21"/>
                  </a:cubicBezTo>
                  <a:cubicBezTo>
                    <a:pt x="11435" y="-99"/>
                    <a:pt x="9847" y="261"/>
                    <a:pt x="7782" y="1761"/>
                  </a:cubicBezTo>
                  <a:cubicBezTo>
                    <a:pt x="5718" y="3261"/>
                    <a:pt x="3176" y="5901"/>
                    <a:pt x="1747" y="8901"/>
                  </a:cubicBezTo>
                  <a:cubicBezTo>
                    <a:pt x="318" y="11901"/>
                    <a:pt x="0" y="15261"/>
                    <a:pt x="0" y="17421"/>
                  </a:cubicBezTo>
                  <a:cubicBezTo>
                    <a:pt x="0" y="19581"/>
                    <a:pt x="318" y="20541"/>
                    <a:pt x="476" y="21021"/>
                  </a:cubicBezTo>
                  <a:cubicBezTo>
                    <a:pt x="635" y="21501"/>
                    <a:pt x="635" y="21501"/>
                    <a:pt x="635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9264649" y="723900"/>
              <a:ext cx="2159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1600"/>
                  </a:moveTo>
                  <a:cubicBezTo>
                    <a:pt x="1271" y="18000"/>
                    <a:pt x="0" y="14400"/>
                    <a:pt x="0" y="11880"/>
                  </a:cubicBezTo>
                  <a:cubicBezTo>
                    <a:pt x="0" y="9360"/>
                    <a:pt x="1271" y="7920"/>
                    <a:pt x="5082" y="6120"/>
                  </a:cubicBezTo>
                  <a:cubicBezTo>
                    <a:pt x="8894" y="4320"/>
                    <a:pt x="15247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9442449" y="850900"/>
              <a:ext cx="825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9442449" y="882650"/>
              <a:ext cx="952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33"/>
                    <a:pt x="16800" y="1067"/>
                    <a:pt x="13200" y="4667"/>
                  </a:cubicBezTo>
                  <a:cubicBezTo>
                    <a:pt x="9600" y="8267"/>
                    <a:pt x="4800" y="14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9683031" y="588809"/>
              <a:ext cx="115019" cy="27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06" fill="norm" stroke="1" extrusionOk="0">
                  <a:moveTo>
                    <a:pt x="20960" y="1125"/>
                  </a:moveTo>
                  <a:cubicBezTo>
                    <a:pt x="19417" y="466"/>
                    <a:pt x="17874" y="-194"/>
                    <a:pt x="15946" y="53"/>
                  </a:cubicBezTo>
                  <a:cubicBezTo>
                    <a:pt x="14017" y="301"/>
                    <a:pt x="11703" y="1455"/>
                    <a:pt x="8810" y="3928"/>
                  </a:cubicBezTo>
                  <a:cubicBezTo>
                    <a:pt x="5917" y="6401"/>
                    <a:pt x="2446" y="10194"/>
                    <a:pt x="903" y="12997"/>
                  </a:cubicBezTo>
                  <a:cubicBezTo>
                    <a:pt x="-640" y="15800"/>
                    <a:pt x="-254" y="17614"/>
                    <a:pt x="2446" y="18850"/>
                  </a:cubicBezTo>
                  <a:cubicBezTo>
                    <a:pt x="5146" y="20087"/>
                    <a:pt x="10160" y="20746"/>
                    <a:pt x="15174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9848849" y="654050"/>
              <a:ext cx="165101" cy="13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1029"/>
                  </a:moveTo>
                  <a:cubicBezTo>
                    <a:pt x="1385" y="1029"/>
                    <a:pt x="2769" y="1029"/>
                    <a:pt x="4154" y="3257"/>
                  </a:cubicBezTo>
                  <a:cubicBezTo>
                    <a:pt x="5538" y="5486"/>
                    <a:pt x="6923" y="9943"/>
                    <a:pt x="7200" y="13029"/>
                  </a:cubicBezTo>
                  <a:cubicBezTo>
                    <a:pt x="7477" y="16114"/>
                    <a:pt x="6646" y="17829"/>
                    <a:pt x="5538" y="19200"/>
                  </a:cubicBezTo>
                  <a:cubicBezTo>
                    <a:pt x="4431" y="20571"/>
                    <a:pt x="3046" y="21600"/>
                    <a:pt x="2492" y="21257"/>
                  </a:cubicBezTo>
                  <a:cubicBezTo>
                    <a:pt x="1938" y="20914"/>
                    <a:pt x="2215" y="19200"/>
                    <a:pt x="3738" y="16114"/>
                  </a:cubicBezTo>
                  <a:cubicBezTo>
                    <a:pt x="5262" y="13029"/>
                    <a:pt x="8031" y="8571"/>
                    <a:pt x="10246" y="5314"/>
                  </a:cubicBezTo>
                  <a:cubicBezTo>
                    <a:pt x="12462" y="2057"/>
                    <a:pt x="14123" y="0"/>
                    <a:pt x="14538" y="0"/>
                  </a:cubicBezTo>
                  <a:cubicBezTo>
                    <a:pt x="14954" y="0"/>
                    <a:pt x="14123" y="2057"/>
                    <a:pt x="13708" y="4114"/>
                  </a:cubicBezTo>
                  <a:cubicBezTo>
                    <a:pt x="13292" y="6171"/>
                    <a:pt x="13292" y="8229"/>
                    <a:pt x="14677" y="10457"/>
                  </a:cubicBezTo>
                  <a:cubicBezTo>
                    <a:pt x="16062" y="12686"/>
                    <a:pt x="18831" y="15086"/>
                    <a:pt x="21600" y="17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0115549" y="539750"/>
              <a:ext cx="124679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0" y="0"/>
                  </a:moveTo>
                  <a:cubicBezTo>
                    <a:pt x="3541" y="2240"/>
                    <a:pt x="7082" y="4480"/>
                    <a:pt x="10800" y="6640"/>
                  </a:cubicBezTo>
                  <a:cubicBezTo>
                    <a:pt x="14518" y="8800"/>
                    <a:pt x="18413" y="10880"/>
                    <a:pt x="20007" y="12960"/>
                  </a:cubicBezTo>
                  <a:cubicBezTo>
                    <a:pt x="21600" y="15040"/>
                    <a:pt x="20892" y="17120"/>
                    <a:pt x="18413" y="18560"/>
                  </a:cubicBezTo>
                  <a:cubicBezTo>
                    <a:pt x="15934" y="20000"/>
                    <a:pt x="11685" y="20800"/>
                    <a:pt x="74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0318749" y="7366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0496549" y="401921"/>
              <a:ext cx="412751" cy="421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5982" y="17870"/>
                  </a:moveTo>
                  <a:cubicBezTo>
                    <a:pt x="5871" y="16694"/>
                    <a:pt x="5760" y="15518"/>
                    <a:pt x="5483" y="14716"/>
                  </a:cubicBezTo>
                  <a:cubicBezTo>
                    <a:pt x="5206" y="13914"/>
                    <a:pt x="4763" y="13486"/>
                    <a:pt x="3932" y="13486"/>
                  </a:cubicBezTo>
                  <a:cubicBezTo>
                    <a:pt x="3102" y="13486"/>
                    <a:pt x="1883" y="13914"/>
                    <a:pt x="1108" y="15090"/>
                  </a:cubicBezTo>
                  <a:cubicBezTo>
                    <a:pt x="332" y="16266"/>
                    <a:pt x="0" y="18191"/>
                    <a:pt x="0" y="19367"/>
                  </a:cubicBezTo>
                  <a:cubicBezTo>
                    <a:pt x="0" y="20544"/>
                    <a:pt x="332" y="20971"/>
                    <a:pt x="775" y="21185"/>
                  </a:cubicBezTo>
                  <a:cubicBezTo>
                    <a:pt x="1218" y="21399"/>
                    <a:pt x="1772" y="21399"/>
                    <a:pt x="2548" y="20864"/>
                  </a:cubicBezTo>
                  <a:cubicBezTo>
                    <a:pt x="3323" y="20330"/>
                    <a:pt x="4320" y="19260"/>
                    <a:pt x="5428" y="16748"/>
                  </a:cubicBezTo>
                  <a:cubicBezTo>
                    <a:pt x="6535" y="14235"/>
                    <a:pt x="7754" y="10278"/>
                    <a:pt x="8529" y="7658"/>
                  </a:cubicBezTo>
                  <a:cubicBezTo>
                    <a:pt x="9305" y="5039"/>
                    <a:pt x="9637" y="3755"/>
                    <a:pt x="9803" y="2579"/>
                  </a:cubicBezTo>
                  <a:cubicBezTo>
                    <a:pt x="9969" y="1403"/>
                    <a:pt x="9969" y="334"/>
                    <a:pt x="9692" y="66"/>
                  </a:cubicBezTo>
                  <a:cubicBezTo>
                    <a:pt x="9415" y="-201"/>
                    <a:pt x="8862" y="334"/>
                    <a:pt x="8197" y="1884"/>
                  </a:cubicBezTo>
                  <a:cubicBezTo>
                    <a:pt x="7532" y="3435"/>
                    <a:pt x="6757" y="6001"/>
                    <a:pt x="6258" y="8835"/>
                  </a:cubicBezTo>
                  <a:cubicBezTo>
                    <a:pt x="5760" y="11668"/>
                    <a:pt x="5538" y="14769"/>
                    <a:pt x="5483" y="16641"/>
                  </a:cubicBezTo>
                  <a:cubicBezTo>
                    <a:pt x="5428" y="18512"/>
                    <a:pt x="5538" y="19153"/>
                    <a:pt x="5760" y="19688"/>
                  </a:cubicBezTo>
                  <a:cubicBezTo>
                    <a:pt x="5982" y="20223"/>
                    <a:pt x="6314" y="20650"/>
                    <a:pt x="6702" y="20650"/>
                  </a:cubicBezTo>
                  <a:cubicBezTo>
                    <a:pt x="7089" y="20650"/>
                    <a:pt x="7532" y="20223"/>
                    <a:pt x="8252" y="18833"/>
                  </a:cubicBezTo>
                  <a:cubicBezTo>
                    <a:pt x="8972" y="17443"/>
                    <a:pt x="9969" y="15090"/>
                    <a:pt x="10745" y="13433"/>
                  </a:cubicBezTo>
                  <a:cubicBezTo>
                    <a:pt x="11520" y="11775"/>
                    <a:pt x="12074" y="10813"/>
                    <a:pt x="12628" y="10332"/>
                  </a:cubicBezTo>
                  <a:cubicBezTo>
                    <a:pt x="13182" y="9850"/>
                    <a:pt x="13735" y="9850"/>
                    <a:pt x="14068" y="10118"/>
                  </a:cubicBezTo>
                  <a:cubicBezTo>
                    <a:pt x="14400" y="10385"/>
                    <a:pt x="14511" y="10920"/>
                    <a:pt x="14566" y="12310"/>
                  </a:cubicBezTo>
                  <a:cubicBezTo>
                    <a:pt x="14622" y="13700"/>
                    <a:pt x="14622" y="15946"/>
                    <a:pt x="14400" y="17282"/>
                  </a:cubicBezTo>
                  <a:cubicBezTo>
                    <a:pt x="14178" y="18619"/>
                    <a:pt x="13735" y="19047"/>
                    <a:pt x="13237" y="19314"/>
                  </a:cubicBezTo>
                  <a:cubicBezTo>
                    <a:pt x="12738" y="19581"/>
                    <a:pt x="12185" y="19688"/>
                    <a:pt x="11908" y="19367"/>
                  </a:cubicBezTo>
                  <a:cubicBezTo>
                    <a:pt x="11631" y="19047"/>
                    <a:pt x="11631" y="18298"/>
                    <a:pt x="12517" y="17122"/>
                  </a:cubicBezTo>
                  <a:cubicBezTo>
                    <a:pt x="13403" y="15946"/>
                    <a:pt x="15175" y="14342"/>
                    <a:pt x="16560" y="13219"/>
                  </a:cubicBezTo>
                  <a:cubicBezTo>
                    <a:pt x="17945" y="12096"/>
                    <a:pt x="18942" y="11454"/>
                    <a:pt x="19717" y="10920"/>
                  </a:cubicBezTo>
                  <a:cubicBezTo>
                    <a:pt x="20492" y="10385"/>
                    <a:pt x="21046" y="9957"/>
                    <a:pt x="21046" y="9957"/>
                  </a:cubicBezTo>
                  <a:cubicBezTo>
                    <a:pt x="21046" y="9957"/>
                    <a:pt x="20492" y="10385"/>
                    <a:pt x="19717" y="11722"/>
                  </a:cubicBezTo>
                  <a:cubicBezTo>
                    <a:pt x="18942" y="13058"/>
                    <a:pt x="17945" y="15304"/>
                    <a:pt x="17612" y="16908"/>
                  </a:cubicBezTo>
                  <a:cubicBezTo>
                    <a:pt x="17280" y="18512"/>
                    <a:pt x="17612" y="19474"/>
                    <a:pt x="18388" y="20062"/>
                  </a:cubicBezTo>
                  <a:cubicBezTo>
                    <a:pt x="19163" y="20650"/>
                    <a:pt x="20382" y="20864"/>
                    <a:pt x="21600" y="21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3336836" y="1478420"/>
              <a:ext cx="111215" cy="50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58" fill="norm" stroke="1" extrusionOk="0">
                  <a:moveTo>
                    <a:pt x="21413" y="3812"/>
                  </a:moveTo>
                  <a:cubicBezTo>
                    <a:pt x="20190" y="2916"/>
                    <a:pt x="18968" y="2019"/>
                    <a:pt x="17745" y="1302"/>
                  </a:cubicBezTo>
                  <a:cubicBezTo>
                    <a:pt x="16522" y="585"/>
                    <a:pt x="15300" y="48"/>
                    <a:pt x="12855" y="3"/>
                  </a:cubicBezTo>
                  <a:cubicBezTo>
                    <a:pt x="10409" y="-42"/>
                    <a:pt x="6741" y="406"/>
                    <a:pt x="4092" y="1840"/>
                  </a:cubicBezTo>
                  <a:cubicBezTo>
                    <a:pt x="1443" y="3274"/>
                    <a:pt x="-187" y="5694"/>
                    <a:pt x="17" y="8562"/>
                  </a:cubicBezTo>
                  <a:cubicBezTo>
                    <a:pt x="221" y="11430"/>
                    <a:pt x="2258" y="14746"/>
                    <a:pt x="2870" y="16987"/>
                  </a:cubicBezTo>
                  <a:cubicBezTo>
                    <a:pt x="3481" y="19228"/>
                    <a:pt x="2666" y="20393"/>
                    <a:pt x="1851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3238499" y="1781672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00" y="12302"/>
                    <a:pt x="12000" y="4448"/>
                    <a:pt x="15600" y="1502"/>
                  </a:cubicBezTo>
                  <a:cubicBezTo>
                    <a:pt x="19200" y="-1443"/>
                    <a:pt x="204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3467099" y="1879600"/>
              <a:ext cx="1016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4865"/>
                    <a:pt x="11700" y="9730"/>
                    <a:pt x="15300" y="13330"/>
                  </a:cubicBezTo>
                  <a:cubicBezTo>
                    <a:pt x="18900" y="16930"/>
                    <a:pt x="20250" y="192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3486149" y="1929324"/>
              <a:ext cx="114301" cy="18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21600" y="123"/>
                  </a:moveTo>
                  <a:cubicBezTo>
                    <a:pt x="19600" y="-119"/>
                    <a:pt x="17600" y="-362"/>
                    <a:pt x="14000" y="3157"/>
                  </a:cubicBezTo>
                  <a:cubicBezTo>
                    <a:pt x="10400" y="6676"/>
                    <a:pt x="5200" y="13957"/>
                    <a:pt x="0" y="2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3703638" y="1656877"/>
              <a:ext cx="112713" cy="362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02" fill="norm" stroke="1" extrusionOk="0">
                  <a:moveTo>
                    <a:pt x="21300" y="1158"/>
                  </a:moveTo>
                  <a:cubicBezTo>
                    <a:pt x="20100" y="655"/>
                    <a:pt x="18900" y="153"/>
                    <a:pt x="17300" y="28"/>
                  </a:cubicBezTo>
                  <a:cubicBezTo>
                    <a:pt x="15700" y="-98"/>
                    <a:pt x="13700" y="153"/>
                    <a:pt x="10700" y="1723"/>
                  </a:cubicBezTo>
                  <a:cubicBezTo>
                    <a:pt x="7700" y="3293"/>
                    <a:pt x="3700" y="6181"/>
                    <a:pt x="1700" y="9321"/>
                  </a:cubicBezTo>
                  <a:cubicBezTo>
                    <a:pt x="-300" y="12460"/>
                    <a:pt x="-300" y="15851"/>
                    <a:pt x="500" y="17923"/>
                  </a:cubicBezTo>
                  <a:cubicBezTo>
                    <a:pt x="1300" y="19995"/>
                    <a:pt x="2900" y="20749"/>
                    <a:pt x="450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3822699" y="1746249"/>
              <a:ext cx="215901" cy="20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2118" y="1137"/>
                    <a:pt x="4235" y="2274"/>
                    <a:pt x="5824" y="5002"/>
                  </a:cubicBezTo>
                  <a:cubicBezTo>
                    <a:pt x="7412" y="7731"/>
                    <a:pt x="8471" y="12051"/>
                    <a:pt x="8788" y="14779"/>
                  </a:cubicBezTo>
                  <a:cubicBezTo>
                    <a:pt x="9106" y="17507"/>
                    <a:pt x="8682" y="18644"/>
                    <a:pt x="7624" y="19667"/>
                  </a:cubicBezTo>
                  <a:cubicBezTo>
                    <a:pt x="6565" y="20691"/>
                    <a:pt x="4871" y="21600"/>
                    <a:pt x="3918" y="21486"/>
                  </a:cubicBezTo>
                  <a:cubicBezTo>
                    <a:pt x="2965" y="21373"/>
                    <a:pt x="2753" y="20236"/>
                    <a:pt x="3706" y="18189"/>
                  </a:cubicBezTo>
                  <a:cubicBezTo>
                    <a:pt x="4659" y="16143"/>
                    <a:pt x="6776" y="13187"/>
                    <a:pt x="8682" y="10686"/>
                  </a:cubicBezTo>
                  <a:cubicBezTo>
                    <a:pt x="10588" y="8185"/>
                    <a:pt x="12282" y="6139"/>
                    <a:pt x="13553" y="4775"/>
                  </a:cubicBezTo>
                  <a:cubicBezTo>
                    <a:pt x="14824" y="3411"/>
                    <a:pt x="15671" y="2728"/>
                    <a:pt x="15671" y="2842"/>
                  </a:cubicBezTo>
                  <a:cubicBezTo>
                    <a:pt x="15671" y="2956"/>
                    <a:pt x="14824" y="3865"/>
                    <a:pt x="14082" y="5912"/>
                  </a:cubicBezTo>
                  <a:cubicBezTo>
                    <a:pt x="13341" y="7958"/>
                    <a:pt x="12706" y="11141"/>
                    <a:pt x="12388" y="13301"/>
                  </a:cubicBezTo>
                  <a:cubicBezTo>
                    <a:pt x="12071" y="15461"/>
                    <a:pt x="12071" y="16598"/>
                    <a:pt x="13659" y="17280"/>
                  </a:cubicBezTo>
                  <a:cubicBezTo>
                    <a:pt x="15247" y="17962"/>
                    <a:pt x="18424" y="18189"/>
                    <a:pt x="21600" y="18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4102099" y="1600199"/>
              <a:ext cx="110881" cy="40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91" fill="norm" stroke="1" extrusionOk="0">
                  <a:moveTo>
                    <a:pt x="0" y="0"/>
                  </a:moveTo>
                  <a:cubicBezTo>
                    <a:pt x="4400" y="2238"/>
                    <a:pt x="8800" y="4477"/>
                    <a:pt x="12600" y="7051"/>
                  </a:cubicBezTo>
                  <a:cubicBezTo>
                    <a:pt x="16400" y="9625"/>
                    <a:pt x="19600" y="12535"/>
                    <a:pt x="20600" y="14773"/>
                  </a:cubicBezTo>
                  <a:cubicBezTo>
                    <a:pt x="21600" y="17011"/>
                    <a:pt x="20400" y="18578"/>
                    <a:pt x="18000" y="19641"/>
                  </a:cubicBezTo>
                  <a:cubicBezTo>
                    <a:pt x="15600" y="20705"/>
                    <a:pt x="12000" y="21264"/>
                    <a:pt x="9200" y="21432"/>
                  </a:cubicBezTo>
                  <a:cubicBezTo>
                    <a:pt x="6400" y="21600"/>
                    <a:pt x="4400" y="21376"/>
                    <a:pt x="2400" y="21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4489449" y="1701800"/>
              <a:ext cx="212812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566" y="0"/>
                  </a:moveTo>
                  <a:cubicBezTo>
                    <a:pt x="2566" y="1234"/>
                    <a:pt x="2566" y="2469"/>
                    <a:pt x="5347" y="4423"/>
                  </a:cubicBezTo>
                  <a:cubicBezTo>
                    <a:pt x="8127" y="6377"/>
                    <a:pt x="13687" y="9051"/>
                    <a:pt x="17002" y="10594"/>
                  </a:cubicBezTo>
                  <a:cubicBezTo>
                    <a:pt x="20317" y="12137"/>
                    <a:pt x="21386" y="12549"/>
                    <a:pt x="21493" y="13063"/>
                  </a:cubicBezTo>
                  <a:cubicBezTo>
                    <a:pt x="21600" y="13577"/>
                    <a:pt x="20745" y="14194"/>
                    <a:pt x="17002" y="15634"/>
                  </a:cubicBezTo>
                  <a:cubicBezTo>
                    <a:pt x="13259" y="17074"/>
                    <a:pt x="6630" y="193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4559299" y="1911350"/>
              <a:ext cx="2159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29" y="3600"/>
                    <a:pt x="11859" y="7200"/>
                    <a:pt x="8259" y="10800"/>
                  </a:cubicBezTo>
                  <a:cubicBezTo>
                    <a:pt x="4659" y="14400"/>
                    <a:pt x="2329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4884871" y="1697780"/>
              <a:ext cx="216495" cy="25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953" fill="norm" stroke="1" extrusionOk="0">
                  <a:moveTo>
                    <a:pt x="16654" y="333"/>
                  </a:moveTo>
                  <a:cubicBezTo>
                    <a:pt x="14577" y="-18"/>
                    <a:pt x="12500" y="-369"/>
                    <a:pt x="10112" y="860"/>
                  </a:cubicBezTo>
                  <a:cubicBezTo>
                    <a:pt x="7723" y="2090"/>
                    <a:pt x="5023" y="4899"/>
                    <a:pt x="3154" y="8148"/>
                  </a:cubicBezTo>
                  <a:cubicBezTo>
                    <a:pt x="1285" y="11397"/>
                    <a:pt x="246" y="15085"/>
                    <a:pt x="39" y="17280"/>
                  </a:cubicBezTo>
                  <a:cubicBezTo>
                    <a:pt x="-169" y="19475"/>
                    <a:pt x="454" y="20177"/>
                    <a:pt x="2012" y="20616"/>
                  </a:cubicBezTo>
                  <a:cubicBezTo>
                    <a:pt x="3569" y="21055"/>
                    <a:pt x="6062" y="21231"/>
                    <a:pt x="9073" y="20090"/>
                  </a:cubicBezTo>
                  <a:cubicBezTo>
                    <a:pt x="12085" y="18948"/>
                    <a:pt x="15616" y="16490"/>
                    <a:pt x="17796" y="13329"/>
                  </a:cubicBezTo>
                  <a:cubicBezTo>
                    <a:pt x="19977" y="10168"/>
                    <a:pt x="20808" y="6304"/>
                    <a:pt x="21119" y="3846"/>
                  </a:cubicBezTo>
                  <a:cubicBezTo>
                    <a:pt x="21431" y="1387"/>
                    <a:pt x="21223" y="333"/>
                    <a:pt x="19666" y="70"/>
                  </a:cubicBezTo>
                  <a:cubicBezTo>
                    <a:pt x="18108" y="-193"/>
                    <a:pt x="15200" y="333"/>
                    <a:pt x="12293" y="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7385049" y="1664647"/>
              <a:ext cx="117515" cy="41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00" fill="norm" stroke="1" extrusionOk="0">
                  <a:moveTo>
                    <a:pt x="10414" y="7115"/>
                  </a:moveTo>
                  <a:cubicBezTo>
                    <a:pt x="9257" y="10805"/>
                    <a:pt x="8100" y="14496"/>
                    <a:pt x="7521" y="16612"/>
                  </a:cubicBezTo>
                  <a:cubicBezTo>
                    <a:pt x="6943" y="18729"/>
                    <a:pt x="6943" y="19272"/>
                    <a:pt x="7136" y="19977"/>
                  </a:cubicBezTo>
                  <a:cubicBezTo>
                    <a:pt x="7329" y="20683"/>
                    <a:pt x="7714" y="21551"/>
                    <a:pt x="7907" y="21497"/>
                  </a:cubicBezTo>
                  <a:cubicBezTo>
                    <a:pt x="8100" y="21442"/>
                    <a:pt x="8100" y="20466"/>
                    <a:pt x="7329" y="18240"/>
                  </a:cubicBezTo>
                  <a:cubicBezTo>
                    <a:pt x="6557" y="16015"/>
                    <a:pt x="5014" y="12542"/>
                    <a:pt x="4243" y="9448"/>
                  </a:cubicBezTo>
                  <a:cubicBezTo>
                    <a:pt x="3471" y="6355"/>
                    <a:pt x="3471" y="3641"/>
                    <a:pt x="4243" y="2068"/>
                  </a:cubicBezTo>
                  <a:cubicBezTo>
                    <a:pt x="5014" y="494"/>
                    <a:pt x="6557" y="60"/>
                    <a:pt x="8293" y="5"/>
                  </a:cubicBezTo>
                  <a:cubicBezTo>
                    <a:pt x="10029" y="-49"/>
                    <a:pt x="11957" y="277"/>
                    <a:pt x="14850" y="1308"/>
                  </a:cubicBezTo>
                  <a:cubicBezTo>
                    <a:pt x="17743" y="2339"/>
                    <a:pt x="21600" y="4076"/>
                    <a:pt x="21407" y="5812"/>
                  </a:cubicBezTo>
                  <a:cubicBezTo>
                    <a:pt x="21214" y="7549"/>
                    <a:pt x="16971" y="9286"/>
                    <a:pt x="12729" y="10208"/>
                  </a:cubicBezTo>
                  <a:cubicBezTo>
                    <a:pt x="8486" y="11131"/>
                    <a:pt x="4243" y="11239"/>
                    <a:pt x="0" y="1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7473949" y="1841499"/>
              <a:ext cx="165101" cy="21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8640"/>
                  </a:moveTo>
                  <a:cubicBezTo>
                    <a:pt x="0" y="7200"/>
                    <a:pt x="0" y="5760"/>
                    <a:pt x="831" y="4937"/>
                  </a:cubicBezTo>
                  <a:cubicBezTo>
                    <a:pt x="1662" y="4114"/>
                    <a:pt x="3323" y="3909"/>
                    <a:pt x="5262" y="4937"/>
                  </a:cubicBezTo>
                  <a:cubicBezTo>
                    <a:pt x="7200" y="5966"/>
                    <a:pt x="9415" y="8229"/>
                    <a:pt x="10800" y="10491"/>
                  </a:cubicBezTo>
                  <a:cubicBezTo>
                    <a:pt x="12185" y="12754"/>
                    <a:pt x="12738" y="15017"/>
                    <a:pt x="12877" y="16663"/>
                  </a:cubicBezTo>
                  <a:cubicBezTo>
                    <a:pt x="13015" y="18309"/>
                    <a:pt x="12738" y="19337"/>
                    <a:pt x="11769" y="20160"/>
                  </a:cubicBezTo>
                  <a:cubicBezTo>
                    <a:pt x="10800" y="20983"/>
                    <a:pt x="9138" y="21600"/>
                    <a:pt x="8169" y="21189"/>
                  </a:cubicBezTo>
                  <a:cubicBezTo>
                    <a:pt x="7200" y="20777"/>
                    <a:pt x="6923" y="19337"/>
                    <a:pt x="7892" y="16663"/>
                  </a:cubicBezTo>
                  <a:cubicBezTo>
                    <a:pt x="8862" y="13989"/>
                    <a:pt x="11077" y="10080"/>
                    <a:pt x="13569" y="7097"/>
                  </a:cubicBezTo>
                  <a:cubicBezTo>
                    <a:pt x="16062" y="4114"/>
                    <a:pt x="18831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7709844" y="1744550"/>
              <a:ext cx="96569" cy="30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253" fill="norm" stroke="1" extrusionOk="0">
                  <a:moveTo>
                    <a:pt x="20476" y="2306"/>
                  </a:moveTo>
                  <a:cubicBezTo>
                    <a:pt x="20935" y="1284"/>
                    <a:pt x="21395" y="263"/>
                    <a:pt x="20246" y="44"/>
                  </a:cubicBezTo>
                  <a:cubicBezTo>
                    <a:pt x="19097" y="-175"/>
                    <a:pt x="16340" y="409"/>
                    <a:pt x="13123" y="2014"/>
                  </a:cubicBezTo>
                  <a:cubicBezTo>
                    <a:pt x="9906" y="3620"/>
                    <a:pt x="6229" y="6247"/>
                    <a:pt x="3701" y="8874"/>
                  </a:cubicBezTo>
                  <a:cubicBezTo>
                    <a:pt x="1174" y="11501"/>
                    <a:pt x="-205" y="14128"/>
                    <a:pt x="25" y="16244"/>
                  </a:cubicBezTo>
                  <a:cubicBezTo>
                    <a:pt x="255" y="18360"/>
                    <a:pt x="2093" y="19966"/>
                    <a:pt x="4621" y="20695"/>
                  </a:cubicBezTo>
                  <a:cubicBezTo>
                    <a:pt x="7148" y="21425"/>
                    <a:pt x="10365" y="21279"/>
                    <a:pt x="13582" y="21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7873999" y="1790700"/>
              <a:ext cx="1714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273"/>
                    <a:pt x="8000" y="6545"/>
                    <a:pt x="11600" y="10145"/>
                  </a:cubicBezTo>
                  <a:cubicBezTo>
                    <a:pt x="15200" y="13745"/>
                    <a:pt x="18400" y="176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7932094" y="1739900"/>
              <a:ext cx="138757" cy="3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35" fill="norm" stroke="1" extrusionOk="0">
                  <a:moveTo>
                    <a:pt x="21454" y="0"/>
                  </a:moveTo>
                  <a:cubicBezTo>
                    <a:pt x="18181" y="3553"/>
                    <a:pt x="14909" y="7105"/>
                    <a:pt x="11636" y="10445"/>
                  </a:cubicBezTo>
                  <a:cubicBezTo>
                    <a:pt x="8363" y="13784"/>
                    <a:pt x="5090" y="16911"/>
                    <a:pt x="2963" y="18829"/>
                  </a:cubicBezTo>
                  <a:cubicBezTo>
                    <a:pt x="836" y="20747"/>
                    <a:pt x="-146" y="21458"/>
                    <a:pt x="18" y="21529"/>
                  </a:cubicBezTo>
                  <a:cubicBezTo>
                    <a:pt x="181" y="21600"/>
                    <a:pt x="1490" y="21032"/>
                    <a:pt x="2799" y="20534"/>
                  </a:cubicBezTo>
                  <a:cubicBezTo>
                    <a:pt x="4109" y="20037"/>
                    <a:pt x="5418" y="19611"/>
                    <a:pt x="6727" y="19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8159749" y="18605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8172449" y="19494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8371115" y="1809231"/>
              <a:ext cx="239486" cy="13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372" fill="norm" stroke="1" extrusionOk="0">
                  <a:moveTo>
                    <a:pt x="8932" y="14808"/>
                  </a:moveTo>
                  <a:cubicBezTo>
                    <a:pt x="9121" y="11535"/>
                    <a:pt x="9311" y="8262"/>
                    <a:pt x="9216" y="5808"/>
                  </a:cubicBezTo>
                  <a:cubicBezTo>
                    <a:pt x="9121" y="3353"/>
                    <a:pt x="8742" y="1717"/>
                    <a:pt x="8079" y="735"/>
                  </a:cubicBezTo>
                  <a:cubicBezTo>
                    <a:pt x="7416" y="-247"/>
                    <a:pt x="6469" y="-574"/>
                    <a:pt x="5048" y="1881"/>
                  </a:cubicBezTo>
                  <a:cubicBezTo>
                    <a:pt x="3626" y="4335"/>
                    <a:pt x="1732" y="9571"/>
                    <a:pt x="784" y="13008"/>
                  </a:cubicBezTo>
                  <a:cubicBezTo>
                    <a:pt x="-163" y="16444"/>
                    <a:pt x="-163" y="18081"/>
                    <a:pt x="311" y="19226"/>
                  </a:cubicBezTo>
                  <a:cubicBezTo>
                    <a:pt x="784" y="20371"/>
                    <a:pt x="1732" y="21026"/>
                    <a:pt x="3437" y="19390"/>
                  </a:cubicBezTo>
                  <a:cubicBezTo>
                    <a:pt x="5142" y="17753"/>
                    <a:pt x="7605" y="13826"/>
                    <a:pt x="9311" y="10553"/>
                  </a:cubicBezTo>
                  <a:cubicBezTo>
                    <a:pt x="11016" y="7281"/>
                    <a:pt x="11963" y="4662"/>
                    <a:pt x="12626" y="4171"/>
                  </a:cubicBezTo>
                  <a:cubicBezTo>
                    <a:pt x="13290" y="3681"/>
                    <a:pt x="13669" y="5317"/>
                    <a:pt x="15090" y="8099"/>
                  </a:cubicBezTo>
                  <a:cubicBezTo>
                    <a:pt x="16511" y="10881"/>
                    <a:pt x="18974" y="14808"/>
                    <a:pt x="21437" y="18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8635999" y="1606550"/>
              <a:ext cx="128121" cy="42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24" fill="norm" stroke="1" extrusionOk="0">
                  <a:moveTo>
                    <a:pt x="0" y="0"/>
                  </a:moveTo>
                  <a:cubicBezTo>
                    <a:pt x="4877" y="2687"/>
                    <a:pt x="9755" y="5373"/>
                    <a:pt x="13587" y="8221"/>
                  </a:cubicBezTo>
                  <a:cubicBezTo>
                    <a:pt x="17419" y="11069"/>
                    <a:pt x="20206" y="14078"/>
                    <a:pt x="20903" y="16227"/>
                  </a:cubicBezTo>
                  <a:cubicBezTo>
                    <a:pt x="21600" y="18376"/>
                    <a:pt x="20206" y="19666"/>
                    <a:pt x="18639" y="20472"/>
                  </a:cubicBezTo>
                  <a:cubicBezTo>
                    <a:pt x="17071" y="21278"/>
                    <a:pt x="15329" y="21600"/>
                    <a:pt x="14806" y="21331"/>
                  </a:cubicBezTo>
                  <a:cubicBezTo>
                    <a:pt x="14284" y="21063"/>
                    <a:pt x="14981" y="20203"/>
                    <a:pt x="15677" y="19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8978899" y="17907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8978899" y="1911350"/>
              <a:ext cx="1270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9254647" y="1784349"/>
              <a:ext cx="203585" cy="17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209" fill="norm" stroke="1" extrusionOk="0">
                  <a:moveTo>
                    <a:pt x="12813" y="0"/>
                  </a:moveTo>
                  <a:cubicBezTo>
                    <a:pt x="9977" y="781"/>
                    <a:pt x="7140" y="1561"/>
                    <a:pt x="4740" y="4294"/>
                  </a:cubicBezTo>
                  <a:cubicBezTo>
                    <a:pt x="2340" y="7027"/>
                    <a:pt x="377" y="11711"/>
                    <a:pt x="49" y="15094"/>
                  </a:cubicBezTo>
                  <a:cubicBezTo>
                    <a:pt x="-278" y="18477"/>
                    <a:pt x="1031" y="20559"/>
                    <a:pt x="3867" y="21080"/>
                  </a:cubicBezTo>
                  <a:cubicBezTo>
                    <a:pt x="6704" y="21600"/>
                    <a:pt x="11067" y="20559"/>
                    <a:pt x="14231" y="17827"/>
                  </a:cubicBezTo>
                  <a:cubicBezTo>
                    <a:pt x="17395" y="15094"/>
                    <a:pt x="19358" y="10670"/>
                    <a:pt x="20340" y="7807"/>
                  </a:cubicBezTo>
                  <a:cubicBezTo>
                    <a:pt x="21322" y="4945"/>
                    <a:pt x="21322" y="3643"/>
                    <a:pt x="19358" y="2602"/>
                  </a:cubicBezTo>
                  <a:cubicBezTo>
                    <a:pt x="17395" y="1561"/>
                    <a:pt x="13467" y="781"/>
                    <a:pt x="95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0" y="2514600"/>
              <a:ext cx="12388850" cy="66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231"/>
                  </a:moveTo>
                  <a:cubicBezTo>
                    <a:pt x="122" y="5608"/>
                    <a:pt x="244" y="4985"/>
                    <a:pt x="365" y="4535"/>
                  </a:cubicBezTo>
                  <a:cubicBezTo>
                    <a:pt x="487" y="4085"/>
                    <a:pt x="609" y="3808"/>
                    <a:pt x="738" y="3635"/>
                  </a:cubicBezTo>
                  <a:cubicBezTo>
                    <a:pt x="867" y="3462"/>
                    <a:pt x="1004" y="3392"/>
                    <a:pt x="1142" y="3288"/>
                  </a:cubicBezTo>
                  <a:cubicBezTo>
                    <a:pt x="1281" y="3185"/>
                    <a:pt x="1421" y="3046"/>
                    <a:pt x="1554" y="2942"/>
                  </a:cubicBezTo>
                  <a:cubicBezTo>
                    <a:pt x="1687" y="2838"/>
                    <a:pt x="1812" y="2769"/>
                    <a:pt x="1939" y="2665"/>
                  </a:cubicBezTo>
                  <a:cubicBezTo>
                    <a:pt x="2067" y="2562"/>
                    <a:pt x="2196" y="2423"/>
                    <a:pt x="2334" y="2319"/>
                  </a:cubicBezTo>
                  <a:cubicBezTo>
                    <a:pt x="2473" y="2215"/>
                    <a:pt x="2620" y="2146"/>
                    <a:pt x="2772" y="2077"/>
                  </a:cubicBezTo>
                  <a:cubicBezTo>
                    <a:pt x="2923" y="2008"/>
                    <a:pt x="3078" y="1938"/>
                    <a:pt x="3211" y="1869"/>
                  </a:cubicBezTo>
                  <a:cubicBezTo>
                    <a:pt x="3344" y="1800"/>
                    <a:pt x="3454" y="1731"/>
                    <a:pt x="3567" y="1662"/>
                  </a:cubicBezTo>
                  <a:cubicBezTo>
                    <a:pt x="3679" y="1592"/>
                    <a:pt x="3794" y="1523"/>
                    <a:pt x="3912" y="1488"/>
                  </a:cubicBezTo>
                  <a:cubicBezTo>
                    <a:pt x="4030" y="1454"/>
                    <a:pt x="4152" y="1454"/>
                    <a:pt x="4275" y="1454"/>
                  </a:cubicBezTo>
                  <a:cubicBezTo>
                    <a:pt x="4399" y="1454"/>
                    <a:pt x="4524" y="1454"/>
                    <a:pt x="4652" y="1454"/>
                  </a:cubicBezTo>
                  <a:cubicBezTo>
                    <a:pt x="4779" y="1454"/>
                    <a:pt x="4908" y="1454"/>
                    <a:pt x="5039" y="1419"/>
                  </a:cubicBezTo>
                  <a:cubicBezTo>
                    <a:pt x="5170" y="1385"/>
                    <a:pt x="5303" y="1315"/>
                    <a:pt x="5442" y="1281"/>
                  </a:cubicBezTo>
                  <a:cubicBezTo>
                    <a:pt x="5580" y="1246"/>
                    <a:pt x="5724" y="1246"/>
                    <a:pt x="5870" y="1212"/>
                  </a:cubicBezTo>
                  <a:cubicBezTo>
                    <a:pt x="6015" y="1177"/>
                    <a:pt x="6163" y="1108"/>
                    <a:pt x="6316" y="1038"/>
                  </a:cubicBezTo>
                  <a:cubicBezTo>
                    <a:pt x="6469" y="969"/>
                    <a:pt x="6628" y="900"/>
                    <a:pt x="6789" y="831"/>
                  </a:cubicBezTo>
                  <a:cubicBezTo>
                    <a:pt x="6949" y="762"/>
                    <a:pt x="7111" y="692"/>
                    <a:pt x="7274" y="623"/>
                  </a:cubicBezTo>
                  <a:cubicBezTo>
                    <a:pt x="7436" y="554"/>
                    <a:pt x="7599" y="485"/>
                    <a:pt x="7763" y="415"/>
                  </a:cubicBezTo>
                  <a:cubicBezTo>
                    <a:pt x="7927" y="346"/>
                    <a:pt x="8093" y="277"/>
                    <a:pt x="8222" y="208"/>
                  </a:cubicBezTo>
                  <a:cubicBezTo>
                    <a:pt x="8351" y="138"/>
                    <a:pt x="8444" y="69"/>
                    <a:pt x="8532" y="35"/>
                  </a:cubicBezTo>
                  <a:cubicBezTo>
                    <a:pt x="8621" y="0"/>
                    <a:pt x="8706" y="0"/>
                    <a:pt x="8800" y="0"/>
                  </a:cubicBezTo>
                  <a:cubicBezTo>
                    <a:pt x="8894" y="0"/>
                    <a:pt x="8997" y="0"/>
                    <a:pt x="9086" y="0"/>
                  </a:cubicBezTo>
                  <a:cubicBezTo>
                    <a:pt x="9174" y="0"/>
                    <a:pt x="9248" y="0"/>
                    <a:pt x="9339" y="0"/>
                  </a:cubicBezTo>
                  <a:cubicBezTo>
                    <a:pt x="9429" y="0"/>
                    <a:pt x="9536" y="0"/>
                    <a:pt x="9678" y="0"/>
                  </a:cubicBezTo>
                  <a:cubicBezTo>
                    <a:pt x="9820" y="0"/>
                    <a:pt x="9997" y="0"/>
                    <a:pt x="10134" y="0"/>
                  </a:cubicBezTo>
                  <a:cubicBezTo>
                    <a:pt x="10270" y="0"/>
                    <a:pt x="10366" y="0"/>
                    <a:pt x="10460" y="35"/>
                  </a:cubicBezTo>
                  <a:cubicBezTo>
                    <a:pt x="10555" y="69"/>
                    <a:pt x="10647" y="138"/>
                    <a:pt x="10794" y="242"/>
                  </a:cubicBezTo>
                  <a:cubicBezTo>
                    <a:pt x="10942" y="346"/>
                    <a:pt x="11145" y="485"/>
                    <a:pt x="11289" y="588"/>
                  </a:cubicBezTo>
                  <a:cubicBezTo>
                    <a:pt x="11433" y="692"/>
                    <a:pt x="11518" y="762"/>
                    <a:pt x="11667" y="865"/>
                  </a:cubicBezTo>
                  <a:cubicBezTo>
                    <a:pt x="11817" y="969"/>
                    <a:pt x="12031" y="1108"/>
                    <a:pt x="12234" y="1281"/>
                  </a:cubicBezTo>
                  <a:cubicBezTo>
                    <a:pt x="12437" y="1454"/>
                    <a:pt x="12629" y="1662"/>
                    <a:pt x="12785" y="1869"/>
                  </a:cubicBezTo>
                  <a:cubicBezTo>
                    <a:pt x="12942" y="2077"/>
                    <a:pt x="13064" y="2285"/>
                    <a:pt x="13177" y="2458"/>
                  </a:cubicBezTo>
                  <a:cubicBezTo>
                    <a:pt x="13289" y="2631"/>
                    <a:pt x="13393" y="2769"/>
                    <a:pt x="13494" y="2908"/>
                  </a:cubicBezTo>
                  <a:cubicBezTo>
                    <a:pt x="13595" y="3046"/>
                    <a:pt x="13695" y="3185"/>
                    <a:pt x="13798" y="3323"/>
                  </a:cubicBezTo>
                  <a:cubicBezTo>
                    <a:pt x="13902" y="3462"/>
                    <a:pt x="14009" y="3600"/>
                    <a:pt x="14120" y="3773"/>
                  </a:cubicBezTo>
                  <a:cubicBezTo>
                    <a:pt x="14230" y="3946"/>
                    <a:pt x="14345" y="4154"/>
                    <a:pt x="14454" y="4362"/>
                  </a:cubicBezTo>
                  <a:cubicBezTo>
                    <a:pt x="14562" y="4569"/>
                    <a:pt x="14666" y="4777"/>
                    <a:pt x="14773" y="4985"/>
                  </a:cubicBezTo>
                  <a:cubicBezTo>
                    <a:pt x="14880" y="5192"/>
                    <a:pt x="14990" y="5400"/>
                    <a:pt x="15094" y="5608"/>
                  </a:cubicBezTo>
                  <a:cubicBezTo>
                    <a:pt x="15197" y="5815"/>
                    <a:pt x="15293" y="6023"/>
                    <a:pt x="15398" y="6231"/>
                  </a:cubicBezTo>
                  <a:cubicBezTo>
                    <a:pt x="15503" y="6438"/>
                    <a:pt x="15618" y="6646"/>
                    <a:pt x="15727" y="6854"/>
                  </a:cubicBezTo>
                  <a:cubicBezTo>
                    <a:pt x="15836" y="7062"/>
                    <a:pt x="15939" y="7269"/>
                    <a:pt x="16094" y="7546"/>
                  </a:cubicBezTo>
                  <a:cubicBezTo>
                    <a:pt x="16249" y="7823"/>
                    <a:pt x="16456" y="8169"/>
                    <a:pt x="16614" y="8481"/>
                  </a:cubicBezTo>
                  <a:cubicBezTo>
                    <a:pt x="16773" y="8792"/>
                    <a:pt x="16884" y="9069"/>
                    <a:pt x="16989" y="9312"/>
                  </a:cubicBezTo>
                  <a:cubicBezTo>
                    <a:pt x="17094" y="9554"/>
                    <a:pt x="17194" y="9762"/>
                    <a:pt x="17291" y="9969"/>
                  </a:cubicBezTo>
                  <a:cubicBezTo>
                    <a:pt x="17389" y="10177"/>
                    <a:pt x="17485" y="10385"/>
                    <a:pt x="17583" y="10592"/>
                  </a:cubicBezTo>
                  <a:cubicBezTo>
                    <a:pt x="17681" y="10800"/>
                    <a:pt x="17780" y="11008"/>
                    <a:pt x="17924" y="11354"/>
                  </a:cubicBezTo>
                  <a:cubicBezTo>
                    <a:pt x="18068" y="11700"/>
                    <a:pt x="18256" y="12185"/>
                    <a:pt x="18443" y="12635"/>
                  </a:cubicBezTo>
                  <a:cubicBezTo>
                    <a:pt x="18629" y="13085"/>
                    <a:pt x="18814" y="13500"/>
                    <a:pt x="19000" y="13950"/>
                  </a:cubicBezTo>
                  <a:cubicBezTo>
                    <a:pt x="19186" y="14400"/>
                    <a:pt x="19375" y="14885"/>
                    <a:pt x="19554" y="15369"/>
                  </a:cubicBezTo>
                  <a:cubicBezTo>
                    <a:pt x="19733" y="15854"/>
                    <a:pt x="19902" y="16338"/>
                    <a:pt x="20072" y="16823"/>
                  </a:cubicBezTo>
                  <a:cubicBezTo>
                    <a:pt x="20242" y="17308"/>
                    <a:pt x="20412" y="17792"/>
                    <a:pt x="20572" y="18242"/>
                  </a:cubicBezTo>
                  <a:cubicBezTo>
                    <a:pt x="20733" y="18692"/>
                    <a:pt x="20884" y="19108"/>
                    <a:pt x="21054" y="19662"/>
                  </a:cubicBezTo>
                  <a:cubicBezTo>
                    <a:pt x="21224" y="20215"/>
                    <a:pt x="21412" y="209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80999" y="321310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55599" y="30861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286971" y="3098799"/>
              <a:ext cx="6863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21222" y="0"/>
                  </a:moveTo>
                  <a:cubicBezTo>
                    <a:pt x="17949" y="0"/>
                    <a:pt x="14677" y="0"/>
                    <a:pt x="12058" y="400"/>
                  </a:cubicBezTo>
                  <a:cubicBezTo>
                    <a:pt x="9440" y="800"/>
                    <a:pt x="7477" y="1600"/>
                    <a:pt x="5513" y="3760"/>
                  </a:cubicBezTo>
                  <a:cubicBezTo>
                    <a:pt x="3549" y="5920"/>
                    <a:pt x="1586" y="9440"/>
                    <a:pt x="604" y="12160"/>
                  </a:cubicBezTo>
                  <a:cubicBezTo>
                    <a:pt x="-378" y="14880"/>
                    <a:pt x="-378" y="16800"/>
                    <a:pt x="2240" y="18240"/>
                  </a:cubicBezTo>
                  <a:cubicBezTo>
                    <a:pt x="4858" y="19680"/>
                    <a:pt x="10095" y="20640"/>
                    <a:pt x="153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463549" y="3149600"/>
              <a:ext cx="7518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9000" y="0"/>
                  </a:moveTo>
                  <a:cubicBezTo>
                    <a:pt x="15000" y="3892"/>
                    <a:pt x="21000" y="7784"/>
                    <a:pt x="21300" y="11286"/>
                  </a:cubicBezTo>
                  <a:cubicBezTo>
                    <a:pt x="21600" y="14789"/>
                    <a:pt x="16200" y="17903"/>
                    <a:pt x="11700" y="19557"/>
                  </a:cubicBezTo>
                  <a:cubicBezTo>
                    <a:pt x="7200" y="21211"/>
                    <a:pt x="3600" y="214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797106" y="3020483"/>
              <a:ext cx="155395" cy="358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82" fill="norm" stroke="1" extrusionOk="0">
                  <a:moveTo>
                    <a:pt x="413" y="1256"/>
                  </a:moveTo>
                  <a:cubicBezTo>
                    <a:pt x="121" y="628"/>
                    <a:pt x="-171" y="0"/>
                    <a:pt x="121" y="0"/>
                  </a:cubicBezTo>
                  <a:cubicBezTo>
                    <a:pt x="413" y="0"/>
                    <a:pt x="1288" y="628"/>
                    <a:pt x="2456" y="2386"/>
                  </a:cubicBezTo>
                  <a:cubicBezTo>
                    <a:pt x="3624" y="4144"/>
                    <a:pt x="5083" y="7033"/>
                    <a:pt x="6543" y="9733"/>
                  </a:cubicBezTo>
                  <a:cubicBezTo>
                    <a:pt x="8002" y="12433"/>
                    <a:pt x="9461" y="14944"/>
                    <a:pt x="10775" y="17016"/>
                  </a:cubicBezTo>
                  <a:cubicBezTo>
                    <a:pt x="12088" y="19088"/>
                    <a:pt x="13256" y="20721"/>
                    <a:pt x="14132" y="21160"/>
                  </a:cubicBezTo>
                  <a:cubicBezTo>
                    <a:pt x="15007" y="21600"/>
                    <a:pt x="15591" y="20847"/>
                    <a:pt x="16029" y="18837"/>
                  </a:cubicBezTo>
                  <a:cubicBezTo>
                    <a:pt x="16467" y="16828"/>
                    <a:pt x="16759" y="13563"/>
                    <a:pt x="17343" y="10423"/>
                  </a:cubicBezTo>
                  <a:cubicBezTo>
                    <a:pt x="17926" y="7284"/>
                    <a:pt x="18802" y="4270"/>
                    <a:pt x="19386" y="2449"/>
                  </a:cubicBezTo>
                  <a:cubicBezTo>
                    <a:pt x="19970" y="628"/>
                    <a:pt x="20261" y="0"/>
                    <a:pt x="20407" y="0"/>
                  </a:cubicBezTo>
                  <a:cubicBezTo>
                    <a:pt x="20553" y="0"/>
                    <a:pt x="20553" y="628"/>
                    <a:pt x="20699" y="1067"/>
                  </a:cubicBezTo>
                  <a:cubicBezTo>
                    <a:pt x="20845" y="1507"/>
                    <a:pt x="21137" y="1758"/>
                    <a:pt x="21429" y="2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011204" y="3171737"/>
              <a:ext cx="125446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76" fill="norm" stroke="1" extrusionOk="0">
                  <a:moveTo>
                    <a:pt x="15936" y="10946"/>
                  </a:moveTo>
                  <a:cubicBezTo>
                    <a:pt x="15216" y="8246"/>
                    <a:pt x="14496" y="5546"/>
                    <a:pt x="13776" y="3521"/>
                  </a:cubicBezTo>
                  <a:cubicBezTo>
                    <a:pt x="13056" y="1496"/>
                    <a:pt x="12336" y="146"/>
                    <a:pt x="11256" y="11"/>
                  </a:cubicBezTo>
                  <a:cubicBezTo>
                    <a:pt x="10176" y="-124"/>
                    <a:pt x="8736" y="956"/>
                    <a:pt x="6756" y="3791"/>
                  </a:cubicBezTo>
                  <a:cubicBezTo>
                    <a:pt x="4776" y="6626"/>
                    <a:pt x="2256" y="11216"/>
                    <a:pt x="996" y="14186"/>
                  </a:cubicBezTo>
                  <a:cubicBezTo>
                    <a:pt x="-264" y="17156"/>
                    <a:pt x="-264" y="18506"/>
                    <a:pt x="636" y="19181"/>
                  </a:cubicBezTo>
                  <a:cubicBezTo>
                    <a:pt x="1536" y="19856"/>
                    <a:pt x="3336" y="19856"/>
                    <a:pt x="5316" y="18101"/>
                  </a:cubicBezTo>
                  <a:cubicBezTo>
                    <a:pt x="7296" y="16346"/>
                    <a:pt x="9456" y="12836"/>
                    <a:pt x="11076" y="10001"/>
                  </a:cubicBezTo>
                  <a:cubicBezTo>
                    <a:pt x="12696" y="7166"/>
                    <a:pt x="13776" y="5006"/>
                    <a:pt x="14316" y="4736"/>
                  </a:cubicBezTo>
                  <a:cubicBezTo>
                    <a:pt x="14856" y="4466"/>
                    <a:pt x="14856" y="6086"/>
                    <a:pt x="15216" y="8786"/>
                  </a:cubicBezTo>
                  <a:cubicBezTo>
                    <a:pt x="15576" y="11486"/>
                    <a:pt x="16296" y="15266"/>
                    <a:pt x="17376" y="17561"/>
                  </a:cubicBezTo>
                  <a:cubicBezTo>
                    <a:pt x="18456" y="19856"/>
                    <a:pt x="19896" y="20666"/>
                    <a:pt x="21336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224323" y="2997200"/>
              <a:ext cx="13927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600" fill="norm" stroke="1" extrusionOk="0">
                  <a:moveTo>
                    <a:pt x="20303" y="0"/>
                  </a:moveTo>
                  <a:cubicBezTo>
                    <a:pt x="11046" y="1953"/>
                    <a:pt x="1789" y="3905"/>
                    <a:pt x="246" y="6895"/>
                  </a:cubicBezTo>
                  <a:cubicBezTo>
                    <a:pt x="-1297" y="9885"/>
                    <a:pt x="4874" y="13912"/>
                    <a:pt x="6417" y="16536"/>
                  </a:cubicBezTo>
                  <a:cubicBezTo>
                    <a:pt x="7960" y="19159"/>
                    <a:pt x="4874" y="20380"/>
                    <a:pt x="17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282699" y="320040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295399" y="30924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368719" y="2926221"/>
              <a:ext cx="155281" cy="40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48" fill="norm" stroke="1" extrusionOk="0">
                  <a:moveTo>
                    <a:pt x="15283" y="13826"/>
                  </a:moveTo>
                  <a:cubicBezTo>
                    <a:pt x="15283" y="13266"/>
                    <a:pt x="15283" y="12707"/>
                    <a:pt x="14554" y="12203"/>
                  </a:cubicBezTo>
                  <a:cubicBezTo>
                    <a:pt x="13824" y="11699"/>
                    <a:pt x="12364" y="11252"/>
                    <a:pt x="10905" y="11084"/>
                  </a:cubicBezTo>
                  <a:cubicBezTo>
                    <a:pt x="9445" y="10916"/>
                    <a:pt x="7986" y="11028"/>
                    <a:pt x="6235" y="12091"/>
                  </a:cubicBezTo>
                  <a:cubicBezTo>
                    <a:pt x="4483" y="13154"/>
                    <a:pt x="2440" y="15169"/>
                    <a:pt x="1272" y="16568"/>
                  </a:cubicBezTo>
                  <a:cubicBezTo>
                    <a:pt x="105" y="17967"/>
                    <a:pt x="-187" y="18750"/>
                    <a:pt x="105" y="19366"/>
                  </a:cubicBezTo>
                  <a:cubicBezTo>
                    <a:pt x="397" y="19981"/>
                    <a:pt x="1272" y="20429"/>
                    <a:pt x="2440" y="20597"/>
                  </a:cubicBezTo>
                  <a:cubicBezTo>
                    <a:pt x="3608" y="20765"/>
                    <a:pt x="5067" y="20653"/>
                    <a:pt x="7110" y="19701"/>
                  </a:cubicBezTo>
                  <a:cubicBezTo>
                    <a:pt x="9154" y="18750"/>
                    <a:pt x="11781" y="16959"/>
                    <a:pt x="13678" y="14553"/>
                  </a:cubicBezTo>
                  <a:cubicBezTo>
                    <a:pt x="15575" y="12147"/>
                    <a:pt x="16743" y="9125"/>
                    <a:pt x="17472" y="6831"/>
                  </a:cubicBezTo>
                  <a:cubicBezTo>
                    <a:pt x="18202" y="4537"/>
                    <a:pt x="18494" y="2970"/>
                    <a:pt x="18494" y="1851"/>
                  </a:cubicBezTo>
                  <a:cubicBezTo>
                    <a:pt x="18494" y="731"/>
                    <a:pt x="18202" y="60"/>
                    <a:pt x="17618" y="4"/>
                  </a:cubicBezTo>
                  <a:cubicBezTo>
                    <a:pt x="17035" y="-52"/>
                    <a:pt x="16159" y="508"/>
                    <a:pt x="15575" y="2634"/>
                  </a:cubicBezTo>
                  <a:cubicBezTo>
                    <a:pt x="14991" y="4760"/>
                    <a:pt x="14699" y="8454"/>
                    <a:pt x="15137" y="11643"/>
                  </a:cubicBezTo>
                  <a:cubicBezTo>
                    <a:pt x="15575" y="14833"/>
                    <a:pt x="16743" y="17519"/>
                    <a:pt x="17910" y="19086"/>
                  </a:cubicBezTo>
                  <a:cubicBezTo>
                    <a:pt x="19078" y="20653"/>
                    <a:pt x="20245" y="21100"/>
                    <a:pt x="21413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593849" y="3149600"/>
              <a:ext cx="2" cy="139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606549" y="302895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1718733" y="2889250"/>
              <a:ext cx="235791" cy="632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4821" y="0"/>
                  </a:moveTo>
                  <a:cubicBezTo>
                    <a:pt x="4243" y="1228"/>
                    <a:pt x="3664" y="2456"/>
                    <a:pt x="3375" y="4479"/>
                  </a:cubicBezTo>
                  <a:cubicBezTo>
                    <a:pt x="3086" y="6502"/>
                    <a:pt x="3086" y="9319"/>
                    <a:pt x="3086" y="10981"/>
                  </a:cubicBezTo>
                  <a:cubicBezTo>
                    <a:pt x="3086" y="12642"/>
                    <a:pt x="3086" y="13148"/>
                    <a:pt x="3182" y="13581"/>
                  </a:cubicBezTo>
                  <a:cubicBezTo>
                    <a:pt x="3279" y="14015"/>
                    <a:pt x="3471" y="14376"/>
                    <a:pt x="3954" y="14448"/>
                  </a:cubicBezTo>
                  <a:cubicBezTo>
                    <a:pt x="4436" y="14520"/>
                    <a:pt x="5207" y="14304"/>
                    <a:pt x="5496" y="13581"/>
                  </a:cubicBezTo>
                  <a:cubicBezTo>
                    <a:pt x="5786" y="12859"/>
                    <a:pt x="5593" y="11631"/>
                    <a:pt x="4918" y="10692"/>
                  </a:cubicBezTo>
                  <a:cubicBezTo>
                    <a:pt x="4243" y="9753"/>
                    <a:pt x="3086" y="9102"/>
                    <a:pt x="2025" y="8705"/>
                  </a:cubicBezTo>
                  <a:cubicBezTo>
                    <a:pt x="964" y="8308"/>
                    <a:pt x="0" y="8163"/>
                    <a:pt x="0" y="8127"/>
                  </a:cubicBezTo>
                  <a:cubicBezTo>
                    <a:pt x="0" y="8091"/>
                    <a:pt x="964" y="8163"/>
                    <a:pt x="1929" y="8199"/>
                  </a:cubicBezTo>
                  <a:cubicBezTo>
                    <a:pt x="2893" y="8235"/>
                    <a:pt x="3857" y="8235"/>
                    <a:pt x="4821" y="8163"/>
                  </a:cubicBezTo>
                  <a:cubicBezTo>
                    <a:pt x="5786" y="8091"/>
                    <a:pt x="6750" y="7946"/>
                    <a:pt x="7521" y="8019"/>
                  </a:cubicBezTo>
                  <a:cubicBezTo>
                    <a:pt x="8293" y="8091"/>
                    <a:pt x="8871" y="8380"/>
                    <a:pt x="9257" y="8705"/>
                  </a:cubicBezTo>
                  <a:cubicBezTo>
                    <a:pt x="9643" y="9030"/>
                    <a:pt x="9836" y="9391"/>
                    <a:pt x="10318" y="9680"/>
                  </a:cubicBezTo>
                  <a:cubicBezTo>
                    <a:pt x="10800" y="9969"/>
                    <a:pt x="11571" y="10186"/>
                    <a:pt x="12536" y="10078"/>
                  </a:cubicBezTo>
                  <a:cubicBezTo>
                    <a:pt x="13500" y="9969"/>
                    <a:pt x="14657" y="9536"/>
                    <a:pt x="15332" y="9138"/>
                  </a:cubicBezTo>
                  <a:cubicBezTo>
                    <a:pt x="16007" y="8741"/>
                    <a:pt x="16200" y="8380"/>
                    <a:pt x="16296" y="8380"/>
                  </a:cubicBezTo>
                  <a:cubicBezTo>
                    <a:pt x="16393" y="8380"/>
                    <a:pt x="16393" y="8741"/>
                    <a:pt x="16971" y="10041"/>
                  </a:cubicBezTo>
                  <a:cubicBezTo>
                    <a:pt x="17550" y="11342"/>
                    <a:pt x="18707" y="13581"/>
                    <a:pt x="19575" y="15387"/>
                  </a:cubicBezTo>
                  <a:cubicBezTo>
                    <a:pt x="20443" y="17193"/>
                    <a:pt x="21021" y="18566"/>
                    <a:pt x="21311" y="19433"/>
                  </a:cubicBezTo>
                  <a:cubicBezTo>
                    <a:pt x="21600" y="20300"/>
                    <a:pt x="21600" y="20661"/>
                    <a:pt x="20732" y="20986"/>
                  </a:cubicBezTo>
                  <a:cubicBezTo>
                    <a:pt x="19864" y="21311"/>
                    <a:pt x="18129" y="21600"/>
                    <a:pt x="16296" y="21600"/>
                  </a:cubicBezTo>
                  <a:cubicBezTo>
                    <a:pt x="14464" y="21600"/>
                    <a:pt x="12536" y="21311"/>
                    <a:pt x="11186" y="20878"/>
                  </a:cubicBezTo>
                  <a:cubicBezTo>
                    <a:pt x="9836" y="20444"/>
                    <a:pt x="9064" y="19866"/>
                    <a:pt x="8293" y="19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402670" y="2921000"/>
              <a:ext cx="86531" cy="34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392" fill="norm" stroke="1" extrusionOk="0">
                  <a:moveTo>
                    <a:pt x="6972" y="0"/>
                  </a:moveTo>
                  <a:cubicBezTo>
                    <a:pt x="7977" y="2749"/>
                    <a:pt x="8982" y="5498"/>
                    <a:pt x="9484" y="8640"/>
                  </a:cubicBezTo>
                  <a:cubicBezTo>
                    <a:pt x="9986" y="11782"/>
                    <a:pt x="9986" y="15316"/>
                    <a:pt x="9986" y="17607"/>
                  </a:cubicBezTo>
                  <a:cubicBezTo>
                    <a:pt x="9986" y="19898"/>
                    <a:pt x="9986" y="20945"/>
                    <a:pt x="11242" y="21273"/>
                  </a:cubicBezTo>
                  <a:cubicBezTo>
                    <a:pt x="12498" y="21600"/>
                    <a:pt x="15009" y="21207"/>
                    <a:pt x="16265" y="20684"/>
                  </a:cubicBezTo>
                  <a:cubicBezTo>
                    <a:pt x="17521" y="20160"/>
                    <a:pt x="17521" y="19505"/>
                    <a:pt x="16768" y="18851"/>
                  </a:cubicBezTo>
                  <a:cubicBezTo>
                    <a:pt x="16014" y="18196"/>
                    <a:pt x="14507" y="17542"/>
                    <a:pt x="10991" y="16756"/>
                  </a:cubicBezTo>
                  <a:cubicBezTo>
                    <a:pt x="7475" y="15971"/>
                    <a:pt x="1949" y="15055"/>
                    <a:pt x="442" y="14465"/>
                  </a:cubicBezTo>
                  <a:cubicBezTo>
                    <a:pt x="-1065" y="13876"/>
                    <a:pt x="1447" y="13615"/>
                    <a:pt x="5465" y="13484"/>
                  </a:cubicBezTo>
                  <a:cubicBezTo>
                    <a:pt x="9484" y="13353"/>
                    <a:pt x="15009" y="13353"/>
                    <a:pt x="20535" y="13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2520949" y="3099959"/>
              <a:ext cx="95251" cy="12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6283"/>
                  </a:moveTo>
                  <a:cubicBezTo>
                    <a:pt x="4800" y="5203"/>
                    <a:pt x="9600" y="4123"/>
                    <a:pt x="12960" y="3043"/>
                  </a:cubicBezTo>
                  <a:cubicBezTo>
                    <a:pt x="16320" y="1963"/>
                    <a:pt x="18240" y="883"/>
                    <a:pt x="17760" y="343"/>
                  </a:cubicBezTo>
                  <a:cubicBezTo>
                    <a:pt x="17280" y="-197"/>
                    <a:pt x="14400" y="-197"/>
                    <a:pt x="11280" y="1063"/>
                  </a:cubicBezTo>
                  <a:cubicBezTo>
                    <a:pt x="8160" y="2323"/>
                    <a:pt x="4800" y="4843"/>
                    <a:pt x="3120" y="7543"/>
                  </a:cubicBezTo>
                  <a:cubicBezTo>
                    <a:pt x="1440" y="10243"/>
                    <a:pt x="1440" y="13123"/>
                    <a:pt x="4800" y="15463"/>
                  </a:cubicBezTo>
                  <a:cubicBezTo>
                    <a:pt x="8160" y="17803"/>
                    <a:pt x="14880" y="19603"/>
                    <a:pt x="21600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2704835" y="3054350"/>
              <a:ext cx="117000" cy="189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450" fill="norm" stroke="1" extrusionOk="0">
                  <a:moveTo>
                    <a:pt x="14571" y="0"/>
                  </a:moveTo>
                  <a:cubicBezTo>
                    <a:pt x="9730" y="480"/>
                    <a:pt x="4888" y="960"/>
                    <a:pt x="2281" y="1800"/>
                  </a:cubicBezTo>
                  <a:cubicBezTo>
                    <a:pt x="-326" y="2640"/>
                    <a:pt x="-698" y="3840"/>
                    <a:pt x="1164" y="5400"/>
                  </a:cubicBezTo>
                  <a:cubicBezTo>
                    <a:pt x="3026" y="6960"/>
                    <a:pt x="7123" y="8880"/>
                    <a:pt x="10661" y="10680"/>
                  </a:cubicBezTo>
                  <a:cubicBezTo>
                    <a:pt x="14199" y="12480"/>
                    <a:pt x="17178" y="14160"/>
                    <a:pt x="18854" y="15600"/>
                  </a:cubicBezTo>
                  <a:cubicBezTo>
                    <a:pt x="20530" y="17040"/>
                    <a:pt x="20902" y="18240"/>
                    <a:pt x="20343" y="19200"/>
                  </a:cubicBezTo>
                  <a:cubicBezTo>
                    <a:pt x="19785" y="20160"/>
                    <a:pt x="18295" y="20880"/>
                    <a:pt x="16619" y="21240"/>
                  </a:cubicBezTo>
                  <a:cubicBezTo>
                    <a:pt x="14943" y="21600"/>
                    <a:pt x="13081" y="21600"/>
                    <a:pt x="11592" y="20400"/>
                  </a:cubicBezTo>
                  <a:cubicBezTo>
                    <a:pt x="10102" y="19200"/>
                    <a:pt x="8985" y="16800"/>
                    <a:pt x="7868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2909094" y="2876549"/>
              <a:ext cx="75407" cy="38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76" fill="norm" stroke="1" extrusionOk="0">
                  <a:moveTo>
                    <a:pt x="17775" y="0"/>
                  </a:moveTo>
                  <a:cubicBezTo>
                    <a:pt x="12975" y="2387"/>
                    <a:pt x="8175" y="4773"/>
                    <a:pt x="5175" y="7518"/>
                  </a:cubicBezTo>
                  <a:cubicBezTo>
                    <a:pt x="2175" y="10263"/>
                    <a:pt x="975" y="13366"/>
                    <a:pt x="375" y="15693"/>
                  </a:cubicBezTo>
                  <a:cubicBezTo>
                    <a:pt x="-225" y="18020"/>
                    <a:pt x="-225" y="19571"/>
                    <a:pt x="1275" y="20466"/>
                  </a:cubicBezTo>
                  <a:cubicBezTo>
                    <a:pt x="2775" y="21361"/>
                    <a:pt x="5775" y="21600"/>
                    <a:pt x="9375" y="21421"/>
                  </a:cubicBezTo>
                  <a:cubicBezTo>
                    <a:pt x="12975" y="21242"/>
                    <a:pt x="17175" y="20645"/>
                    <a:pt x="21375" y="20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2933699" y="30924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977899" y="3340100"/>
              <a:ext cx="19748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72" y="21600"/>
                    <a:pt x="1945" y="21600"/>
                    <a:pt x="2848" y="21600"/>
                  </a:cubicBezTo>
                  <a:cubicBezTo>
                    <a:pt x="3750" y="21600"/>
                    <a:pt x="4584" y="21600"/>
                    <a:pt x="5452" y="20618"/>
                  </a:cubicBezTo>
                  <a:cubicBezTo>
                    <a:pt x="6320" y="19636"/>
                    <a:pt x="7223" y="17673"/>
                    <a:pt x="8138" y="15382"/>
                  </a:cubicBezTo>
                  <a:cubicBezTo>
                    <a:pt x="9052" y="13091"/>
                    <a:pt x="9978" y="10473"/>
                    <a:pt x="10916" y="8509"/>
                  </a:cubicBezTo>
                  <a:cubicBezTo>
                    <a:pt x="11853" y="6545"/>
                    <a:pt x="12803" y="5236"/>
                    <a:pt x="13705" y="3927"/>
                  </a:cubicBezTo>
                  <a:cubicBezTo>
                    <a:pt x="14608" y="2618"/>
                    <a:pt x="15465" y="1309"/>
                    <a:pt x="16403" y="655"/>
                  </a:cubicBezTo>
                  <a:cubicBezTo>
                    <a:pt x="17340" y="0"/>
                    <a:pt x="18359" y="0"/>
                    <a:pt x="19239" y="0"/>
                  </a:cubicBezTo>
                  <a:cubicBezTo>
                    <a:pt x="20118" y="0"/>
                    <a:pt x="2085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225549" y="3321050"/>
              <a:ext cx="18034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2" y="19938"/>
                    <a:pt x="1724" y="18277"/>
                    <a:pt x="2573" y="17031"/>
                  </a:cubicBezTo>
                  <a:cubicBezTo>
                    <a:pt x="3423" y="15785"/>
                    <a:pt x="4259" y="14954"/>
                    <a:pt x="5146" y="14123"/>
                  </a:cubicBezTo>
                  <a:cubicBezTo>
                    <a:pt x="6034" y="13292"/>
                    <a:pt x="6972" y="12462"/>
                    <a:pt x="7948" y="11769"/>
                  </a:cubicBezTo>
                  <a:cubicBezTo>
                    <a:pt x="8924" y="11077"/>
                    <a:pt x="9938" y="10523"/>
                    <a:pt x="10965" y="9831"/>
                  </a:cubicBezTo>
                  <a:cubicBezTo>
                    <a:pt x="11992" y="9138"/>
                    <a:pt x="13031" y="8308"/>
                    <a:pt x="14032" y="7477"/>
                  </a:cubicBezTo>
                  <a:cubicBezTo>
                    <a:pt x="15034" y="6646"/>
                    <a:pt x="15997" y="5815"/>
                    <a:pt x="16910" y="4985"/>
                  </a:cubicBezTo>
                  <a:cubicBezTo>
                    <a:pt x="17823" y="4154"/>
                    <a:pt x="18685" y="3323"/>
                    <a:pt x="19458" y="2492"/>
                  </a:cubicBezTo>
                  <a:cubicBezTo>
                    <a:pt x="20231" y="1662"/>
                    <a:pt x="20915" y="8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3155949" y="30099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3104877" y="3136900"/>
              <a:ext cx="32023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20424" y="21600"/>
                  </a:moveTo>
                  <a:cubicBezTo>
                    <a:pt x="10974" y="19200"/>
                    <a:pt x="1524" y="16800"/>
                    <a:pt x="174" y="13200"/>
                  </a:cubicBezTo>
                  <a:cubicBezTo>
                    <a:pt x="-1176" y="9600"/>
                    <a:pt x="5574" y="4800"/>
                    <a:pt x="123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122457" y="2934758"/>
              <a:ext cx="125693" cy="60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531" fill="norm" stroke="1" extrusionOk="0">
                  <a:moveTo>
                    <a:pt x="21027" y="860"/>
                  </a:moveTo>
                  <a:cubicBezTo>
                    <a:pt x="17840" y="561"/>
                    <a:pt x="14653" y="262"/>
                    <a:pt x="11820" y="112"/>
                  </a:cubicBezTo>
                  <a:cubicBezTo>
                    <a:pt x="8988" y="-37"/>
                    <a:pt x="6509" y="-37"/>
                    <a:pt x="4738" y="112"/>
                  </a:cubicBezTo>
                  <a:cubicBezTo>
                    <a:pt x="2968" y="262"/>
                    <a:pt x="1906" y="561"/>
                    <a:pt x="1020" y="1495"/>
                  </a:cubicBezTo>
                  <a:cubicBezTo>
                    <a:pt x="135" y="2429"/>
                    <a:pt x="-573" y="3999"/>
                    <a:pt x="666" y="5867"/>
                  </a:cubicBezTo>
                  <a:cubicBezTo>
                    <a:pt x="1906" y="7736"/>
                    <a:pt x="5093" y="9903"/>
                    <a:pt x="7925" y="11884"/>
                  </a:cubicBezTo>
                  <a:cubicBezTo>
                    <a:pt x="10758" y="13865"/>
                    <a:pt x="13237" y="15659"/>
                    <a:pt x="14476" y="16966"/>
                  </a:cubicBezTo>
                  <a:cubicBezTo>
                    <a:pt x="15716" y="18274"/>
                    <a:pt x="15716" y="19097"/>
                    <a:pt x="15361" y="19694"/>
                  </a:cubicBezTo>
                  <a:cubicBezTo>
                    <a:pt x="15007" y="20292"/>
                    <a:pt x="14299" y="20666"/>
                    <a:pt x="13060" y="20965"/>
                  </a:cubicBezTo>
                  <a:cubicBezTo>
                    <a:pt x="11820" y="21264"/>
                    <a:pt x="10050" y="21488"/>
                    <a:pt x="8279" y="21526"/>
                  </a:cubicBezTo>
                  <a:cubicBezTo>
                    <a:pt x="6509" y="21563"/>
                    <a:pt x="4738" y="21414"/>
                    <a:pt x="4030" y="21152"/>
                  </a:cubicBezTo>
                  <a:cubicBezTo>
                    <a:pt x="3322" y="20890"/>
                    <a:pt x="3676" y="20517"/>
                    <a:pt x="4030" y="20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3975099" y="3714749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21600"/>
                    <a:pt x="10165" y="21600"/>
                    <a:pt x="13765" y="18000"/>
                  </a:cubicBezTo>
                  <a:cubicBezTo>
                    <a:pt x="17365" y="14400"/>
                    <a:pt x="1948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4147020" y="3674279"/>
              <a:ext cx="138725" cy="108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892" fill="norm" stroke="1" extrusionOk="0">
                  <a:moveTo>
                    <a:pt x="10727" y="2901"/>
                  </a:moveTo>
                  <a:cubicBezTo>
                    <a:pt x="11382" y="4939"/>
                    <a:pt x="12036" y="6977"/>
                    <a:pt x="11218" y="10033"/>
                  </a:cubicBezTo>
                  <a:cubicBezTo>
                    <a:pt x="10400" y="13090"/>
                    <a:pt x="8109" y="17166"/>
                    <a:pt x="6145" y="19203"/>
                  </a:cubicBezTo>
                  <a:cubicBezTo>
                    <a:pt x="4182" y="21241"/>
                    <a:pt x="2545" y="21241"/>
                    <a:pt x="1563" y="20222"/>
                  </a:cubicBezTo>
                  <a:cubicBezTo>
                    <a:pt x="582" y="19203"/>
                    <a:pt x="254" y="17166"/>
                    <a:pt x="91" y="15128"/>
                  </a:cubicBezTo>
                  <a:cubicBezTo>
                    <a:pt x="-73" y="13090"/>
                    <a:pt x="-73" y="11052"/>
                    <a:pt x="582" y="9422"/>
                  </a:cubicBezTo>
                  <a:cubicBezTo>
                    <a:pt x="1236" y="7792"/>
                    <a:pt x="2545" y="6569"/>
                    <a:pt x="4672" y="6977"/>
                  </a:cubicBezTo>
                  <a:cubicBezTo>
                    <a:pt x="6800" y="7384"/>
                    <a:pt x="9745" y="9422"/>
                    <a:pt x="11709" y="11256"/>
                  </a:cubicBezTo>
                  <a:cubicBezTo>
                    <a:pt x="13672" y="13090"/>
                    <a:pt x="14654" y="14720"/>
                    <a:pt x="15963" y="15739"/>
                  </a:cubicBezTo>
                  <a:cubicBezTo>
                    <a:pt x="17272" y="16758"/>
                    <a:pt x="18909" y="17166"/>
                    <a:pt x="19891" y="16350"/>
                  </a:cubicBezTo>
                  <a:cubicBezTo>
                    <a:pt x="20872" y="15535"/>
                    <a:pt x="21200" y="13498"/>
                    <a:pt x="21363" y="11052"/>
                  </a:cubicBezTo>
                  <a:cubicBezTo>
                    <a:pt x="21527" y="8607"/>
                    <a:pt x="21527" y="5754"/>
                    <a:pt x="20709" y="3920"/>
                  </a:cubicBezTo>
                  <a:cubicBezTo>
                    <a:pt x="19891" y="2086"/>
                    <a:pt x="18254" y="1271"/>
                    <a:pt x="16291" y="660"/>
                  </a:cubicBezTo>
                  <a:cubicBezTo>
                    <a:pt x="14327" y="49"/>
                    <a:pt x="12036" y="-359"/>
                    <a:pt x="10400" y="456"/>
                  </a:cubicBezTo>
                  <a:cubicBezTo>
                    <a:pt x="8763" y="1271"/>
                    <a:pt x="7782" y="3309"/>
                    <a:pt x="6800" y="5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4009765" y="2766020"/>
              <a:ext cx="142665" cy="72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19966" fill="norm" stroke="1" extrusionOk="0">
                  <a:moveTo>
                    <a:pt x="12904" y="2463"/>
                  </a:moveTo>
                  <a:cubicBezTo>
                    <a:pt x="10998" y="7717"/>
                    <a:pt x="9092" y="12971"/>
                    <a:pt x="7186" y="16182"/>
                  </a:cubicBezTo>
                  <a:cubicBezTo>
                    <a:pt x="5280" y="19392"/>
                    <a:pt x="3374" y="20560"/>
                    <a:pt x="2104" y="19684"/>
                  </a:cubicBezTo>
                  <a:cubicBezTo>
                    <a:pt x="833" y="18809"/>
                    <a:pt x="198" y="15890"/>
                    <a:pt x="39" y="12971"/>
                  </a:cubicBezTo>
                  <a:cubicBezTo>
                    <a:pt x="-120" y="10052"/>
                    <a:pt x="198" y="7133"/>
                    <a:pt x="1151" y="5090"/>
                  </a:cubicBezTo>
                  <a:cubicBezTo>
                    <a:pt x="2104" y="3046"/>
                    <a:pt x="3692" y="1879"/>
                    <a:pt x="5756" y="3046"/>
                  </a:cubicBezTo>
                  <a:cubicBezTo>
                    <a:pt x="7821" y="4214"/>
                    <a:pt x="10362" y="7717"/>
                    <a:pt x="12109" y="10636"/>
                  </a:cubicBezTo>
                  <a:cubicBezTo>
                    <a:pt x="13856" y="13555"/>
                    <a:pt x="14809" y="15890"/>
                    <a:pt x="16080" y="17349"/>
                  </a:cubicBezTo>
                  <a:cubicBezTo>
                    <a:pt x="17351" y="18809"/>
                    <a:pt x="18939" y="19392"/>
                    <a:pt x="19892" y="18225"/>
                  </a:cubicBezTo>
                  <a:cubicBezTo>
                    <a:pt x="20845" y="17057"/>
                    <a:pt x="21162" y="14138"/>
                    <a:pt x="21321" y="11219"/>
                  </a:cubicBezTo>
                  <a:cubicBezTo>
                    <a:pt x="21480" y="8301"/>
                    <a:pt x="21480" y="5382"/>
                    <a:pt x="20845" y="3046"/>
                  </a:cubicBezTo>
                  <a:cubicBezTo>
                    <a:pt x="20209" y="711"/>
                    <a:pt x="18939" y="-1040"/>
                    <a:pt x="16874" y="711"/>
                  </a:cubicBezTo>
                  <a:cubicBezTo>
                    <a:pt x="14809" y="2463"/>
                    <a:pt x="11951" y="7717"/>
                    <a:pt x="9092" y="12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4431780" y="2978226"/>
              <a:ext cx="146571" cy="45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97" fill="norm" stroke="1" extrusionOk="0">
                  <a:moveTo>
                    <a:pt x="21367" y="2684"/>
                  </a:moveTo>
                  <a:cubicBezTo>
                    <a:pt x="21058" y="2186"/>
                    <a:pt x="20750" y="1689"/>
                    <a:pt x="19670" y="1191"/>
                  </a:cubicBezTo>
                  <a:cubicBezTo>
                    <a:pt x="18590" y="693"/>
                    <a:pt x="16738" y="196"/>
                    <a:pt x="15041" y="46"/>
                  </a:cubicBezTo>
                  <a:cubicBezTo>
                    <a:pt x="13344" y="-103"/>
                    <a:pt x="11801" y="96"/>
                    <a:pt x="9487" y="843"/>
                  </a:cubicBezTo>
                  <a:cubicBezTo>
                    <a:pt x="7173" y="1589"/>
                    <a:pt x="4087" y="2883"/>
                    <a:pt x="2236" y="4725"/>
                  </a:cubicBezTo>
                  <a:cubicBezTo>
                    <a:pt x="384" y="6566"/>
                    <a:pt x="-233" y="8955"/>
                    <a:pt x="76" y="11344"/>
                  </a:cubicBezTo>
                  <a:cubicBezTo>
                    <a:pt x="384" y="13733"/>
                    <a:pt x="1618" y="16122"/>
                    <a:pt x="2544" y="17814"/>
                  </a:cubicBezTo>
                  <a:cubicBezTo>
                    <a:pt x="3470" y="19506"/>
                    <a:pt x="4087" y="20502"/>
                    <a:pt x="4704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4369163" y="3269030"/>
              <a:ext cx="158387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118" fill="norm" stroke="1" extrusionOk="0">
                  <a:moveTo>
                    <a:pt x="804" y="21118"/>
                  </a:moveTo>
                  <a:cubicBezTo>
                    <a:pt x="235" y="15434"/>
                    <a:pt x="-333" y="9750"/>
                    <a:pt x="235" y="5771"/>
                  </a:cubicBezTo>
                  <a:cubicBezTo>
                    <a:pt x="804" y="1792"/>
                    <a:pt x="2509" y="-482"/>
                    <a:pt x="6204" y="86"/>
                  </a:cubicBezTo>
                  <a:cubicBezTo>
                    <a:pt x="9899" y="655"/>
                    <a:pt x="15583" y="4065"/>
                    <a:pt x="21267" y="7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4559299" y="3333750"/>
              <a:ext cx="952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1878"/>
                    <a:pt x="7680" y="3757"/>
                    <a:pt x="11280" y="7357"/>
                  </a:cubicBezTo>
                  <a:cubicBezTo>
                    <a:pt x="14880" y="10957"/>
                    <a:pt x="18240" y="162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4584699" y="3321050"/>
              <a:ext cx="889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800"/>
                  </a:cubicBezTo>
                  <a:cubicBezTo>
                    <a:pt x="7200" y="14400"/>
                    <a:pt x="36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4798859" y="3051089"/>
              <a:ext cx="84292" cy="32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36" fill="norm" stroke="1" extrusionOk="0">
                  <a:moveTo>
                    <a:pt x="20980" y="1469"/>
                  </a:moveTo>
                  <a:cubicBezTo>
                    <a:pt x="18873" y="772"/>
                    <a:pt x="16765" y="75"/>
                    <a:pt x="14658" y="6"/>
                  </a:cubicBezTo>
                  <a:cubicBezTo>
                    <a:pt x="12551" y="-64"/>
                    <a:pt x="10443" y="493"/>
                    <a:pt x="7546" y="2723"/>
                  </a:cubicBezTo>
                  <a:cubicBezTo>
                    <a:pt x="4648" y="4953"/>
                    <a:pt x="960" y="8855"/>
                    <a:pt x="170" y="12060"/>
                  </a:cubicBezTo>
                  <a:cubicBezTo>
                    <a:pt x="-620" y="15265"/>
                    <a:pt x="1487" y="17773"/>
                    <a:pt x="3595" y="19237"/>
                  </a:cubicBezTo>
                  <a:cubicBezTo>
                    <a:pt x="5702" y="20700"/>
                    <a:pt x="7809" y="21118"/>
                    <a:pt x="9917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4902199" y="3164416"/>
              <a:ext cx="190501" cy="16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2187"/>
                  </a:moveTo>
                  <a:cubicBezTo>
                    <a:pt x="960" y="1367"/>
                    <a:pt x="1920" y="547"/>
                    <a:pt x="2880" y="684"/>
                  </a:cubicBezTo>
                  <a:cubicBezTo>
                    <a:pt x="3840" y="820"/>
                    <a:pt x="4800" y="1914"/>
                    <a:pt x="5520" y="4238"/>
                  </a:cubicBezTo>
                  <a:cubicBezTo>
                    <a:pt x="6240" y="6562"/>
                    <a:pt x="6720" y="10116"/>
                    <a:pt x="6600" y="12851"/>
                  </a:cubicBezTo>
                  <a:cubicBezTo>
                    <a:pt x="6480" y="15585"/>
                    <a:pt x="5760" y="17499"/>
                    <a:pt x="4920" y="19003"/>
                  </a:cubicBezTo>
                  <a:cubicBezTo>
                    <a:pt x="4080" y="20506"/>
                    <a:pt x="3120" y="21600"/>
                    <a:pt x="2400" y="21463"/>
                  </a:cubicBezTo>
                  <a:cubicBezTo>
                    <a:pt x="1680" y="21327"/>
                    <a:pt x="1200" y="19959"/>
                    <a:pt x="2160" y="17499"/>
                  </a:cubicBezTo>
                  <a:cubicBezTo>
                    <a:pt x="3120" y="15038"/>
                    <a:pt x="5520" y="11484"/>
                    <a:pt x="7200" y="9023"/>
                  </a:cubicBezTo>
                  <a:cubicBezTo>
                    <a:pt x="8880" y="6562"/>
                    <a:pt x="9840" y="5195"/>
                    <a:pt x="10920" y="3554"/>
                  </a:cubicBezTo>
                  <a:cubicBezTo>
                    <a:pt x="12000" y="1914"/>
                    <a:pt x="13200" y="0"/>
                    <a:pt x="13560" y="0"/>
                  </a:cubicBezTo>
                  <a:cubicBezTo>
                    <a:pt x="13920" y="0"/>
                    <a:pt x="13440" y="1914"/>
                    <a:pt x="12960" y="5058"/>
                  </a:cubicBezTo>
                  <a:cubicBezTo>
                    <a:pt x="12480" y="8203"/>
                    <a:pt x="12000" y="12577"/>
                    <a:pt x="12120" y="15311"/>
                  </a:cubicBezTo>
                  <a:cubicBezTo>
                    <a:pt x="12240" y="18046"/>
                    <a:pt x="12960" y="19139"/>
                    <a:pt x="14640" y="19276"/>
                  </a:cubicBezTo>
                  <a:cubicBezTo>
                    <a:pt x="16320" y="19413"/>
                    <a:pt x="18960" y="18592"/>
                    <a:pt x="21600" y="17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5124449" y="3035300"/>
              <a:ext cx="67906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0" y="0"/>
                  </a:moveTo>
                  <a:cubicBezTo>
                    <a:pt x="6353" y="2933"/>
                    <a:pt x="12706" y="5867"/>
                    <a:pt x="16518" y="8667"/>
                  </a:cubicBezTo>
                  <a:cubicBezTo>
                    <a:pt x="20329" y="11467"/>
                    <a:pt x="21600" y="14133"/>
                    <a:pt x="19059" y="16267"/>
                  </a:cubicBezTo>
                  <a:cubicBezTo>
                    <a:pt x="16518" y="18400"/>
                    <a:pt x="10165" y="20000"/>
                    <a:pt x="38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5333999" y="32702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5545666" y="2936790"/>
              <a:ext cx="391585" cy="46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5488" y="15762"/>
                  </a:moveTo>
                  <a:cubicBezTo>
                    <a:pt x="4904" y="14879"/>
                    <a:pt x="4320" y="13995"/>
                    <a:pt x="3795" y="13406"/>
                  </a:cubicBezTo>
                  <a:cubicBezTo>
                    <a:pt x="3269" y="12817"/>
                    <a:pt x="2802" y="12522"/>
                    <a:pt x="2335" y="12522"/>
                  </a:cubicBezTo>
                  <a:cubicBezTo>
                    <a:pt x="1868" y="12522"/>
                    <a:pt x="1401" y="12817"/>
                    <a:pt x="934" y="13750"/>
                  </a:cubicBezTo>
                  <a:cubicBezTo>
                    <a:pt x="467" y="14682"/>
                    <a:pt x="0" y="16253"/>
                    <a:pt x="0" y="17628"/>
                  </a:cubicBezTo>
                  <a:cubicBezTo>
                    <a:pt x="0" y="19002"/>
                    <a:pt x="467" y="20180"/>
                    <a:pt x="1168" y="20819"/>
                  </a:cubicBezTo>
                  <a:cubicBezTo>
                    <a:pt x="1868" y="21457"/>
                    <a:pt x="2802" y="21555"/>
                    <a:pt x="3678" y="21260"/>
                  </a:cubicBezTo>
                  <a:cubicBezTo>
                    <a:pt x="4554" y="20966"/>
                    <a:pt x="5371" y="20279"/>
                    <a:pt x="6130" y="18315"/>
                  </a:cubicBezTo>
                  <a:cubicBezTo>
                    <a:pt x="6889" y="16351"/>
                    <a:pt x="7589" y="13111"/>
                    <a:pt x="7998" y="10019"/>
                  </a:cubicBezTo>
                  <a:cubicBezTo>
                    <a:pt x="8406" y="6926"/>
                    <a:pt x="8523" y="3980"/>
                    <a:pt x="8582" y="2262"/>
                  </a:cubicBezTo>
                  <a:cubicBezTo>
                    <a:pt x="8640" y="544"/>
                    <a:pt x="8640" y="53"/>
                    <a:pt x="8465" y="4"/>
                  </a:cubicBezTo>
                  <a:cubicBezTo>
                    <a:pt x="8290" y="-45"/>
                    <a:pt x="7939" y="348"/>
                    <a:pt x="7414" y="2262"/>
                  </a:cubicBezTo>
                  <a:cubicBezTo>
                    <a:pt x="6889" y="4177"/>
                    <a:pt x="6188" y="7613"/>
                    <a:pt x="5955" y="10755"/>
                  </a:cubicBezTo>
                  <a:cubicBezTo>
                    <a:pt x="5721" y="13897"/>
                    <a:pt x="5955" y="16744"/>
                    <a:pt x="6188" y="18511"/>
                  </a:cubicBezTo>
                  <a:cubicBezTo>
                    <a:pt x="6422" y="20279"/>
                    <a:pt x="6655" y="20966"/>
                    <a:pt x="6947" y="21064"/>
                  </a:cubicBezTo>
                  <a:cubicBezTo>
                    <a:pt x="7239" y="21162"/>
                    <a:pt x="7589" y="20671"/>
                    <a:pt x="8173" y="19591"/>
                  </a:cubicBezTo>
                  <a:cubicBezTo>
                    <a:pt x="8757" y="18511"/>
                    <a:pt x="9574" y="16842"/>
                    <a:pt x="10216" y="15566"/>
                  </a:cubicBezTo>
                  <a:cubicBezTo>
                    <a:pt x="10858" y="14290"/>
                    <a:pt x="11325" y="13406"/>
                    <a:pt x="11851" y="12915"/>
                  </a:cubicBezTo>
                  <a:cubicBezTo>
                    <a:pt x="12376" y="12424"/>
                    <a:pt x="12960" y="12326"/>
                    <a:pt x="13427" y="12571"/>
                  </a:cubicBezTo>
                  <a:cubicBezTo>
                    <a:pt x="13894" y="12817"/>
                    <a:pt x="14244" y="13406"/>
                    <a:pt x="14536" y="14584"/>
                  </a:cubicBezTo>
                  <a:cubicBezTo>
                    <a:pt x="14828" y="15762"/>
                    <a:pt x="15062" y="17530"/>
                    <a:pt x="15062" y="18659"/>
                  </a:cubicBezTo>
                  <a:cubicBezTo>
                    <a:pt x="15062" y="19788"/>
                    <a:pt x="14828" y="20279"/>
                    <a:pt x="14361" y="20671"/>
                  </a:cubicBezTo>
                  <a:cubicBezTo>
                    <a:pt x="13894" y="21064"/>
                    <a:pt x="13194" y="21359"/>
                    <a:pt x="12902" y="21211"/>
                  </a:cubicBezTo>
                  <a:cubicBezTo>
                    <a:pt x="12610" y="21064"/>
                    <a:pt x="12726" y="20475"/>
                    <a:pt x="13952" y="18953"/>
                  </a:cubicBezTo>
                  <a:cubicBezTo>
                    <a:pt x="15178" y="17431"/>
                    <a:pt x="17514" y="14977"/>
                    <a:pt x="18973" y="13553"/>
                  </a:cubicBezTo>
                  <a:cubicBezTo>
                    <a:pt x="20432" y="12130"/>
                    <a:pt x="21016" y="11737"/>
                    <a:pt x="21075" y="11688"/>
                  </a:cubicBezTo>
                  <a:cubicBezTo>
                    <a:pt x="21133" y="11639"/>
                    <a:pt x="20666" y="11933"/>
                    <a:pt x="19907" y="13111"/>
                  </a:cubicBezTo>
                  <a:cubicBezTo>
                    <a:pt x="19148" y="14290"/>
                    <a:pt x="18097" y="16351"/>
                    <a:pt x="17572" y="17677"/>
                  </a:cubicBezTo>
                  <a:cubicBezTo>
                    <a:pt x="17046" y="19002"/>
                    <a:pt x="17046" y="19591"/>
                    <a:pt x="17805" y="20082"/>
                  </a:cubicBezTo>
                  <a:cubicBezTo>
                    <a:pt x="18564" y="20573"/>
                    <a:pt x="20082" y="20966"/>
                    <a:pt x="21600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6337299" y="322580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6324599" y="3327400"/>
              <a:ext cx="228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6756399" y="3092450"/>
              <a:ext cx="4235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829"/>
                    <a:pt x="21600" y="11657"/>
                    <a:pt x="21600" y="15257"/>
                  </a:cubicBezTo>
                  <a:cubicBezTo>
                    <a:pt x="21600" y="18857"/>
                    <a:pt x="10800" y="20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7372349" y="3270250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7391399" y="33401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7854949" y="2953403"/>
              <a:ext cx="168541" cy="54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51" fill="norm" stroke="1" extrusionOk="0">
                  <a:moveTo>
                    <a:pt x="0" y="9555"/>
                  </a:moveTo>
                  <a:cubicBezTo>
                    <a:pt x="790" y="10984"/>
                    <a:pt x="1580" y="12413"/>
                    <a:pt x="1976" y="14220"/>
                  </a:cubicBezTo>
                  <a:cubicBezTo>
                    <a:pt x="2371" y="16027"/>
                    <a:pt x="2371" y="18212"/>
                    <a:pt x="2239" y="19557"/>
                  </a:cubicBezTo>
                  <a:cubicBezTo>
                    <a:pt x="2107" y="20902"/>
                    <a:pt x="1844" y="21406"/>
                    <a:pt x="1712" y="21448"/>
                  </a:cubicBezTo>
                  <a:cubicBezTo>
                    <a:pt x="1580" y="21490"/>
                    <a:pt x="1580" y="21070"/>
                    <a:pt x="1712" y="19389"/>
                  </a:cubicBezTo>
                  <a:cubicBezTo>
                    <a:pt x="1844" y="17708"/>
                    <a:pt x="2107" y="14766"/>
                    <a:pt x="2634" y="12161"/>
                  </a:cubicBezTo>
                  <a:cubicBezTo>
                    <a:pt x="3161" y="9555"/>
                    <a:pt x="3951" y="7286"/>
                    <a:pt x="5663" y="5353"/>
                  </a:cubicBezTo>
                  <a:cubicBezTo>
                    <a:pt x="7376" y="3420"/>
                    <a:pt x="10010" y="1823"/>
                    <a:pt x="11985" y="941"/>
                  </a:cubicBezTo>
                  <a:cubicBezTo>
                    <a:pt x="13961" y="58"/>
                    <a:pt x="15278" y="-110"/>
                    <a:pt x="16595" y="58"/>
                  </a:cubicBezTo>
                  <a:cubicBezTo>
                    <a:pt x="17912" y="226"/>
                    <a:pt x="19229" y="730"/>
                    <a:pt x="20151" y="1949"/>
                  </a:cubicBezTo>
                  <a:cubicBezTo>
                    <a:pt x="21073" y="3168"/>
                    <a:pt x="21600" y="5101"/>
                    <a:pt x="19624" y="6530"/>
                  </a:cubicBezTo>
                  <a:cubicBezTo>
                    <a:pt x="17649" y="7958"/>
                    <a:pt x="13171" y="8883"/>
                    <a:pt x="8693" y="9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7973337" y="3257550"/>
              <a:ext cx="141963" cy="16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70" fill="norm" stroke="1" extrusionOk="0">
                  <a:moveTo>
                    <a:pt x="339" y="9023"/>
                  </a:moveTo>
                  <a:cubicBezTo>
                    <a:pt x="22" y="7109"/>
                    <a:pt x="-296" y="5195"/>
                    <a:pt x="498" y="4375"/>
                  </a:cubicBezTo>
                  <a:cubicBezTo>
                    <a:pt x="1292" y="3554"/>
                    <a:pt x="3198" y="3828"/>
                    <a:pt x="5739" y="6015"/>
                  </a:cubicBezTo>
                  <a:cubicBezTo>
                    <a:pt x="8280" y="8203"/>
                    <a:pt x="11457" y="12304"/>
                    <a:pt x="13045" y="15038"/>
                  </a:cubicBezTo>
                  <a:cubicBezTo>
                    <a:pt x="14633" y="17772"/>
                    <a:pt x="14633" y="19139"/>
                    <a:pt x="13680" y="20096"/>
                  </a:cubicBezTo>
                  <a:cubicBezTo>
                    <a:pt x="12728" y="21053"/>
                    <a:pt x="10822" y="21600"/>
                    <a:pt x="9710" y="21053"/>
                  </a:cubicBezTo>
                  <a:cubicBezTo>
                    <a:pt x="8598" y="20506"/>
                    <a:pt x="8280" y="18866"/>
                    <a:pt x="8916" y="15995"/>
                  </a:cubicBezTo>
                  <a:cubicBezTo>
                    <a:pt x="9551" y="13124"/>
                    <a:pt x="11139" y="9023"/>
                    <a:pt x="13363" y="6152"/>
                  </a:cubicBezTo>
                  <a:cubicBezTo>
                    <a:pt x="15586" y="3281"/>
                    <a:pt x="18445" y="1641"/>
                    <a:pt x="213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8231843" y="3085124"/>
              <a:ext cx="137458" cy="39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23" fill="norm" stroke="1" extrusionOk="0">
                  <a:moveTo>
                    <a:pt x="21253" y="2466"/>
                  </a:moveTo>
                  <a:cubicBezTo>
                    <a:pt x="20926" y="1546"/>
                    <a:pt x="20598" y="627"/>
                    <a:pt x="19617" y="225"/>
                  </a:cubicBezTo>
                  <a:cubicBezTo>
                    <a:pt x="18635" y="-177"/>
                    <a:pt x="16998" y="-62"/>
                    <a:pt x="14871" y="742"/>
                  </a:cubicBezTo>
                  <a:cubicBezTo>
                    <a:pt x="12744" y="1546"/>
                    <a:pt x="10126" y="3040"/>
                    <a:pt x="7508" y="5740"/>
                  </a:cubicBezTo>
                  <a:cubicBezTo>
                    <a:pt x="4889" y="8440"/>
                    <a:pt x="2271" y="12346"/>
                    <a:pt x="962" y="14932"/>
                  </a:cubicBezTo>
                  <a:cubicBezTo>
                    <a:pt x="-347" y="17517"/>
                    <a:pt x="-347" y="18780"/>
                    <a:pt x="1126" y="19642"/>
                  </a:cubicBezTo>
                  <a:cubicBezTo>
                    <a:pt x="2598" y="20504"/>
                    <a:pt x="5544" y="20963"/>
                    <a:pt x="8489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8413749" y="3175000"/>
              <a:ext cx="2159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125"/>
                    <a:pt x="5082" y="6249"/>
                    <a:pt x="8153" y="9509"/>
                  </a:cubicBezTo>
                  <a:cubicBezTo>
                    <a:pt x="11224" y="12770"/>
                    <a:pt x="14824" y="16166"/>
                    <a:pt x="17153" y="18204"/>
                  </a:cubicBezTo>
                  <a:cubicBezTo>
                    <a:pt x="19482" y="20242"/>
                    <a:pt x="20541" y="209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8451849" y="3136900"/>
              <a:ext cx="1841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17" y="1534"/>
                    <a:pt x="16634" y="3069"/>
                    <a:pt x="14152" y="5666"/>
                  </a:cubicBezTo>
                  <a:cubicBezTo>
                    <a:pt x="11669" y="8262"/>
                    <a:pt x="9186" y="11921"/>
                    <a:pt x="6828" y="14754"/>
                  </a:cubicBezTo>
                  <a:cubicBezTo>
                    <a:pt x="4469" y="17587"/>
                    <a:pt x="2234" y="195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8733330" y="3185275"/>
              <a:ext cx="182070" cy="268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59" fill="norm" stroke="1" extrusionOk="0">
                  <a:moveTo>
                    <a:pt x="21356" y="2201"/>
                  </a:moveTo>
                  <a:cubicBezTo>
                    <a:pt x="20611" y="1197"/>
                    <a:pt x="19866" y="192"/>
                    <a:pt x="18749" y="24"/>
                  </a:cubicBezTo>
                  <a:cubicBezTo>
                    <a:pt x="17632" y="-143"/>
                    <a:pt x="16142" y="527"/>
                    <a:pt x="13411" y="2871"/>
                  </a:cubicBezTo>
                  <a:cubicBezTo>
                    <a:pt x="10680" y="5215"/>
                    <a:pt x="6708" y="9234"/>
                    <a:pt x="4225" y="12164"/>
                  </a:cubicBezTo>
                  <a:cubicBezTo>
                    <a:pt x="1742" y="15094"/>
                    <a:pt x="749" y="16936"/>
                    <a:pt x="253" y="18359"/>
                  </a:cubicBezTo>
                  <a:cubicBezTo>
                    <a:pt x="-244" y="19783"/>
                    <a:pt x="-244" y="20787"/>
                    <a:pt x="2487" y="21122"/>
                  </a:cubicBezTo>
                  <a:cubicBezTo>
                    <a:pt x="5218" y="21457"/>
                    <a:pt x="10680" y="21122"/>
                    <a:pt x="14032" y="20704"/>
                  </a:cubicBezTo>
                  <a:cubicBezTo>
                    <a:pt x="17384" y="20285"/>
                    <a:pt x="18625" y="19783"/>
                    <a:pt x="19866" y="19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8788399" y="332740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9070921" y="3087749"/>
              <a:ext cx="187380" cy="37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66" fill="norm" stroke="1" extrusionOk="0">
                  <a:moveTo>
                    <a:pt x="21485" y="2426"/>
                  </a:moveTo>
                  <a:cubicBezTo>
                    <a:pt x="20272" y="1466"/>
                    <a:pt x="19058" y="506"/>
                    <a:pt x="17845" y="146"/>
                  </a:cubicBezTo>
                  <a:cubicBezTo>
                    <a:pt x="16631" y="-214"/>
                    <a:pt x="15418" y="26"/>
                    <a:pt x="12991" y="1586"/>
                  </a:cubicBezTo>
                  <a:cubicBezTo>
                    <a:pt x="10564" y="3146"/>
                    <a:pt x="6923" y="6026"/>
                    <a:pt x="4254" y="9146"/>
                  </a:cubicBezTo>
                  <a:cubicBezTo>
                    <a:pt x="1584" y="12266"/>
                    <a:pt x="-115" y="15626"/>
                    <a:pt x="6" y="17726"/>
                  </a:cubicBezTo>
                  <a:cubicBezTo>
                    <a:pt x="128" y="19826"/>
                    <a:pt x="2069" y="20666"/>
                    <a:pt x="4011" y="21026"/>
                  </a:cubicBezTo>
                  <a:cubicBezTo>
                    <a:pt x="5952" y="21386"/>
                    <a:pt x="7894" y="21266"/>
                    <a:pt x="9836" y="21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9264649" y="3308350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9531349" y="3225799"/>
              <a:ext cx="215368" cy="10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976" fill="norm" stroke="1" extrusionOk="0">
                  <a:moveTo>
                    <a:pt x="12706" y="0"/>
                  </a:moveTo>
                  <a:cubicBezTo>
                    <a:pt x="11859" y="1223"/>
                    <a:pt x="11012" y="2445"/>
                    <a:pt x="10588" y="4075"/>
                  </a:cubicBezTo>
                  <a:cubicBezTo>
                    <a:pt x="10165" y="5706"/>
                    <a:pt x="10165" y="7743"/>
                    <a:pt x="9318" y="10596"/>
                  </a:cubicBezTo>
                  <a:cubicBezTo>
                    <a:pt x="8471" y="13449"/>
                    <a:pt x="6776" y="17117"/>
                    <a:pt x="5294" y="19155"/>
                  </a:cubicBezTo>
                  <a:cubicBezTo>
                    <a:pt x="3812" y="21192"/>
                    <a:pt x="2541" y="21600"/>
                    <a:pt x="1588" y="19970"/>
                  </a:cubicBezTo>
                  <a:cubicBezTo>
                    <a:pt x="635" y="18340"/>
                    <a:pt x="0" y="14672"/>
                    <a:pt x="0" y="12023"/>
                  </a:cubicBezTo>
                  <a:cubicBezTo>
                    <a:pt x="0" y="9374"/>
                    <a:pt x="635" y="7743"/>
                    <a:pt x="2329" y="7540"/>
                  </a:cubicBezTo>
                  <a:cubicBezTo>
                    <a:pt x="4024" y="7336"/>
                    <a:pt x="6776" y="8558"/>
                    <a:pt x="9000" y="10596"/>
                  </a:cubicBezTo>
                  <a:cubicBezTo>
                    <a:pt x="11224" y="12634"/>
                    <a:pt x="12918" y="15487"/>
                    <a:pt x="14294" y="17321"/>
                  </a:cubicBezTo>
                  <a:cubicBezTo>
                    <a:pt x="15671" y="19155"/>
                    <a:pt x="16729" y="19970"/>
                    <a:pt x="17894" y="18747"/>
                  </a:cubicBezTo>
                  <a:cubicBezTo>
                    <a:pt x="19059" y="17525"/>
                    <a:pt x="20329" y="14264"/>
                    <a:pt x="20965" y="11615"/>
                  </a:cubicBezTo>
                  <a:cubicBezTo>
                    <a:pt x="21600" y="8966"/>
                    <a:pt x="21600" y="6928"/>
                    <a:pt x="21494" y="4891"/>
                  </a:cubicBezTo>
                  <a:cubicBezTo>
                    <a:pt x="21388" y="2853"/>
                    <a:pt x="21176" y="815"/>
                    <a:pt x="19906" y="408"/>
                  </a:cubicBezTo>
                  <a:cubicBezTo>
                    <a:pt x="18635" y="0"/>
                    <a:pt x="16306" y="1223"/>
                    <a:pt x="14612" y="3260"/>
                  </a:cubicBezTo>
                  <a:cubicBezTo>
                    <a:pt x="12918" y="5298"/>
                    <a:pt x="11859" y="8151"/>
                    <a:pt x="10800" y="11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9823449" y="3403600"/>
              <a:ext cx="50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0075927" y="3237993"/>
              <a:ext cx="244903" cy="14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228" fill="norm" stroke="1" extrusionOk="0">
                  <a:moveTo>
                    <a:pt x="12763" y="2851"/>
                  </a:moveTo>
                  <a:cubicBezTo>
                    <a:pt x="10383" y="8405"/>
                    <a:pt x="8003" y="13959"/>
                    <a:pt x="6356" y="17045"/>
                  </a:cubicBezTo>
                  <a:cubicBezTo>
                    <a:pt x="4708" y="20131"/>
                    <a:pt x="3793" y="20748"/>
                    <a:pt x="2878" y="21056"/>
                  </a:cubicBezTo>
                  <a:cubicBezTo>
                    <a:pt x="1963" y="21365"/>
                    <a:pt x="1047" y="21365"/>
                    <a:pt x="498" y="20131"/>
                  </a:cubicBezTo>
                  <a:cubicBezTo>
                    <a:pt x="-51" y="18896"/>
                    <a:pt x="-234" y="16428"/>
                    <a:pt x="407" y="14268"/>
                  </a:cubicBezTo>
                  <a:cubicBezTo>
                    <a:pt x="1047" y="12108"/>
                    <a:pt x="2512" y="10256"/>
                    <a:pt x="4434" y="10411"/>
                  </a:cubicBezTo>
                  <a:cubicBezTo>
                    <a:pt x="6356" y="10565"/>
                    <a:pt x="8735" y="12725"/>
                    <a:pt x="10841" y="14422"/>
                  </a:cubicBezTo>
                  <a:cubicBezTo>
                    <a:pt x="12946" y="16119"/>
                    <a:pt x="14776" y="17354"/>
                    <a:pt x="16424" y="17045"/>
                  </a:cubicBezTo>
                  <a:cubicBezTo>
                    <a:pt x="18071" y="16736"/>
                    <a:pt x="19535" y="14885"/>
                    <a:pt x="20359" y="11954"/>
                  </a:cubicBezTo>
                  <a:cubicBezTo>
                    <a:pt x="21183" y="9022"/>
                    <a:pt x="21366" y="5011"/>
                    <a:pt x="21000" y="2696"/>
                  </a:cubicBezTo>
                  <a:cubicBezTo>
                    <a:pt x="20634" y="382"/>
                    <a:pt x="19719" y="-235"/>
                    <a:pt x="18346" y="74"/>
                  </a:cubicBezTo>
                  <a:cubicBezTo>
                    <a:pt x="16973" y="382"/>
                    <a:pt x="15142" y="1616"/>
                    <a:pt x="13861" y="3468"/>
                  </a:cubicBezTo>
                  <a:cubicBezTo>
                    <a:pt x="12580" y="5319"/>
                    <a:pt x="11847" y="7788"/>
                    <a:pt x="11115" y="10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0401299" y="3174999"/>
              <a:ext cx="110269" cy="337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97" fill="norm" stroke="1" extrusionOk="0">
                  <a:moveTo>
                    <a:pt x="0" y="0"/>
                  </a:moveTo>
                  <a:cubicBezTo>
                    <a:pt x="5298" y="2012"/>
                    <a:pt x="10596" y="4025"/>
                    <a:pt x="14672" y="6775"/>
                  </a:cubicBezTo>
                  <a:cubicBezTo>
                    <a:pt x="18747" y="9525"/>
                    <a:pt x="21600" y="13014"/>
                    <a:pt x="21192" y="15563"/>
                  </a:cubicBezTo>
                  <a:cubicBezTo>
                    <a:pt x="20785" y="18112"/>
                    <a:pt x="17117" y="19722"/>
                    <a:pt x="14060" y="20594"/>
                  </a:cubicBezTo>
                  <a:cubicBezTo>
                    <a:pt x="11004" y="21466"/>
                    <a:pt x="8558" y="21600"/>
                    <a:pt x="7336" y="21130"/>
                  </a:cubicBezTo>
                  <a:cubicBezTo>
                    <a:pt x="6113" y="20661"/>
                    <a:pt x="6113" y="19588"/>
                    <a:pt x="6113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0509249" y="3028950"/>
              <a:ext cx="161662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7477" y="0"/>
                  </a:moveTo>
                  <a:cubicBezTo>
                    <a:pt x="9969" y="1114"/>
                    <a:pt x="12462" y="2229"/>
                    <a:pt x="15092" y="4157"/>
                  </a:cubicBezTo>
                  <a:cubicBezTo>
                    <a:pt x="17723" y="6086"/>
                    <a:pt x="20492" y="8829"/>
                    <a:pt x="21046" y="11271"/>
                  </a:cubicBezTo>
                  <a:cubicBezTo>
                    <a:pt x="21600" y="13714"/>
                    <a:pt x="19938" y="15857"/>
                    <a:pt x="16062" y="17529"/>
                  </a:cubicBezTo>
                  <a:cubicBezTo>
                    <a:pt x="12185" y="19200"/>
                    <a:pt x="6092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419099" y="4483100"/>
              <a:ext cx="6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419099" y="4394200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495299" y="4444999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65"/>
                    <a:pt x="9600" y="9730"/>
                    <a:pt x="13200" y="13330"/>
                  </a:cubicBezTo>
                  <a:cubicBezTo>
                    <a:pt x="16800" y="16930"/>
                    <a:pt x="19200" y="192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501649" y="4362449"/>
              <a:ext cx="2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520699" y="4381500"/>
              <a:ext cx="12316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11685" y="0"/>
                  </a:moveTo>
                  <a:cubicBezTo>
                    <a:pt x="14518" y="1910"/>
                    <a:pt x="17351" y="3820"/>
                    <a:pt x="19121" y="6539"/>
                  </a:cubicBezTo>
                  <a:cubicBezTo>
                    <a:pt x="20892" y="9257"/>
                    <a:pt x="21600" y="12784"/>
                    <a:pt x="18236" y="15429"/>
                  </a:cubicBezTo>
                  <a:cubicBezTo>
                    <a:pt x="14872" y="18073"/>
                    <a:pt x="7436" y="198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238060" y="4394200"/>
              <a:ext cx="9849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11489" y="0"/>
                  </a:moveTo>
                  <a:cubicBezTo>
                    <a:pt x="7439" y="3150"/>
                    <a:pt x="3389" y="6300"/>
                    <a:pt x="1364" y="9375"/>
                  </a:cubicBezTo>
                  <a:cubicBezTo>
                    <a:pt x="-661" y="12450"/>
                    <a:pt x="-661" y="15450"/>
                    <a:pt x="2939" y="17475"/>
                  </a:cubicBezTo>
                  <a:cubicBezTo>
                    <a:pt x="6539" y="19500"/>
                    <a:pt x="13739" y="20550"/>
                    <a:pt x="209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033798" y="4362349"/>
              <a:ext cx="229852" cy="37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26" fill="norm" stroke="1" extrusionOk="0">
                  <a:moveTo>
                    <a:pt x="21323" y="722"/>
                  </a:moveTo>
                  <a:cubicBezTo>
                    <a:pt x="18378" y="244"/>
                    <a:pt x="15432" y="-233"/>
                    <a:pt x="12487" y="125"/>
                  </a:cubicBezTo>
                  <a:cubicBezTo>
                    <a:pt x="9541" y="483"/>
                    <a:pt x="6596" y="1676"/>
                    <a:pt x="4828" y="3228"/>
                  </a:cubicBezTo>
                  <a:cubicBezTo>
                    <a:pt x="3061" y="4779"/>
                    <a:pt x="2472" y="6689"/>
                    <a:pt x="1883" y="9314"/>
                  </a:cubicBezTo>
                  <a:cubicBezTo>
                    <a:pt x="1294" y="11939"/>
                    <a:pt x="705" y="15281"/>
                    <a:pt x="312" y="17429"/>
                  </a:cubicBezTo>
                  <a:cubicBezTo>
                    <a:pt x="-81" y="19577"/>
                    <a:pt x="-277" y="20532"/>
                    <a:pt x="803" y="20949"/>
                  </a:cubicBezTo>
                  <a:cubicBezTo>
                    <a:pt x="1883" y="21367"/>
                    <a:pt x="4239" y="21248"/>
                    <a:pt x="6890" y="21009"/>
                  </a:cubicBezTo>
                  <a:cubicBezTo>
                    <a:pt x="9541" y="20770"/>
                    <a:pt x="12487" y="20412"/>
                    <a:pt x="15432" y="20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028699" y="4571999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7280"/>
                    <a:pt x="7579" y="12960"/>
                    <a:pt x="11179" y="9360"/>
                  </a:cubicBezTo>
                  <a:cubicBezTo>
                    <a:pt x="14779" y="5760"/>
                    <a:pt x="1818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318683" y="4330700"/>
              <a:ext cx="237067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57" y="0"/>
                    <a:pt x="13114" y="0"/>
                    <a:pt x="10318" y="129"/>
                  </a:cubicBezTo>
                  <a:cubicBezTo>
                    <a:pt x="7521" y="257"/>
                    <a:pt x="6171" y="514"/>
                    <a:pt x="5400" y="964"/>
                  </a:cubicBezTo>
                  <a:cubicBezTo>
                    <a:pt x="4629" y="1414"/>
                    <a:pt x="4436" y="2057"/>
                    <a:pt x="4146" y="4114"/>
                  </a:cubicBezTo>
                  <a:cubicBezTo>
                    <a:pt x="3857" y="6171"/>
                    <a:pt x="3471" y="9643"/>
                    <a:pt x="2893" y="12086"/>
                  </a:cubicBezTo>
                  <a:cubicBezTo>
                    <a:pt x="2314" y="14529"/>
                    <a:pt x="1543" y="15943"/>
                    <a:pt x="964" y="16971"/>
                  </a:cubicBezTo>
                  <a:cubicBezTo>
                    <a:pt x="386" y="18000"/>
                    <a:pt x="0" y="18643"/>
                    <a:pt x="0" y="19286"/>
                  </a:cubicBezTo>
                  <a:cubicBezTo>
                    <a:pt x="0" y="19929"/>
                    <a:pt x="386" y="20571"/>
                    <a:pt x="1736" y="20957"/>
                  </a:cubicBezTo>
                  <a:cubicBezTo>
                    <a:pt x="3086" y="21343"/>
                    <a:pt x="5400" y="21471"/>
                    <a:pt x="7039" y="21536"/>
                  </a:cubicBezTo>
                  <a:cubicBezTo>
                    <a:pt x="8679" y="21600"/>
                    <a:pt x="9643" y="21600"/>
                    <a:pt x="106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549399" y="4419599"/>
              <a:ext cx="1778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88"/>
                    <a:pt x="7200" y="7376"/>
                    <a:pt x="10800" y="10976"/>
                  </a:cubicBezTo>
                  <a:cubicBezTo>
                    <a:pt x="14400" y="14576"/>
                    <a:pt x="18000" y="180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559749" y="4419599"/>
              <a:ext cx="173801" cy="26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62" fill="norm" stroke="1" extrusionOk="0">
                  <a:moveTo>
                    <a:pt x="21368" y="0"/>
                  </a:moveTo>
                  <a:cubicBezTo>
                    <a:pt x="17464" y="3086"/>
                    <a:pt x="13561" y="6171"/>
                    <a:pt x="10048" y="9429"/>
                  </a:cubicBezTo>
                  <a:cubicBezTo>
                    <a:pt x="6534" y="12686"/>
                    <a:pt x="3411" y="16114"/>
                    <a:pt x="1720" y="18257"/>
                  </a:cubicBezTo>
                  <a:cubicBezTo>
                    <a:pt x="28" y="20400"/>
                    <a:pt x="-232" y="21257"/>
                    <a:pt x="158" y="21429"/>
                  </a:cubicBezTo>
                  <a:cubicBezTo>
                    <a:pt x="549" y="21600"/>
                    <a:pt x="1590" y="21086"/>
                    <a:pt x="2631" y="20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758949" y="4339943"/>
              <a:ext cx="203210" cy="38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57" fill="norm" stroke="1" extrusionOk="0">
                  <a:moveTo>
                    <a:pt x="0" y="3009"/>
                  </a:moveTo>
                  <a:cubicBezTo>
                    <a:pt x="0" y="2422"/>
                    <a:pt x="0" y="1835"/>
                    <a:pt x="557" y="1424"/>
                  </a:cubicBezTo>
                  <a:cubicBezTo>
                    <a:pt x="1113" y="1014"/>
                    <a:pt x="2227" y="779"/>
                    <a:pt x="4676" y="603"/>
                  </a:cubicBezTo>
                  <a:cubicBezTo>
                    <a:pt x="7126" y="427"/>
                    <a:pt x="10911" y="309"/>
                    <a:pt x="13472" y="192"/>
                  </a:cubicBezTo>
                  <a:cubicBezTo>
                    <a:pt x="16033" y="74"/>
                    <a:pt x="17369" y="-43"/>
                    <a:pt x="18594" y="16"/>
                  </a:cubicBezTo>
                  <a:cubicBezTo>
                    <a:pt x="19819" y="74"/>
                    <a:pt x="20932" y="309"/>
                    <a:pt x="21266" y="779"/>
                  </a:cubicBezTo>
                  <a:cubicBezTo>
                    <a:pt x="21600" y="1248"/>
                    <a:pt x="21155" y="1953"/>
                    <a:pt x="20375" y="4007"/>
                  </a:cubicBezTo>
                  <a:cubicBezTo>
                    <a:pt x="19596" y="6061"/>
                    <a:pt x="18482" y="9466"/>
                    <a:pt x="18260" y="12166"/>
                  </a:cubicBezTo>
                  <a:cubicBezTo>
                    <a:pt x="18037" y="14866"/>
                    <a:pt x="18705" y="16861"/>
                    <a:pt x="19039" y="18270"/>
                  </a:cubicBezTo>
                  <a:cubicBezTo>
                    <a:pt x="19373" y="19679"/>
                    <a:pt x="19373" y="20500"/>
                    <a:pt x="18816" y="20970"/>
                  </a:cubicBezTo>
                  <a:cubicBezTo>
                    <a:pt x="18260" y="21440"/>
                    <a:pt x="17146" y="21557"/>
                    <a:pt x="15031" y="21557"/>
                  </a:cubicBezTo>
                  <a:cubicBezTo>
                    <a:pt x="12915" y="21557"/>
                    <a:pt x="9798" y="21440"/>
                    <a:pt x="6680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2324099" y="4527549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311399" y="46228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033183" y="4276521"/>
              <a:ext cx="109097" cy="470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21" fill="norm" stroke="1" extrusionOk="0">
                  <a:moveTo>
                    <a:pt x="19970" y="3047"/>
                  </a:moveTo>
                  <a:cubicBezTo>
                    <a:pt x="20377" y="2565"/>
                    <a:pt x="20785" y="2083"/>
                    <a:pt x="20581" y="1504"/>
                  </a:cubicBezTo>
                  <a:cubicBezTo>
                    <a:pt x="20377" y="926"/>
                    <a:pt x="19562" y="251"/>
                    <a:pt x="17117" y="58"/>
                  </a:cubicBezTo>
                  <a:cubicBezTo>
                    <a:pt x="14672" y="-135"/>
                    <a:pt x="10596" y="154"/>
                    <a:pt x="6928" y="974"/>
                  </a:cubicBezTo>
                  <a:cubicBezTo>
                    <a:pt x="3260" y="1794"/>
                    <a:pt x="0" y="3144"/>
                    <a:pt x="0" y="5169"/>
                  </a:cubicBezTo>
                  <a:cubicBezTo>
                    <a:pt x="0" y="7194"/>
                    <a:pt x="3260" y="9894"/>
                    <a:pt x="7132" y="12063"/>
                  </a:cubicBezTo>
                  <a:cubicBezTo>
                    <a:pt x="11004" y="14233"/>
                    <a:pt x="15487" y="15872"/>
                    <a:pt x="18136" y="17174"/>
                  </a:cubicBezTo>
                  <a:cubicBezTo>
                    <a:pt x="20785" y="18476"/>
                    <a:pt x="21600" y="19440"/>
                    <a:pt x="20581" y="20163"/>
                  </a:cubicBezTo>
                  <a:cubicBezTo>
                    <a:pt x="19562" y="20886"/>
                    <a:pt x="16709" y="21369"/>
                    <a:pt x="14672" y="21417"/>
                  </a:cubicBezTo>
                  <a:cubicBezTo>
                    <a:pt x="12634" y="21465"/>
                    <a:pt x="11411" y="21079"/>
                    <a:pt x="10189" y="20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2933699" y="48641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3112141" y="4781549"/>
              <a:ext cx="150692" cy="9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0985" fill="norm" stroke="1" extrusionOk="0">
                  <a:moveTo>
                    <a:pt x="13409" y="0"/>
                  </a:moveTo>
                  <a:cubicBezTo>
                    <a:pt x="11909" y="4136"/>
                    <a:pt x="10409" y="8272"/>
                    <a:pt x="9209" y="11719"/>
                  </a:cubicBezTo>
                  <a:cubicBezTo>
                    <a:pt x="8009" y="15166"/>
                    <a:pt x="7109" y="17923"/>
                    <a:pt x="5909" y="19302"/>
                  </a:cubicBezTo>
                  <a:cubicBezTo>
                    <a:pt x="4709" y="20681"/>
                    <a:pt x="3209" y="20681"/>
                    <a:pt x="2159" y="19532"/>
                  </a:cubicBezTo>
                  <a:cubicBezTo>
                    <a:pt x="1109" y="18383"/>
                    <a:pt x="509" y="16085"/>
                    <a:pt x="209" y="13787"/>
                  </a:cubicBezTo>
                  <a:cubicBezTo>
                    <a:pt x="-91" y="11489"/>
                    <a:pt x="-91" y="9191"/>
                    <a:pt x="359" y="7123"/>
                  </a:cubicBezTo>
                  <a:cubicBezTo>
                    <a:pt x="809" y="5055"/>
                    <a:pt x="1709" y="3217"/>
                    <a:pt x="2759" y="3217"/>
                  </a:cubicBezTo>
                  <a:cubicBezTo>
                    <a:pt x="3809" y="3217"/>
                    <a:pt x="5009" y="5055"/>
                    <a:pt x="7109" y="8272"/>
                  </a:cubicBezTo>
                  <a:cubicBezTo>
                    <a:pt x="9209" y="11489"/>
                    <a:pt x="12209" y="16085"/>
                    <a:pt x="14459" y="18613"/>
                  </a:cubicBezTo>
                  <a:cubicBezTo>
                    <a:pt x="16709" y="21140"/>
                    <a:pt x="18209" y="21600"/>
                    <a:pt x="19259" y="20221"/>
                  </a:cubicBezTo>
                  <a:cubicBezTo>
                    <a:pt x="20309" y="18843"/>
                    <a:pt x="20909" y="15626"/>
                    <a:pt x="21209" y="12868"/>
                  </a:cubicBezTo>
                  <a:cubicBezTo>
                    <a:pt x="21509" y="10111"/>
                    <a:pt x="21509" y="7813"/>
                    <a:pt x="19709" y="5745"/>
                  </a:cubicBezTo>
                  <a:cubicBezTo>
                    <a:pt x="17909" y="3677"/>
                    <a:pt x="14309" y="1838"/>
                    <a:pt x="107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2955684" y="4064000"/>
              <a:ext cx="149466" cy="129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97" fill="norm" stroke="1" extrusionOk="0">
                  <a:moveTo>
                    <a:pt x="14181" y="0"/>
                  </a:moveTo>
                  <a:cubicBezTo>
                    <a:pt x="12659" y="5923"/>
                    <a:pt x="11138" y="11845"/>
                    <a:pt x="9769" y="15503"/>
                  </a:cubicBezTo>
                  <a:cubicBezTo>
                    <a:pt x="8400" y="19161"/>
                    <a:pt x="7183" y="20555"/>
                    <a:pt x="5814" y="21077"/>
                  </a:cubicBezTo>
                  <a:cubicBezTo>
                    <a:pt x="4445" y="21600"/>
                    <a:pt x="2924" y="21252"/>
                    <a:pt x="1859" y="19335"/>
                  </a:cubicBezTo>
                  <a:cubicBezTo>
                    <a:pt x="795" y="17419"/>
                    <a:pt x="186" y="13935"/>
                    <a:pt x="34" y="11323"/>
                  </a:cubicBezTo>
                  <a:cubicBezTo>
                    <a:pt x="-118" y="8710"/>
                    <a:pt x="186" y="6968"/>
                    <a:pt x="1859" y="6271"/>
                  </a:cubicBezTo>
                  <a:cubicBezTo>
                    <a:pt x="3533" y="5574"/>
                    <a:pt x="6575" y="5923"/>
                    <a:pt x="9313" y="7665"/>
                  </a:cubicBezTo>
                  <a:cubicBezTo>
                    <a:pt x="12051" y="9406"/>
                    <a:pt x="14485" y="12542"/>
                    <a:pt x="16310" y="14632"/>
                  </a:cubicBezTo>
                  <a:cubicBezTo>
                    <a:pt x="18136" y="16723"/>
                    <a:pt x="19352" y="17768"/>
                    <a:pt x="20113" y="17245"/>
                  </a:cubicBezTo>
                  <a:cubicBezTo>
                    <a:pt x="20874" y="16723"/>
                    <a:pt x="21178" y="14632"/>
                    <a:pt x="21330" y="12716"/>
                  </a:cubicBezTo>
                  <a:cubicBezTo>
                    <a:pt x="21482" y="10800"/>
                    <a:pt x="21482" y="9058"/>
                    <a:pt x="21482" y="7142"/>
                  </a:cubicBezTo>
                  <a:cubicBezTo>
                    <a:pt x="21482" y="5226"/>
                    <a:pt x="21482" y="3135"/>
                    <a:pt x="20569" y="2090"/>
                  </a:cubicBezTo>
                  <a:cubicBezTo>
                    <a:pt x="19657" y="1045"/>
                    <a:pt x="17831" y="1045"/>
                    <a:pt x="15550" y="2090"/>
                  </a:cubicBezTo>
                  <a:cubicBezTo>
                    <a:pt x="13268" y="3135"/>
                    <a:pt x="10530" y="5226"/>
                    <a:pt x="7792" y="7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3305085" y="4399341"/>
              <a:ext cx="206465" cy="18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20" fill="norm" stroke="1" extrusionOk="0">
                  <a:moveTo>
                    <a:pt x="2323" y="2350"/>
                  </a:moveTo>
                  <a:cubicBezTo>
                    <a:pt x="1221" y="2104"/>
                    <a:pt x="119" y="1859"/>
                    <a:pt x="9" y="1368"/>
                  </a:cubicBezTo>
                  <a:cubicBezTo>
                    <a:pt x="-101" y="877"/>
                    <a:pt x="781" y="140"/>
                    <a:pt x="1772" y="18"/>
                  </a:cubicBezTo>
                  <a:cubicBezTo>
                    <a:pt x="2764" y="-105"/>
                    <a:pt x="3866" y="386"/>
                    <a:pt x="5299" y="2595"/>
                  </a:cubicBezTo>
                  <a:cubicBezTo>
                    <a:pt x="6732" y="4804"/>
                    <a:pt x="8495" y="8731"/>
                    <a:pt x="8826" y="11922"/>
                  </a:cubicBezTo>
                  <a:cubicBezTo>
                    <a:pt x="9156" y="15113"/>
                    <a:pt x="8054" y="17568"/>
                    <a:pt x="6952" y="19163"/>
                  </a:cubicBezTo>
                  <a:cubicBezTo>
                    <a:pt x="5850" y="20759"/>
                    <a:pt x="4748" y="21495"/>
                    <a:pt x="4087" y="21127"/>
                  </a:cubicBezTo>
                  <a:cubicBezTo>
                    <a:pt x="3426" y="20759"/>
                    <a:pt x="3205" y="19286"/>
                    <a:pt x="4968" y="16340"/>
                  </a:cubicBezTo>
                  <a:cubicBezTo>
                    <a:pt x="6732" y="13395"/>
                    <a:pt x="10479" y="8977"/>
                    <a:pt x="12793" y="6400"/>
                  </a:cubicBezTo>
                  <a:cubicBezTo>
                    <a:pt x="15107" y="3822"/>
                    <a:pt x="15989" y="3086"/>
                    <a:pt x="15989" y="3209"/>
                  </a:cubicBezTo>
                  <a:cubicBezTo>
                    <a:pt x="15989" y="3331"/>
                    <a:pt x="15107" y="4313"/>
                    <a:pt x="14446" y="5786"/>
                  </a:cubicBezTo>
                  <a:cubicBezTo>
                    <a:pt x="13785" y="7259"/>
                    <a:pt x="13344" y="9222"/>
                    <a:pt x="13123" y="11063"/>
                  </a:cubicBezTo>
                  <a:cubicBezTo>
                    <a:pt x="12903" y="12904"/>
                    <a:pt x="12903" y="14622"/>
                    <a:pt x="14336" y="15481"/>
                  </a:cubicBezTo>
                  <a:cubicBezTo>
                    <a:pt x="15768" y="16340"/>
                    <a:pt x="18634" y="16340"/>
                    <a:pt x="21499" y="16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3670299" y="44894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942810" y="4201349"/>
              <a:ext cx="92434" cy="36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89" fill="norm" stroke="1" extrusionOk="0">
                  <a:moveTo>
                    <a:pt x="20282" y="6132"/>
                  </a:moveTo>
                  <a:cubicBezTo>
                    <a:pt x="20762" y="4509"/>
                    <a:pt x="21242" y="2886"/>
                    <a:pt x="20762" y="1824"/>
                  </a:cubicBezTo>
                  <a:cubicBezTo>
                    <a:pt x="20282" y="763"/>
                    <a:pt x="18842" y="264"/>
                    <a:pt x="16922" y="76"/>
                  </a:cubicBezTo>
                  <a:cubicBezTo>
                    <a:pt x="15002" y="-111"/>
                    <a:pt x="12602" y="14"/>
                    <a:pt x="9962" y="825"/>
                  </a:cubicBezTo>
                  <a:cubicBezTo>
                    <a:pt x="7322" y="1637"/>
                    <a:pt x="4442" y="3135"/>
                    <a:pt x="2522" y="5757"/>
                  </a:cubicBezTo>
                  <a:cubicBezTo>
                    <a:pt x="602" y="8379"/>
                    <a:pt x="-358" y="12125"/>
                    <a:pt x="122" y="14934"/>
                  </a:cubicBezTo>
                  <a:cubicBezTo>
                    <a:pt x="602" y="17743"/>
                    <a:pt x="2522" y="19616"/>
                    <a:pt x="4442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3892549" y="4406899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4076699" y="4470400"/>
              <a:ext cx="889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4095749" y="4489450"/>
              <a:ext cx="1016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3"/>
                    <a:pt x="14400" y="686"/>
                    <a:pt x="10800" y="4286"/>
                  </a:cubicBezTo>
                  <a:cubicBezTo>
                    <a:pt x="7200" y="7886"/>
                    <a:pt x="3600" y="147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4285031" y="4285037"/>
              <a:ext cx="102819" cy="26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27" fill="norm" stroke="1" extrusionOk="0">
                  <a:moveTo>
                    <a:pt x="21413" y="1118"/>
                  </a:moveTo>
                  <a:cubicBezTo>
                    <a:pt x="19650" y="607"/>
                    <a:pt x="17886" y="97"/>
                    <a:pt x="15903" y="12"/>
                  </a:cubicBezTo>
                  <a:cubicBezTo>
                    <a:pt x="13919" y="-73"/>
                    <a:pt x="11715" y="267"/>
                    <a:pt x="9291" y="1458"/>
                  </a:cubicBezTo>
                  <a:cubicBezTo>
                    <a:pt x="6866" y="2648"/>
                    <a:pt x="4221" y="4689"/>
                    <a:pt x="2458" y="7751"/>
                  </a:cubicBezTo>
                  <a:cubicBezTo>
                    <a:pt x="695" y="10812"/>
                    <a:pt x="-187" y="14894"/>
                    <a:pt x="33" y="17360"/>
                  </a:cubicBezTo>
                  <a:cubicBezTo>
                    <a:pt x="254" y="19826"/>
                    <a:pt x="1576" y="20677"/>
                    <a:pt x="2899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4366818" y="4381499"/>
              <a:ext cx="135332" cy="12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50" fill="norm" stroke="1" extrusionOk="0">
                  <a:moveTo>
                    <a:pt x="4298" y="0"/>
                  </a:moveTo>
                  <a:cubicBezTo>
                    <a:pt x="5295" y="4957"/>
                    <a:pt x="6292" y="9915"/>
                    <a:pt x="6292" y="13279"/>
                  </a:cubicBezTo>
                  <a:cubicBezTo>
                    <a:pt x="6292" y="16643"/>
                    <a:pt x="5295" y="18413"/>
                    <a:pt x="3966" y="19652"/>
                  </a:cubicBezTo>
                  <a:cubicBezTo>
                    <a:pt x="2637" y="20892"/>
                    <a:pt x="975" y="21600"/>
                    <a:pt x="311" y="21069"/>
                  </a:cubicBezTo>
                  <a:cubicBezTo>
                    <a:pt x="-354" y="20538"/>
                    <a:pt x="-22" y="18767"/>
                    <a:pt x="1972" y="15934"/>
                  </a:cubicBezTo>
                  <a:cubicBezTo>
                    <a:pt x="3966" y="13102"/>
                    <a:pt x="7621" y="9207"/>
                    <a:pt x="10446" y="6374"/>
                  </a:cubicBezTo>
                  <a:cubicBezTo>
                    <a:pt x="13271" y="3541"/>
                    <a:pt x="15264" y="1770"/>
                    <a:pt x="15597" y="1416"/>
                  </a:cubicBezTo>
                  <a:cubicBezTo>
                    <a:pt x="15929" y="1062"/>
                    <a:pt x="14600" y="2125"/>
                    <a:pt x="13104" y="4426"/>
                  </a:cubicBezTo>
                  <a:cubicBezTo>
                    <a:pt x="11609" y="6728"/>
                    <a:pt x="9948" y="10269"/>
                    <a:pt x="8951" y="13102"/>
                  </a:cubicBezTo>
                  <a:cubicBezTo>
                    <a:pt x="7954" y="15934"/>
                    <a:pt x="7621" y="18059"/>
                    <a:pt x="8452" y="19475"/>
                  </a:cubicBezTo>
                  <a:cubicBezTo>
                    <a:pt x="9283" y="20892"/>
                    <a:pt x="11277" y="21600"/>
                    <a:pt x="13603" y="21423"/>
                  </a:cubicBezTo>
                  <a:cubicBezTo>
                    <a:pt x="15929" y="21246"/>
                    <a:pt x="18588" y="20184"/>
                    <a:pt x="21246" y="19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4546599" y="4273550"/>
              <a:ext cx="7308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0" y="0"/>
                  </a:moveTo>
                  <a:cubicBezTo>
                    <a:pt x="3703" y="1620"/>
                    <a:pt x="7406" y="3240"/>
                    <a:pt x="11726" y="4950"/>
                  </a:cubicBezTo>
                  <a:cubicBezTo>
                    <a:pt x="16046" y="6660"/>
                    <a:pt x="20983" y="8460"/>
                    <a:pt x="21291" y="10980"/>
                  </a:cubicBezTo>
                  <a:cubicBezTo>
                    <a:pt x="21600" y="13500"/>
                    <a:pt x="17280" y="16740"/>
                    <a:pt x="13577" y="18630"/>
                  </a:cubicBezTo>
                  <a:cubicBezTo>
                    <a:pt x="9874" y="20520"/>
                    <a:pt x="6789" y="21060"/>
                    <a:pt x="37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4749799" y="44704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4906117" y="4203436"/>
              <a:ext cx="389783" cy="34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20" fill="norm" stroke="1" extrusionOk="0">
                  <a:moveTo>
                    <a:pt x="8191" y="15426"/>
                  </a:moveTo>
                  <a:cubicBezTo>
                    <a:pt x="8191" y="14636"/>
                    <a:pt x="8191" y="13846"/>
                    <a:pt x="7899" y="13385"/>
                  </a:cubicBezTo>
                  <a:cubicBezTo>
                    <a:pt x="7607" y="12924"/>
                    <a:pt x="7023" y="12792"/>
                    <a:pt x="5797" y="13187"/>
                  </a:cubicBezTo>
                  <a:cubicBezTo>
                    <a:pt x="4571" y="13583"/>
                    <a:pt x="2703" y="14505"/>
                    <a:pt x="1536" y="15558"/>
                  </a:cubicBezTo>
                  <a:cubicBezTo>
                    <a:pt x="368" y="16612"/>
                    <a:pt x="-99" y="17797"/>
                    <a:pt x="18" y="18917"/>
                  </a:cubicBezTo>
                  <a:cubicBezTo>
                    <a:pt x="135" y="20036"/>
                    <a:pt x="835" y="21090"/>
                    <a:pt x="1886" y="21287"/>
                  </a:cubicBezTo>
                  <a:cubicBezTo>
                    <a:pt x="2937" y="21485"/>
                    <a:pt x="4338" y="20826"/>
                    <a:pt x="5797" y="18522"/>
                  </a:cubicBezTo>
                  <a:cubicBezTo>
                    <a:pt x="7257" y="16217"/>
                    <a:pt x="8775" y="12265"/>
                    <a:pt x="9650" y="9105"/>
                  </a:cubicBezTo>
                  <a:cubicBezTo>
                    <a:pt x="10526" y="5944"/>
                    <a:pt x="10759" y="3573"/>
                    <a:pt x="10876" y="2058"/>
                  </a:cubicBezTo>
                  <a:cubicBezTo>
                    <a:pt x="10993" y="544"/>
                    <a:pt x="10993" y="-115"/>
                    <a:pt x="10759" y="17"/>
                  </a:cubicBezTo>
                  <a:cubicBezTo>
                    <a:pt x="10526" y="148"/>
                    <a:pt x="10059" y="1070"/>
                    <a:pt x="9650" y="3244"/>
                  </a:cubicBezTo>
                  <a:cubicBezTo>
                    <a:pt x="9242" y="5417"/>
                    <a:pt x="8891" y="8841"/>
                    <a:pt x="8716" y="11212"/>
                  </a:cubicBezTo>
                  <a:cubicBezTo>
                    <a:pt x="8541" y="13583"/>
                    <a:pt x="8541" y="14900"/>
                    <a:pt x="8599" y="15887"/>
                  </a:cubicBezTo>
                  <a:cubicBezTo>
                    <a:pt x="8658" y="16875"/>
                    <a:pt x="8775" y="17534"/>
                    <a:pt x="9008" y="17534"/>
                  </a:cubicBezTo>
                  <a:cubicBezTo>
                    <a:pt x="9242" y="17534"/>
                    <a:pt x="9592" y="16875"/>
                    <a:pt x="10176" y="15756"/>
                  </a:cubicBezTo>
                  <a:cubicBezTo>
                    <a:pt x="10759" y="14636"/>
                    <a:pt x="11577" y="13056"/>
                    <a:pt x="12277" y="12134"/>
                  </a:cubicBezTo>
                  <a:cubicBezTo>
                    <a:pt x="12978" y="11212"/>
                    <a:pt x="13562" y="10948"/>
                    <a:pt x="13912" y="11146"/>
                  </a:cubicBezTo>
                  <a:cubicBezTo>
                    <a:pt x="14262" y="11344"/>
                    <a:pt x="14379" y="12002"/>
                    <a:pt x="14437" y="13056"/>
                  </a:cubicBezTo>
                  <a:cubicBezTo>
                    <a:pt x="14496" y="14109"/>
                    <a:pt x="14496" y="15558"/>
                    <a:pt x="14496" y="16612"/>
                  </a:cubicBezTo>
                  <a:cubicBezTo>
                    <a:pt x="14496" y="17665"/>
                    <a:pt x="14496" y="18324"/>
                    <a:pt x="14262" y="18917"/>
                  </a:cubicBezTo>
                  <a:cubicBezTo>
                    <a:pt x="14029" y="19509"/>
                    <a:pt x="13562" y="20036"/>
                    <a:pt x="13036" y="20300"/>
                  </a:cubicBezTo>
                  <a:cubicBezTo>
                    <a:pt x="12511" y="20563"/>
                    <a:pt x="11927" y="20563"/>
                    <a:pt x="11577" y="20234"/>
                  </a:cubicBezTo>
                  <a:cubicBezTo>
                    <a:pt x="11226" y="19905"/>
                    <a:pt x="11110" y="19246"/>
                    <a:pt x="11110" y="18587"/>
                  </a:cubicBezTo>
                  <a:cubicBezTo>
                    <a:pt x="11110" y="17929"/>
                    <a:pt x="11226" y="17270"/>
                    <a:pt x="11985" y="16348"/>
                  </a:cubicBezTo>
                  <a:cubicBezTo>
                    <a:pt x="12744" y="15426"/>
                    <a:pt x="14145" y="14241"/>
                    <a:pt x="15313" y="13451"/>
                  </a:cubicBezTo>
                  <a:cubicBezTo>
                    <a:pt x="16480" y="12661"/>
                    <a:pt x="17415" y="12265"/>
                    <a:pt x="18173" y="11805"/>
                  </a:cubicBezTo>
                  <a:cubicBezTo>
                    <a:pt x="18932" y="11344"/>
                    <a:pt x="19516" y="10817"/>
                    <a:pt x="19516" y="10685"/>
                  </a:cubicBezTo>
                  <a:cubicBezTo>
                    <a:pt x="19516" y="10553"/>
                    <a:pt x="18932" y="10817"/>
                    <a:pt x="18115" y="11870"/>
                  </a:cubicBezTo>
                  <a:cubicBezTo>
                    <a:pt x="17298" y="12924"/>
                    <a:pt x="16247" y="14768"/>
                    <a:pt x="15897" y="16283"/>
                  </a:cubicBezTo>
                  <a:cubicBezTo>
                    <a:pt x="15546" y="17797"/>
                    <a:pt x="15897" y="18983"/>
                    <a:pt x="16947" y="19707"/>
                  </a:cubicBezTo>
                  <a:cubicBezTo>
                    <a:pt x="17998" y="20431"/>
                    <a:pt x="19750" y="20695"/>
                    <a:pt x="21501" y="20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412749" y="5594350"/>
              <a:ext cx="19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700"/>
                    <a:pt x="4800" y="11400"/>
                    <a:pt x="8400" y="15000"/>
                  </a:cubicBezTo>
                  <a:cubicBezTo>
                    <a:pt x="12000" y="18600"/>
                    <a:pt x="1680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425449" y="55054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520699" y="5588000"/>
              <a:ext cx="2" cy="1460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514349" y="54800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22299" y="56134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22299" y="548640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704849" y="5511800"/>
              <a:ext cx="55378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2" h="21600" fill="norm" stroke="1" extrusionOk="0">
                  <a:moveTo>
                    <a:pt x="2314" y="0"/>
                  </a:moveTo>
                  <a:cubicBezTo>
                    <a:pt x="10029" y="1500"/>
                    <a:pt x="17743" y="3000"/>
                    <a:pt x="19671" y="6075"/>
                  </a:cubicBezTo>
                  <a:cubicBezTo>
                    <a:pt x="21600" y="9150"/>
                    <a:pt x="17743" y="13800"/>
                    <a:pt x="13500" y="16650"/>
                  </a:cubicBezTo>
                  <a:cubicBezTo>
                    <a:pt x="9257" y="19500"/>
                    <a:pt x="4629" y="205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268816" y="5555044"/>
              <a:ext cx="99485" cy="24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18843" y="1202"/>
                  </a:moveTo>
                  <a:cubicBezTo>
                    <a:pt x="17004" y="653"/>
                    <a:pt x="15166" y="104"/>
                    <a:pt x="13098" y="13"/>
                  </a:cubicBezTo>
                  <a:cubicBezTo>
                    <a:pt x="11030" y="-79"/>
                    <a:pt x="8732" y="287"/>
                    <a:pt x="5974" y="2301"/>
                  </a:cubicBezTo>
                  <a:cubicBezTo>
                    <a:pt x="3217" y="4314"/>
                    <a:pt x="0" y="7975"/>
                    <a:pt x="0" y="11270"/>
                  </a:cubicBezTo>
                  <a:cubicBezTo>
                    <a:pt x="0" y="14565"/>
                    <a:pt x="3217" y="17494"/>
                    <a:pt x="7353" y="19141"/>
                  </a:cubicBezTo>
                  <a:cubicBezTo>
                    <a:pt x="11489" y="20789"/>
                    <a:pt x="16545" y="21155"/>
                    <a:pt x="21600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035014" y="5480844"/>
              <a:ext cx="209586" cy="38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60" fill="norm" stroke="1" extrusionOk="0">
                  <a:moveTo>
                    <a:pt x="21388" y="2081"/>
                  </a:moveTo>
                  <a:cubicBezTo>
                    <a:pt x="20740" y="1608"/>
                    <a:pt x="20092" y="1136"/>
                    <a:pt x="17932" y="782"/>
                  </a:cubicBezTo>
                  <a:cubicBezTo>
                    <a:pt x="15772" y="428"/>
                    <a:pt x="12100" y="192"/>
                    <a:pt x="9724" y="74"/>
                  </a:cubicBezTo>
                  <a:cubicBezTo>
                    <a:pt x="7348" y="-44"/>
                    <a:pt x="6268" y="-44"/>
                    <a:pt x="5512" y="251"/>
                  </a:cubicBezTo>
                  <a:cubicBezTo>
                    <a:pt x="4756" y="546"/>
                    <a:pt x="4324" y="1136"/>
                    <a:pt x="3892" y="3143"/>
                  </a:cubicBezTo>
                  <a:cubicBezTo>
                    <a:pt x="3460" y="5149"/>
                    <a:pt x="3028" y="8572"/>
                    <a:pt x="2488" y="11464"/>
                  </a:cubicBezTo>
                  <a:cubicBezTo>
                    <a:pt x="1948" y="14356"/>
                    <a:pt x="1300" y="16717"/>
                    <a:pt x="760" y="18310"/>
                  </a:cubicBezTo>
                  <a:cubicBezTo>
                    <a:pt x="220" y="19904"/>
                    <a:pt x="-212" y="20730"/>
                    <a:pt x="112" y="21143"/>
                  </a:cubicBezTo>
                  <a:cubicBezTo>
                    <a:pt x="436" y="21556"/>
                    <a:pt x="1516" y="21556"/>
                    <a:pt x="3892" y="21202"/>
                  </a:cubicBezTo>
                  <a:cubicBezTo>
                    <a:pt x="6268" y="20848"/>
                    <a:pt x="9940" y="20140"/>
                    <a:pt x="11992" y="19726"/>
                  </a:cubicBezTo>
                  <a:cubicBezTo>
                    <a:pt x="14044" y="19313"/>
                    <a:pt x="14476" y="19195"/>
                    <a:pt x="14908" y="19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015999" y="569595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290185" y="5475350"/>
              <a:ext cx="246516" cy="37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04" fill="norm" stroke="1" extrusionOk="0">
                  <a:moveTo>
                    <a:pt x="21319" y="1745"/>
                  </a:moveTo>
                  <a:cubicBezTo>
                    <a:pt x="20770" y="1131"/>
                    <a:pt x="20221" y="518"/>
                    <a:pt x="18299" y="211"/>
                  </a:cubicBezTo>
                  <a:cubicBezTo>
                    <a:pt x="16377" y="-96"/>
                    <a:pt x="13082" y="-96"/>
                    <a:pt x="10519" y="395"/>
                  </a:cubicBezTo>
                  <a:cubicBezTo>
                    <a:pt x="7956" y="886"/>
                    <a:pt x="6126" y="1868"/>
                    <a:pt x="5027" y="3586"/>
                  </a:cubicBezTo>
                  <a:cubicBezTo>
                    <a:pt x="3929" y="5304"/>
                    <a:pt x="3563" y="7759"/>
                    <a:pt x="2922" y="10274"/>
                  </a:cubicBezTo>
                  <a:cubicBezTo>
                    <a:pt x="2282" y="12790"/>
                    <a:pt x="1366" y="15368"/>
                    <a:pt x="726" y="17209"/>
                  </a:cubicBezTo>
                  <a:cubicBezTo>
                    <a:pt x="85" y="19049"/>
                    <a:pt x="-281" y="20154"/>
                    <a:pt x="268" y="20768"/>
                  </a:cubicBezTo>
                  <a:cubicBezTo>
                    <a:pt x="817" y="21381"/>
                    <a:pt x="2282" y="21504"/>
                    <a:pt x="4112" y="21504"/>
                  </a:cubicBezTo>
                  <a:cubicBezTo>
                    <a:pt x="5943" y="21504"/>
                    <a:pt x="8139" y="21381"/>
                    <a:pt x="10336" y="21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511299" y="5575300"/>
              <a:ext cx="1905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0"/>
                  </a:moveTo>
                  <a:cubicBezTo>
                    <a:pt x="720" y="565"/>
                    <a:pt x="0" y="1129"/>
                    <a:pt x="0" y="1694"/>
                  </a:cubicBezTo>
                  <a:cubicBezTo>
                    <a:pt x="0" y="2259"/>
                    <a:pt x="720" y="2824"/>
                    <a:pt x="3600" y="5576"/>
                  </a:cubicBezTo>
                  <a:cubicBezTo>
                    <a:pt x="6480" y="8329"/>
                    <a:pt x="11520" y="13271"/>
                    <a:pt x="14880" y="16306"/>
                  </a:cubicBezTo>
                  <a:cubicBezTo>
                    <a:pt x="18240" y="19341"/>
                    <a:pt x="19920" y="204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479597" y="5556250"/>
              <a:ext cx="241253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37" fill="norm" stroke="1" extrusionOk="0">
                  <a:moveTo>
                    <a:pt x="21408" y="0"/>
                  </a:moveTo>
                  <a:cubicBezTo>
                    <a:pt x="19154" y="1755"/>
                    <a:pt x="16900" y="3510"/>
                    <a:pt x="14365" y="6075"/>
                  </a:cubicBezTo>
                  <a:cubicBezTo>
                    <a:pt x="11829" y="8640"/>
                    <a:pt x="9011" y="12015"/>
                    <a:pt x="6664" y="14512"/>
                  </a:cubicBezTo>
                  <a:cubicBezTo>
                    <a:pt x="4316" y="17010"/>
                    <a:pt x="2438" y="18630"/>
                    <a:pt x="1311" y="19777"/>
                  </a:cubicBezTo>
                  <a:cubicBezTo>
                    <a:pt x="184" y="20925"/>
                    <a:pt x="-192" y="21600"/>
                    <a:pt x="90" y="21533"/>
                  </a:cubicBezTo>
                  <a:cubicBezTo>
                    <a:pt x="371" y="21465"/>
                    <a:pt x="1311" y="20655"/>
                    <a:pt x="2250" y="19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758949" y="547370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720849" y="5335737"/>
              <a:ext cx="65219" cy="5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943" fill="norm" stroke="1" extrusionOk="0">
                  <a:moveTo>
                    <a:pt x="20250" y="4143"/>
                  </a:moveTo>
                  <a:cubicBezTo>
                    <a:pt x="16875" y="3343"/>
                    <a:pt x="13500" y="2543"/>
                    <a:pt x="13500" y="3743"/>
                  </a:cubicBezTo>
                  <a:cubicBezTo>
                    <a:pt x="13500" y="4943"/>
                    <a:pt x="16875" y="8143"/>
                    <a:pt x="18900" y="7743"/>
                  </a:cubicBezTo>
                  <a:cubicBezTo>
                    <a:pt x="20925" y="7343"/>
                    <a:pt x="21600" y="3343"/>
                    <a:pt x="19575" y="1343"/>
                  </a:cubicBezTo>
                  <a:cubicBezTo>
                    <a:pt x="17550" y="-657"/>
                    <a:pt x="12825" y="-657"/>
                    <a:pt x="9112" y="2943"/>
                  </a:cubicBezTo>
                  <a:cubicBezTo>
                    <a:pt x="5400" y="6543"/>
                    <a:pt x="2700" y="13743"/>
                    <a:pt x="0" y="20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784349" y="5452205"/>
              <a:ext cx="196372" cy="45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39" fill="norm" stroke="1" extrusionOk="0">
                  <a:moveTo>
                    <a:pt x="9651" y="2195"/>
                  </a:moveTo>
                  <a:cubicBezTo>
                    <a:pt x="9651" y="1699"/>
                    <a:pt x="9651" y="1204"/>
                    <a:pt x="10226" y="907"/>
                  </a:cubicBezTo>
                  <a:cubicBezTo>
                    <a:pt x="10800" y="610"/>
                    <a:pt x="11949" y="510"/>
                    <a:pt x="13098" y="411"/>
                  </a:cubicBezTo>
                  <a:cubicBezTo>
                    <a:pt x="14247" y="312"/>
                    <a:pt x="15396" y="213"/>
                    <a:pt x="16660" y="114"/>
                  </a:cubicBezTo>
                  <a:cubicBezTo>
                    <a:pt x="17923" y="15"/>
                    <a:pt x="19302" y="-84"/>
                    <a:pt x="19991" y="114"/>
                  </a:cubicBezTo>
                  <a:cubicBezTo>
                    <a:pt x="20681" y="312"/>
                    <a:pt x="20681" y="808"/>
                    <a:pt x="20336" y="2789"/>
                  </a:cubicBezTo>
                  <a:cubicBezTo>
                    <a:pt x="19991" y="4771"/>
                    <a:pt x="19302" y="8239"/>
                    <a:pt x="18843" y="10964"/>
                  </a:cubicBezTo>
                  <a:cubicBezTo>
                    <a:pt x="18383" y="13688"/>
                    <a:pt x="18153" y="15670"/>
                    <a:pt x="18268" y="16909"/>
                  </a:cubicBezTo>
                  <a:cubicBezTo>
                    <a:pt x="18383" y="18147"/>
                    <a:pt x="18843" y="18643"/>
                    <a:pt x="19647" y="19287"/>
                  </a:cubicBezTo>
                  <a:cubicBezTo>
                    <a:pt x="20451" y="19931"/>
                    <a:pt x="21600" y="20723"/>
                    <a:pt x="21255" y="21120"/>
                  </a:cubicBezTo>
                  <a:cubicBezTo>
                    <a:pt x="20911" y="21516"/>
                    <a:pt x="19072" y="21516"/>
                    <a:pt x="15281" y="21268"/>
                  </a:cubicBezTo>
                  <a:cubicBezTo>
                    <a:pt x="11489" y="21021"/>
                    <a:pt x="5745" y="20525"/>
                    <a:pt x="0" y="20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2317749" y="56578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2311399" y="5784850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3018493" y="5384281"/>
              <a:ext cx="96001" cy="49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418" fill="norm" stroke="1" extrusionOk="0">
                  <a:moveTo>
                    <a:pt x="17073" y="3592"/>
                  </a:moveTo>
                  <a:cubicBezTo>
                    <a:pt x="17073" y="2859"/>
                    <a:pt x="17073" y="2127"/>
                    <a:pt x="17073" y="1532"/>
                  </a:cubicBezTo>
                  <a:cubicBezTo>
                    <a:pt x="17073" y="937"/>
                    <a:pt x="17073" y="480"/>
                    <a:pt x="15948" y="205"/>
                  </a:cubicBezTo>
                  <a:cubicBezTo>
                    <a:pt x="14823" y="-69"/>
                    <a:pt x="12573" y="-161"/>
                    <a:pt x="9648" y="525"/>
                  </a:cubicBezTo>
                  <a:cubicBezTo>
                    <a:pt x="6723" y="1212"/>
                    <a:pt x="3123" y="2676"/>
                    <a:pt x="1323" y="4553"/>
                  </a:cubicBezTo>
                  <a:cubicBezTo>
                    <a:pt x="-477" y="6429"/>
                    <a:pt x="-477" y="8717"/>
                    <a:pt x="1548" y="10639"/>
                  </a:cubicBezTo>
                  <a:cubicBezTo>
                    <a:pt x="3573" y="12561"/>
                    <a:pt x="7623" y="14117"/>
                    <a:pt x="11448" y="15353"/>
                  </a:cubicBezTo>
                  <a:cubicBezTo>
                    <a:pt x="15273" y="16588"/>
                    <a:pt x="18873" y="17503"/>
                    <a:pt x="19998" y="18419"/>
                  </a:cubicBezTo>
                  <a:cubicBezTo>
                    <a:pt x="21123" y="19334"/>
                    <a:pt x="19773" y="20249"/>
                    <a:pt x="17973" y="20753"/>
                  </a:cubicBezTo>
                  <a:cubicBezTo>
                    <a:pt x="16173" y="21256"/>
                    <a:pt x="13923" y="21347"/>
                    <a:pt x="11673" y="21393"/>
                  </a:cubicBezTo>
                  <a:cubicBezTo>
                    <a:pt x="9423" y="21439"/>
                    <a:pt x="7173" y="21439"/>
                    <a:pt x="5823" y="21210"/>
                  </a:cubicBezTo>
                  <a:cubicBezTo>
                    <a:pt x="4473" y="20981"/>
                    <a:pt x="4023" y="20524"/>
                    <a:pt x="4248" y="20341"/>
                  </a:cubicBezTo>
                  <a:cubicBezTo>
                    <a:pt x="4473" y="20158"/>
                    <a:pt x="5373" y="20249"/>
                    <a:pt x="6273" y="20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2959099" y="596265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7486"/>
                    <a:pt x="1964" y="13371"/>
                    <a:pt x="5564" y="9771"/>
                  </a:cubicBezTo>
                  <a:cubicBezTo>
                    <a:pt x="9164" y="6171"/>
                    <a:pt x="15382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3086741" y="5927972"/>
              <a:ext cx="150032" cy="9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877" fill="norm" stroke="1" extrusionOk="0">
                  <a:moveTo>
                    <a:pt x="9809" y="7372"/>
                  </a:moveTo>
                  <a:cubicBezTo>
                    <a:pt x="9809" y="9622"/>
                    <a:pt x="9809" y="11872"/>
                    <a:pt x="9359" y="13897"/>
                  </a:cubicBezTo>
                  <a:cubicBezTo>
                    <a:pt x="8909" y="15922"/>
                    <a:pt x="8009" y="17722"/>
                    <a:pt x="6659" y="19072"/>
                  </a:cubicBezTo>
                  <a:cubicBezTo>
                    <a:pt x="5309" y="20422"/>
                    <a:pt x="3509" y="21322"/>
                    <a:pt x="2309" y="20647"/>
                  </a:cubicBezTo>
                  <a:cubicBezTo>
                    <a:pt x="1109" y="19972"/>
                    <a:pt x="509" y="17722"/>
                    <a:pt x="209" y="15472"/>
                  </a:cubicBezTo>
                  <a:cubicBezTo>
                    <a:pt x="-91" y="13222"/>
                    <a:pt x="-91" y="10972"/>
                    <a:pt x="359" y="8947"/>
                  </a:cubicBezTo>
                  <a:cubicBezTo>
                    <a:pt x="809" y="6922"/>
                    <a:pt x="1709" y="5122"/>
                    <a:pt x="2909" y="4447"/>
                  </a:cubicBezTo>
                  <a:cubicBezTo>
                    <a:pt x="4109" y="3772"/>
                    <a:pt x="5609" y="4222"/>
                    <a:pt x="7409" y="6022"/>
                  </a:cubicBezTo>
                  <a:cubicBezTo>
                    <a:pt x="9209" y="7822"/>
                    <a:pt x="11309" y="10972"/>
                    <a:pt x="13109" y="12997"/>
                  </a:cubicBezTo>
                  <a:cubicBezTo>
                    <a:pt x="14909" y="15022"/>
                    <a:pt x="16409" y="15922"/>
                    <a:pt x="17909" y="14572"/>
                  </a:cubicBezTo>
                  <a:cubicBezTo>
                    <a:pt x="19409" y="13222"/>
                    <a:pt x="20909" y="9622"/>
                    <a:pt x="21209" y="6922"/>
                  </a:cubicBezTo>
                  <a:cubicBezTo>
                    <a:pt x="21509" y="4222"/>
                    <a:pt x="20609" y="2422"/>
                    <a:pt x="17909" y="1297"/>
                  </a:cubicBezTo>
                  <a:cubicBezTo>
                    <a:pt x="15209" y="172"/>
                    <a:pt x="10709" y="-278"/>
                    <a:pt x="7859" y="172"/>
                  </a:cubicBezTo>
                  <a:cubicBezTo>
                    <a:pt x="5009" y="622"/>
                    <a:pt x="3809" y="1972"/>
                    <a:pt x="2609" y="3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2941574" y="5248023"/>
              <a:ext cx="156432" cy="7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0831" fill="norm" stroke="1" extrusionOk="0">
                  <a:moveTo>
                    <a:pt x="14481" y="7543"/>
                  </a:moveTo>
                  <a:cubicBezTo>
                    <a:pt x="12177" y="11420"/>
                    <a:pt x="9873" y="15297"/>
                    <a:pt x="7425" y="17789"/>
                  </a:cubicBezTo>
                  <a:cubicBezTo>
                    <a:pt x="4977" y="20281"/>
                    <a:pt x="2385" y="21389"/>
                    <a:pt x="1089" y="20558"/>
                  </a:cubicBezTo>
                  <a:cubicBezTo>
                    <a:pt x="-207" y="19727"/>
                    <a:pt x="-207" y="16958"/>
                    <a:pt x="369" y="14743"/>
                  </a:cubicBezTo>
                  <a:cubicBezTo>
                    <a:pt x="945" y="12527"/>
                    <a:pt x="2097" y="10866"/>
                    <a:pt x="4113" y="10312"/>
                  </a:cubicBezTo>
                  <a:cubicBezTo>
                    <a:pt x="6129" y="9758"/>
                    <a:pt x="9009" y="10312"/>
                    <a:pt x="11025" y="11420"/>
                  </a:cubicBezTo>
                  <a:cubicBezTo>
                    <a:pt x="13041" y="12527"/>
                    <a:pt x="14193" y="14189"/>
                    <a:pt x="15489" y="15574"/>
                  </a:cubicBezTo>
                  <a:cubicBezTo>
                    <a:pt x="16785" y="16958"/>
                    <a:pt x="18225" y="18066"/>
                    <a:pt x="19233" y="17235"/>
                  </a:cubicBezTo>
                  <a:cubicBezTo>
                    <a:pt x="20241" y="16404"/>
                    <a:pt x="20817" y="13635"/>
                    <a:pt x="21105" y="10866"/>
                  </a:cubicBezTo>
                  <a:cubicBezTo>
                    <a:pt x="21393" y="8097"/>
                    <a:pt x="21393" y="5327"/>
                    <a:pt x="20673" y="3389"/>
                  </a:cubicBezTo>
                  <a:cubicBezTo>
                    <a:pt x="19953" y="1451"/>
                    <a:pt x="18513" y="343"/>
                    <a:pt x="16785" y="66"/>
                  </a:cubicBezTo>
                  <a:cubicBezTo>
                    <a:pt x="15057" y="-211"/>
                    <a:pt x="13041" y="343"/>
                    <a:pt x="11889" y="2558"/>
                  </a:cubicBezTo>
                  <a:cubicBezTo>
                    <a:pt x="10737" y="4774"/>
                    <a:pt x="10449" y="8651"/>
                    <a:pt x="10161" y="12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3301999" y="5475437"/>
              <a:ext cx="222251" cy="22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2836"/>
                  </a:moveTo>
                  <a:cubicBezTo>
                    <a:pt x="0" y="1836"/>
                    <a:pt x="0" y="836"/>
                    <a:pt x="514" y="336"/>
                  </a:cubicBezTo>
                  <a:cubicBezTo>
                    <a:pt x="1029" y="-164"/>
                    <a:pt x="2057" y="-164"/>
                    <a:pt x="3291" y="736"/>
                  </a:cubicBezTo>
                  <a:cubicBezTo>
                    <a:pt x="4526" y="1636"/>
                    <a:pt x="5966" y="3436"/>
                    <a:pt x="6789" y="6536"/>
                  </a:cubicBezTo>
                  <a:cubicBezTo>
                    <a:pt x="7611" y="9636"/>
                    <a:pt x="7817" y="14036"/>
                    <a:pt x="7406" y="16736"/>
                  </a:cubicBezTo>
                  <a:cubicBezTo>
                    <a:pt x="6994" y="19436"/>
                    <a:pt x="5966" y="20436"/>
                    <a:pt x="4834" y="20936"/>
                  </a:cubicBezTo>
                  <a:cubicBezTo>
                    <a:pt x="3703" y="21436"/>
                    <a:pt x="2469" y="21436"/>
                    <a:pt x="1851" y="20936"/>
                  </a:cubicBezTo>
                  <a:cubicBezTo>
                    <a:pt x="1234" y="20436"/>
                    <a:pt x="1234" y="19436"/>
                    <a:pt x="1954" y="18236"/>
                  </a:cubicBezTo>
                  <a:cubicBezTo>
                    <a:pt x="2674" y="17036"/>
                    <a:pt x="4114" y="15636"/>
                    <a:pt x="6583" y="13536"/>
                  </a:cubicBezTo>
                  <a:cubicBezTo>
                    <a:pt x="9051" y="11436"/>
                    <a:pt x="12549" y="8636"/>
                    <a:pt x="14400" y="6736"/>
                  </a:cubicBezTo>
                  <a:cubicBezTo>
                    <a:pt x="16251" y="4836"/>
                    <a:pt x="16457" y="3836"/>
                    <a:pt x="16046" y="3436"/>
                  </a:cubicBezTo>
                  <a:cubicBezTo>
                    <a:pt x="15634" y="3036"/>
                    <a:pt x="14606" y="3236"/>
                    <a:pt x="13783" y="3736"/>
                  </a:cubicBezTo>
                  <a:cubicBezTo>
                    <a:pt x="12960" y="4236"/>
                    <a:pt x="12343" y="5036"/>
                    <a:pt x="11931" y="6436"/>
                  </a:cubicBezTo>
                  <a:cubicBezTo>
                    <a:pt x="11520" y="7836"/>
                    <a:pt x="11314" y="9836"/>
                    <a:pt x="11726" y="12036"/>
                  </a:cubicBezTo>
                  <a:cubicBezTo>
                    <a:pt x="12137" y="14236"/>
                    <a:pt x="13166" y="16636"/>
                    <a:pt x="14914" y="17436"/>
                  </a:cubicBezTo>
                  <a:cubicBezTo>
                    <a:pt x="16663" y="18236"/>
                    <a:pt x="19131" y="17436"/>
                    <a:pt x="21600" y="16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3568699" y="5314950"/>
              <a:ext cx="2" cy="1270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3568699" y="5193168"/>
              <a:ext cx="18111" cy="2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0595" fill="norm" stroke="1" extrusionOk="0">
                  <a:moveTo>
                    <a:pt x="0" y="7635"/>
                  </a:moveTo>
                  <a:cubicBezTo>
                    <a:pt x="9600" y="14115"/>
                    <a:pt x="19200" y="20595"/>
                    <a:pt x="20400" y="17355"/>
                  </a:cubicBezTo>
                  <a:cubicBezTo>
                    <a:pt x="21600" y="14115"/>
                    <a:pt x="14400" y="1155"/>
                    <a:pt x="12000" y="75"/>
                  </a:cubicBezTo>
                  <a:cubicBezTo>
                    <a:pt x="9600" y="-1005"/>
                    <a:pt x="12000" y="9795"/>
                    <a:pt x="14400" y="20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3689349" y="565784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4057649" y="5308692"/>
              <a:ext cx="107951" cy="43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4980"/>
                  </a:moveTo>
                  <a:cubicBezTo>
                    <a:pt x="20753" y="3423"/>
                    <a:pt x="19906" y="1865"/>
                    <a:pt x="18424" y="982"/>
                  </a:cubicBezTo>
                  <a:cubicBezTo>
                    <a:pt x="16941" y="100"/>
                    <a:pt x="14824" y="-108"/>
                    <a:pt x="12706" y="48"/>
                  </a:cubicBezTo>
                  <a:cubicBezTo>
                    <a:pt x="10588" y="204"/>
                    <a:pt x="8471" y="723"/>
                    <a:pt x="6353" y="2644"/>
                  </a:cubicBezTo>
                  <a:cubicBezTo>
                    <a:pt x="4235" y="4565"/>
                    <a:pt x="2118" y="7888"/>
                    <a:pt x="1059" y="10848"/>
                  </a:cubicBezTo>
                  <a:cubicBezTo>
                    <a:pt x="0" y="13807"/>
                    <a:pt x="0" y="16404"/>
                    <a:pt x="424" y="18013"/>
                  </a:cubicBezTo>
                  <a:cubicBezTo>
                    <a:pt x="847" y="19623"/>
                    <a:pt x="1694" y="20246"/>
                    <a:pt x="1694" y="20661"/>
                  </a:cubicBezTo>
                  <a:cubicBezTo>
                    <a:pt x="1694" y="21077"/>
                    <a:pt x="847" y="21284"/>
                    <a:pt x="0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3981449" y="560705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4400"/>
                    <a:pt x="8064" y="7200"/>
                    <a:pt x="11664" y="3600"/>
                  </a:cubicBezTo>
                  <a:cubicBezTo>
                    <a:pt x="15264" y="0"/>
                    <a:pt x="1843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4171949" y="5613400"/>
              <a:ext cx="1016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5214"/>
                    <a:pt x="11700" y="10428"/>
                    <a:pt x="15300" y="14028"/>
                  </a:cubicBezTo>
                  <a:cubicBezTo>
                    <a:pt x="18900" y="17628"/>
                    <a:pt x="20250" y="196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4203699" y="5638800"/>
              <a:ext cx="762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304"/>
                    <a:pt x="10800" y="4608"/>
                    <a:pt x="7200" y="8208"/>
                  </a:cubicBezTo>
                  <a:cubicBezTo>
                    <a:pt x="3600" y="11808"/>
                    <a:pt x="1800" y="167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4436132" y="5396289"/>
              <a:ext cx="129518" cy="31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39" fill="norm" stroke="1" extrusionOk="0">
                  <a:moveTo>
                    <a:pt x="21318" y="940"/>
                  </a:moveTo>
                  <a:cubicBezTo>
                    <a:pt x="19924" y="511"/>
                    <a:pt x="18531" y="82"/>
                    <a:pt x="16963" y="11"/>
                  </a:cubicBezTo>
                  <a:cubicBezTo>
                    <a:pt x="15395" y="-61"/>
                    <a:pt x="13653" y="225"/>
                    <a:pt x="11389" y="1369"/>
                  </a:cubicBezTo>
                  <a:cubicBezTo>
                    <a:pt x="9124" y="2514"/>
                    <a:pt x="6337" y="4516"/>
                    <a:pt x="4247" y="7449"/>
                  </a:cubicBezTo>
                  <a:cubicBezTo>
                    <a:pt x="2157" y="10381"/>
                    <a:pt x="763" y="14244"/>
                    <a:pt x="241" y="16604"/>
                  </a:cubicBezTo>
                  <a:cubicBezTo>
                    <a:pt x="-282" y="18964"/>
                    <a:pt x="66" y="19822"/>
                    <a:pt x="1112" y="20395"/>
                  </a:cubicBezTo>
                  <a:cubicBezTo>
                    <a:pt x="2157" y="20967"/>
                    <a:pt x="3899" y="21253"/>
                    <a:pt x="5641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4552949" y="5511800"/>
              <a:ext cx="152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4050" y="947"/>
                  </a:cubicBezTo>
                  <a:cubicBezTo>
                    <a:pt x="5100" y="1895"/>
                    <a:pt x="5700" y="3789"/>
                    <a:pt x="5850" y="6821"/>
                  </a:cubicBezTo>
                  <a:cubicBezTo>
                    <a:pt x="6000" y="9853"/>
                    <a:pt x="5700" y="14021"/>
                    <a:pt x="4800" y="16674"/>
                  </a:cubicBezTo>
                  <a:cubicBezTo>
                    <a:pt x="3900" y="19326"/>
                    <a:pt x="2400" y="20463"/>
                    <a:pt x="1950" y="19895"/>
                  </a:cubicBezTo>
                  <a:cubicBezTo>
                    <a:pt x="1500" y="19326"/>
                    <a:pt x="2100" y="17053"/>
                    <a:pt x="4350" y="13263"/>
                  </a:cubicBezTo>
                  <a:cubicBezTo>
                    <a:pt x="6600" y="9474"/>
                    <a:pt x="10500" y="4168"/>
                    <a:pt x="11700" y="3221"/>
                  </a:cubicBezTo>
                  <a:cubicBezTo>
                    <a:pt x="12900" y="2274"/>
                    <a:pt x="11400" y="5684"/>
                    <a:pt x="11100" y="9095"/>
                  </a:cubicBezTo>
                  <a:cubicBezTo>
                    <a:pt x="10800" y="12505"/>
                    <a:pt x="11700" y="15916"/>
                    <a:pt x="13650" y="18000"/>
                  </a:cubicBezTo>
                  <a:cubicBezTo>
                    <a:pt x="15600" y="20084"/>
                    <a:pt x="18600" y="2084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4730749" y="5416550"/>
              <a:ext cx="95507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4" h="21600" fill="norm" stroke="1" extrusionOk="0">
                  <a:moveTo>
                    <a:pt x="10800" y="0"/>
                  </a:moveTo>
                  <a:cubicBezTo>
                    <a:pt x="10350" y="766"/>
                    <a:pt x="9900" y="1532"/>
                    <a:pt x="11250" y="2604"/>
                  </a:cubicBezTo>
                  <a:cubicBezTo>
                    <a:pt x="12600" y="3677"/>
                    <a:pt x="15750" y="5055"/>
                    <a:pt x="18000" y="6587"/>
                  </a:cubicBezTo>
                  <a:cubicBezTo>
                    <a:pt x="20250" y="8119"/>
                    <a:pt x="21600" y="9804"/>
                    <a:pt x="18450" y="12332"/>
                  </a:cubicBezTo>
                  <a:cubicBezTo>
                    <a:pt x="15300" y="14860"/>
                    <a:pt x="7650" y="182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4914899" y="5645150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5118768" y="5291666"/>
              <a:ext cx="399382" cy="40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47" fill="norm" stroke="1" extrusionOk="0">
                  <a:moveTo>
                    <a:pt x="6821" y="16172"/>
                  </a:moveTo>
                  <a:cubicBezTo>
                    <a:pt x="6707" y="15606"/>
                    <a:pt x="6593" y="15041"/>
                    <a:pt x="6078" y="14419"/>
                  </a:cubicBezTo>
                  <a:cubicBezTo>
                    <a:pt x="5564" y="13797"/>
                    <a:pt x="4650" y="13118"/>
                    <a:pt x="3621" y="13684"/>
                  </a:cubicBezTo>
                  <a:cubicBezTo>
                    <a:pt x="2593" y="14249"/>
                    <a:pt x="1450" y="16059"/>
                    <a:pt x="821" y="17303"/>
                  </a:cubicBezTo>
                  <a:cubicBezTo>
                    <a:pt x="193" y="18547"/>
                    <a:pt x="78" y="19225"/>
                    <a:pt x="21" y="19960"/>
                  </a:cubicBezTo>
                  <a:cubicBezTo>
                    <a:pt x="-36" y="20695"/>
                    <a:pt x="-36" y="21487"/>
                    <a:pt x="821" y="21543"/>
                  </a:cubicBezTo>
                  <a:cubicBezTo>
                    <a:pt x="1678" y="21600"/>
                    <a:pt x="3393" y="20921"/>
                    <a:pt x="4821" y="18942"/>
                  </a:cubicBezTo>
                  <a:cubicBezTo>
                    <a:pt x="6250" y="16963"/>
                    <a:pt x="7393" y="13684"/>
                    <a:pt x="8021" y="10743"/>
                  </a:cubicBezTo>
                  <a:cubicBezTo>
                    <a:pt x="8650" y="7803"/>
                    <a:pt x="8764" y="5202"/>
                    <a:pt x="8821" y="3619"/>
                  </a:cubicBezTo>
                  <a:cubicBezTo>
                    <a:pt x="8878" y="2036"/>
                    <a:pt x="8878" y="1470"/>
                    <a:pt x="8707" y="961"/>
                  </a:cubicBezTo>
                  <a:cubicBezTo>
                    <a:pt x="8535" y="452"/>
                    <a:pt x="8193" y="0"/>
                    <a:pt x="7850" y="0"/>
                  </a:cubicBezTo>
                  <a:cubicBezTo>
                    <a:pt x="7507" y="0"/>
                    <a:pt x="7164" y="452"/>
                    <a:pt x="6878" y="2262"/>
                  </a:cubicBezTo>
                  <a:cubicBezTo>
                    <a:pt x="6593" y="4071"/>
                    <a:pt x="6364" y="7238"/>
                    <a:pt x="6364" y="10178"/>
                  </a:cubicBezTo>
                  <a:cubicBezTo>
                    <a:pt x="6364" y="13118"/>
                    <a:pt x="6593" y="15832"/>
                    <a:pt x="6821" y="17472"/>
                  </a:cubicBezTo>
                  <a:cubicBezTo>
                    <a:pt x="7050" y="19112"/>
                    <a:pt x="7278" y="19677"/>
                    <a:pt x="7507" y="19564"/>
                  </a:cubicBezTo>
                  <a:cubicBezTo>
                    <a:pt x="7735" y="19451"/>
                    <a:pt x="7964" y="18660"/>
                    <a:pt x="8421" y="17585"/>
                  </a:cubicBezTo>
                  <a:cubicBezTo>
                    <a:pt x="8878" y="16511"/>
                    <a:pt x="9564" y="15154"/>
                    <a:pt x="10078" y="14249"/>
                  </a:cubicBezTo>
                  <a:cubicBezTo>
                    <a:pt x="10593" y="13345"/>
                    <a:pt x="10935" y="12892"/>
                    <a:pt x="11393" y="12723"/>
                  </a:cubicBezTo>
                  <a:cubicBezTo>
                    <a:pt x="11850" y="12553"/>
                    <a:pt x="12421" y="12666"/>
                    <a:pt x="12764" y="13062"/>
                  </a:cubicBezTo>
                  <a:cubicBezTo>
                    <a:pt x="13107" y="13458"/>
                    <a:pt x="13221" y="14136"/>
                    <a:pt x="13278" y="15380"/>
                  </a:cubicBezTo>
                  <a:cubicBezTo>
                    <a:pt x="13335" y="16624"/>
                    <a:pt x="13335" y="18434"/>
                    <a:pt x="13050" y="19621"/>
                  </a:cubicBezTo>
                  <a:cubicBezTo>
                    <a:pt x="12764" y="20808"/>
                    <a:pt x="12193" y="21374"/>
                    <a:pt x="11907" y="21374"/>
                  </a:cubicBezTo>
                  <a:cubicBezTo>
                    <a:pt x="11621" y="21374"/>
                    <a:pt x="11621" y="20808"/>
                    <a:pt x="12307" y="19677"/>
                  </a:cubicBezTo>
                  <a:cubicBezTo>
                    <a:pt x="12993" y="18547"/>
                    <a:pt x="14364" y="16850"/>
                    <a:pt x="15278" y="15832"/>
                  </a:cubicBezTo>
                  <a:cubicBezTo>
                    <a:pt x="16193" y="14815"/>
                    <a:pt x="16650" y="14475"/>
                    <a:pt x="17335" y="13797"/>
                  </a:cubicBezTo>
                  <a:cubicBezTo>
                    <a:pt x="18021" y="13118"/>
                    <a:pt x="18935" y="12101"/>
                    <a:pt x="19107" y="11761"/>
                  </a:cubicBezTo>
                  <a:cubicBezTo>
                    <a:pt x="19278" y="11422"/>
                    <a:pt x="18707" y="11761"/>
                    <a:pt x="18078" y="12553"/>
                  </a:cubicBezTo>
                  <a:cubicBezTo>
                    <a:pt x="17450" y="13345"/>
                    <a:pt x="16764" y="14588"/>
                    <a:pt x="16478" y="15832"/>
                  </a:cubicBezTo>
                  <a:cubicBezTo>
                    <a:pt x="16193" y="17076"/>
                    <a:pt x="16307" y="18320"/>
                    <a:pt x="17221" y="19112"/>
                  </a:cubicBezTo>
                  <a:cubicBezTo>
                    <a:pt x="18135" y="19904"/>
                    <a:pt x="19850" y="20243"/>
                    <a:pt x="21564" y="20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419099" y="6737350"/>
              <a:ext cx="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412749" y="66675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482599" y="6699250"/>
              <a:ext cx="120651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3032" y="4614"/>
                    <a:pt x="6063" y="9227"/>
                    <a:pt x="7768" y="12478"/>
                  </a:cubicBezTo>
                  <a:cubicBezTo>
                    <a:pt x="9474" y="15728"/>
                    <a:pt x="9853" y="17616"/>
                    <a:pt x="10421" y="19083"/>
                  </a:cubicBezTo>
                  <a:cubicBezTo>
                    <a:pt x="10989" y="20551"/>
                    <a:pt x="11747" y="21600"/>
                    <a:pt x="12505" y="21495"/>
                  </a:cubicBezTo>
                  <a:cubicBezTo>
                    <a:pt x="13263" y="21390"/>
                    <a:pt x="14021" y="20132"/>
                    <a:pt x="15537" y="16357"/>
                  </a:cubicBezTo>
                  <a:cubicBezTo>
                    <a:pt x="17053" y="12583"/>
                    <a:pt x="19326" y="62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609599" y="6654800"/>
              <a:ext cx="124682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9720" y="0"/>
                  </a:moveTo>
                  <a:cubicBezTo>
                    <a:pt x="11520" y="0"/>
                    <a:pt x="13320" y="0"/>
                    <a:pt x="15300" y="771"/>
                  </a:cubicBezTo>
                  <a:cubicBezTo>
                    <a:pt x="17280" y="1543"/>
                    <a:pt x="19440" y="3086"/>
                    <a:pt x="20520" y="5593"/>
                  </a:cubicBezTo>
                  <a:cubicBezTo>
                    <a:pt x="21600" y="8100"/>
                    <a:pt x="21600" y="11571"/>
                    <a:pt x="19080" y="14400"/>
                  </a:cubicBezTo>
                  <a:cubicBezTo>
                    <a:pt x="16560" y="17229"/>
                    <a:pt x="11520" y="19414"/>
                    <a:pt x="7920" y="20507"/>
                  </a:cubicBezTo>
                  <a:cubicBezTo>
                    <a:pt x="4320" y="21600"/>
                    <a:pt x="216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254922" y="6667500"/>
              <a:ext cx="138779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600" fill="norm" stroke="1" extrusionOk="0">
                  <a:moveTo>
                    <a:pt x="13011" y="0"/>
                  </a:moveTo>
                  <a:cubicBezTo>
                    <a:pt x="11133" y="0"/>
                    <a:pt x="9254" y="0"/>
                    <a:pt x="7220" y="667"/>
                  </a:cubicBezTo>
                  <a:cubicBezTo>
                    <a:pt x="5185" y="1333"/>
                    <a:pt x="2994" y="2667"/>
                    <a:pt x="1428" y="4733"/>
                  </a:cubicBezTo>
                  <a:cubicBezTo>
                    <a:pt x="-137" y="6800"/>
                    <a:pt x="-1076" y="9600"/>
                    <a:pt x="2211" y="12533"/>
                  </a:cubicBezTo>
                  <a:cubicBezTo>
                    <a:pt x="5498" y="15467"/>
                    <a:pt x="13011" y="18533"/>
                    <a:pt x="205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136649" y="6546799"/>
              <a:ext cx="234951" cy="38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16346" y="1404"/>
                  </a:moveTo>
                  <a:cubicBezTo>
                    <a:pt x="16151" y="820"/>
                    <a:pt x="15957" y="236"/>
                    <a:pt x="15373" y="61"/>
                  </a:cubicBezTo>
                  <a:cubicBezTo>
                    <a:pt x="14789" y="-114"/>
                    <a:pt x="13816" y="120"/>
                    <a:pt x="12259" y="353"/>
                  </a:cubicBezTo>
                  <a:cubicBezTo>
                    <a:pt x="10703" y="587"/>
                    <a:pt x="8562" y="820"/>
                    <a:pt x="7103" y="1112"/>
                  </a:cubicBezTo>
                  <a:cubicBezTo>
                    <a:pt x="5643" y="1404"/>
                    <a:pt x="4865" y="1754"/>
                    <a:pt x="4378" y="2630"/>
                  </a:cubicBezTo>
                  <a:cubicBezTo>
                    <a:pt x="3892" y="3505"/>
                    <a:pt x="3697" y="4907"/>
                    <a:pt x="3016" y="7475"/>
                  </a:cubicBezTo>
                  <a:cubicBezTo>
                    <a:pt x="2335" y="10044"/>
                    <a:pt x="1168" y="13780"/>
                    <a:pt x="584" y="15940"/>
                  </a:cubicBezTo>
                  <a:cubicBezTo>
                    <a:pt x="0" y="18100"/>
                    <a:pt x="0" y="18684"/>
                    <a:pt x="0" y="19268"/>
                  </a:cubicBezTo>
                  <a:cubicBezTo>
                    <a:pt x="0" y="19851"/>
                    <a:pt x="0" y="20435"/>
                    <a:pt x="486" y="20844"/>
                  </a:cubicBezTo>
                  <a:cubicBezTo>
                    <a:pt x="973" y="21252"/>
                    <a:pt x="1946" y="21486"/>
                    <a:pt x="4184" y="21486"/>
                  </a:cubicBezTo>
                  <a:cubicBezTo>
                    <a:pt x="6422" y="21486"/>
                    <a:pt x="9924" y="21252"/>
                    <a:pt x="13038" y="20727"/>
                  </a:cubicBezTo>
                  <a:cubicBezTo>
                    <a:pt x="16151" y="20202"/>
                    <a:pt x="18876" y="19384"/>
                    <a:pt x="21600" y="18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155699" y="6731000"/>
              <a:ext cx="171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7280"/>
                    <a:pt x="5867" y="12960"/>
                    <a:pt x="9467" y="9360"/>
                  </a:cubicBezTo>
                  <a:cubicBezTo>
                    <a:pt x="13067" y="5760"/>
                    <a:pt x="17333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404248" y="6480890"/>
              <a:ext cx="208653" cy="46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92" fill="norm" stroke="1" extrusionOk="0">
                  <a:moveTo>
                    <a:pt x="21507" y="993"/>
                  </a:moveTo>
                  <a:cubicBezTo>
                    <a:pt x="20852" y="602"/>
                    <a:pt x="20198" y="211"/>
                    <a:pt x="18343" y="65"/>
                  </a:cubicBezTo>
                  <a:cubicBezTo>
                    <a:pt x="16489" y="-82"/>
                    <a:pt x="13434" y="16"/>
                    <a:pt x="10925" y="407"/>
                  </a:cubicBezTo>
                  <a:cubicBezTo>
                    <a:pt x="8416" y="798"/>
                    <a:pt x="6452" y="1482"/>
                    <a:pt x="5143" y="3143"/>
                  </a:cubicBezTo>
                  <a:cubicBezTo>
                    <a:pt x="3834" y="4805"/>
                    <a:pt x="3180" y="7444"/>
                    <a:pt x="2634" y="9838"/>
                  </a:cubicBezTo>
                  <a:cubicBezTo>
                    <a:pt x="2089" y="12233"/>
                    <a:pt x="1652" y="14383"/>
                    <a:pt x="1216" y="15947"/>
                  </a:cubicBezTo>
                  <a:cubicBezTo>
                    <a:pt x="780" y="17511"/>
                    <a:pt x="343" y="18488"/>
                    <a:pt x="125" y="19319"/>
                  </a:cubicBezTo>
                  <a:cubicBezTo>
                    <a:pt x="-93" y="20150"/>
                    <a:pt x="-93" y="20834"/>
                    <a:pt x="671" y="21176"/>
                  </a:cubicBezTo>
                  <a:cubicBezTo>
                    <a:pt x="1434" y="21518"/>
                    <a:pt x="2962" y="21518"/>
                    <a:pt x="6452" y="21469"/>
                  </a:cubicBezTo>
                  <a:cubicBezTo>
                    <a:pt x="9943" y="21420"/>
                    <a:pt x="15398" y="21323"/>
                    <a:pt x="20852" y="21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737518" y="6653489"/>
              <a:ext cx="160124" cy="44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293" fill="norm" stroke="1" extrusionOk="0">
                  <a:moveTo>
                    <a:pt x="15266" y="1897"/>
                  </a:moveTo>
                  <a:cubicBezTo>
                    <a:pt x="14712" y="1387"/>
                    <a:pt x="14158" y="878"/>
                    <a:pt x="12635" y="470"/>
                  </a:cubicBezTo>
                  <a:cubicBezTo>
                    <a:pt x="11112" y="63"/>
                    <a:pt x="8619" y="-243"/>
                    <a:pt x="6127" y="266"/>
                  </a:cubicBezTo>
                  <a:cubicBezTo>
                    <a:pt x="3635" y="776"/>
                    <a:pt x="1143" y="2100"/>
                    <a:pt x="312" y="3221"/>
                  </a:cubicBezTo>
                  <a:cubicBezTo>
                    <a:pt x="-519" y="4342"/>
                    <a:pt x="312" y="5259"/>
                    <a:pt x="2804" y="5666"/>
                  </a:cubicBezTo>
                  <a:cubicBezTo>
                    <a:pt x="5296" y="6074"/>
                    <a:pt x="9450" y="5972"/>
                    <a:pt x="12358" y="5463"/>
                  </a:cubicBezTo>
                  <a:cubicBezTo>
                    <a:pt x="15266" y="4953"/>
                    <a:pt x="16927" y="4036"/>
                    <a:pt x="18035" y="3272"/>
                  </a:cubicBezTo>
                  <a:cubicBezTo>
                    <a:pt x="19143" y="2508"/>
                    <a:pt x="19696" y="1897"/>
                    <a:pt x="19696" y="1846"/>
                  </a:cubicBezTo>
                  <a:cubicBezTo>
                    <a:pt x="19696" y="1795"/>
                    <a:pt x="19143" y="2304"/>
                    <a:pt x="19281" y="3731"/>
                  </a:cubicBezTo>
                  <a:cubicBezTo>
                    <a:pt x="19419" y="5157"/>
                    <a:pt x="20250" y="7500"/>
                    <a:pt x="20666" y="9946"/>
                  </a:cubicBezTo>
                  <a:cubicBezTo>
                    <a:pt x="21081" y="12391"/>
                    <a:pt x="21081" y="14938"/>
                    <a:pt x="20389" y="16721"/>
                  </a:cubicBezTo>
                  <a:cubicBezTo>
                    <a:pt x="19696" y="18504"/>
                    <a:pt x="18312" y="19523"/>
                    <a:pt x="16789" y="20185"/>
                  </a:cubicBezTo>
                  <a:cubicBezTo>
                    <a:pt x="15266" y="20848"/>
                    <a:pt x="13604" y="21153"/>
                    <a:pt x="11943" y="21255"/>
                  </a:cubicBezTo>
                  <a:cubicBezTo>
                    <a:pt x="10281" y="21357"/>
                    <a:pt x="8619" y="21255"/>
                    <a:pt x="6958" y="20899"/>
                  </a:cubicBezTo>
                  <a:cubicBezTo>
                    <a:pt x="5296" y="20542"/>
                    <a:pt x="3635" y="19931"/>
                    <a:pt x="3358" y="19065"/>
                  </a:cubicBezTo>
                  <a:cubicBezTo>
                    <a:pt x="3081" y="18199"/>
                    <a:pt x="4189" y="17078"/>
                    <a:pt x="5989" y="16365"/>
                  </a:cubicBezTo>
                  <a:cubicBezTo>
                    <a:pt x="7789" y="15651"/>
                    <a:pt x="10281" y="15346"/>
                    <a:pt x="12773" y="15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2006963" y="6558327"/>
              <a:ext cx="132987" cy="34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544" fill="norm" stroke="1" extrusionOk="0">
                  <a:moveTo>
                    <a:pt x="20878" y="474"/>
                  </a:moveTo>
                  <a:cubicBezTo>
                    <a:pt x="19216" y="209"/>
                    <a:pt x="17555" y="-56"/>
                    <a:pt x="16060" y="10"/>
                  </a:cubicBezTo>
                  <a:cubicBezTo>
                    <a:pt x="14564" y="77"/>
                    <a:pt x="13235" y="474"/>
                    <a:pt x="10576" y="2197"/>
                  </a:cubicBezTo>
                  <a:cubicBezTo>
                    <a:pt x="7918" y="3919"/>
                    <a:pt x="3930" y="6967"/>
                    <a:pt x="1770" y="9816"/>
                  </a:cubicBezTo>
                  <a:cubicBezTo>
                    <a:pt x="-390" y="12665"/>
                    <a:pt x="-722" y="15316"/>
                    <a:pt x="1604" y="17237"/>
                  </a:cubicBezTo>
                  <a:cubicBezTo>
                    <a:pt x="3930" y="19159"/>
                    <a:pt x="8915" y="20351"/>
                    <a:pt x="13900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2165349" y="6635750"/>
              <a:ext cx="1524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281"/>
                    <a:pt x="10200" y="8562"/>
                    <a:pt x="13800" y="12162"/>
                  </a:cubicBezTo>
                  <a:cubicBezTo>
                    <a:pt x="17400" y="15762"/>
                    <a:pt x="19500" y="1868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2179046" y="6612117"/>
              <a:ext cx="157754" cy="27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902" fill="norm" stroke="1" extrusionOk="0">
                  <a:moveTo>
                    <a:pt x="21464" y="1326"/>
                  </a:moveTo>
                  <a:cubicBezTo>
                    <a:pt x="21176" y="514"/>
                    <a:pt x="20888" y="-298"/>
                    <a:pt x="19880" y="108"/>
                  </a:cubicBezTo>
                  <a:cubicBezTo>
                    <a:pt x="18872" y="514"/>
                    <a:pt x="17144" y="2138"/>
                    <a:pt x="14264" y="4980"/>
                  </a:cubicBezTo>
                  <a:cubicBezTo>
                    <a:pt x="11384" y="7822"/>
                    <a:pt x="7352" y="11882"/>
                    <a:pt x="4472" y="14968"/>
                  </a:cubicBezTo>
                  <a:cubicBezTo>
                    <a:pt x="1592" y="18054"/>
                    <a:pt x="-136" y="20165"/>
                    <a:pt x="8" y="20734"/>
                  </a:cubicBezTo>
                  <a:cubicBezTo>
                    <a:pt x="152" y="21302"/>
                    <a:pt x="2168" y="20328"/>
                    <a:pt x="4184" y="1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336799" y="6572250"/>
              <a:ext cx="107280" cy="36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500" fill="norm" stroke="1" extrusionOk="0">
                  <a:moveTo>
                    <a:pt x="11215" y="0"/>
                  </a:moveTo>
                  <a:cubicBezTo>
                    <a:pt x="15785" y="3103"/>
                    <a:pt x="20354" y="6207"/>
                    <a:pt x="20977" y="9559"/>
                  </a:cubicBezTo>
                  <a:cubicBezTo>
                    <a:pt x="21600" y="12910"/>
                    <a:pt x="18277" y="16510"/>
                    <a:pt x="15162" y="18621"/>
                  </a:cubicBezTo>
                  <a:cubicBezTo>
                    <a:pt x="12046" y="20731"/>
                    <a:pt x="9138" y="21352"/>
                    <a:pt x="6646" y="21476"/>
                  </a:cubicBezTo>
                  <a:cubicBezTo>
                    <a:pt x="4154" y="21600"/>
                    <a:pt x="2077" y="21228"/>
                    <a:pt x="0" y="20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463799" y="6503298"/>
              <a:ext cx="189055" cy="44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18" fill="norm" stroke="1" extrusionOk="0">
                  <a:moveTo>
                    <a:pt x="6480" y="568"/>
                  </a:moveTo>
                  <a:cubicBezTo>
                    <a:pt x="10320" y="365"/>
                    <a:pt x="14160" y="161"/>
                    <a:pt x="16680" y="59"/>
                  </a:cubicBezTo>
                  <a:cubicBezTo>
                    <a:pt x="19200" y="-43"/>
                    <a:pt x="20400" y="-43"/>
                    <a:pt x="21000" y="314"/>
                  </a:cubicBezTo>
                  <a:cubicBezTo>
                    <a:pt x="21600" y="670"/>
                    <a:pt x="21600" y="1383"/>
                    <a:pt x="20880" y="3319"/>
                  </a:cubicBezTo>
                  <a:cubicBezTo>
                    <a:pt x="20160" y="5255"/>
                    <a:pt x="18720" y="8414"/>
                    <a:pt x="17760" y="11114"/>
                  </a:cubicBezTo>
                  <a:cubicBezTo>
                    <a:pt x="16800" y="13814"/>
                    <a:pt x="16320" y="16055"/>
                    <a:pt x="16080" y="17431"/>
                  </a:cubicBezTo>
                  <a:cubicBezTo>
                    <a:pt x="15840" y="18806"/>
                    <a:pt x="15840" y="19315"/>
                    <a:pt x="15840" y="19825"/>
                  </a:cubicBezTo>
                  <a:cubicBezTo>
                    <a:pt x="15840" y="20334"/>
                    <a:pt x="15840" y="20844"/>
                    <a:pt x="15240" y="21149"/>
                  </a:cubicBezTo>
                  <a:cubicBezTo>
                    <a:pt x="14640" y="21455"/>
                    <a:pt x="13440" y="21557"/>
                    <a:pt x="10800" y="21506"/>
                  </a:cubicBezTo>
                  <a:cubicBezTo>
                    <a:pt x="8160" y="21455"/>
                    <a:pt x="4080" y="21251"/>
                    <a:pt x="0" y="21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997199" y="6705599"/>
              <a:ext cx="1905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280" y="18900"/>
                    <a:pt x="10560" y="21600"/>
                    <a:pt x="14160" y="18900"/>
                  </a:cubicBezTo>
                  <a:cubicBezTo>
                    <a:pt x="17760" y="16200"/>
                    <a:pt x="19680" y="81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3028949" y="680084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621792" y="6491515"/>
              <a:ext cx="88998" cy="44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513" fill="norm" stroke="1" extrusionOk="0">
                  <a:moveTo>
                    <a:pt x="15668" y="4476"/>
                  </a:moveTo>
                  <a:cubicBezTo>
                    <a:pt x="16650" y="3462"/>
                    <a:pt x="17632" y="2448"/>
                    <a:pt x="17877" y="1688"/>
                  </a:cubicBezTo>
                  <a:cubicBezTo>
                    <a:pt x="18123" y="927"/>
                    <a:pt x="17632" y="420"/>
                    <a:pt x="16159" y="167"/>
                  </a:cubicBezTo>
                  <a:cubicBezTo>
                    <a:pt x="14686" y="-87"/>
                    <a:pt x="12232" y="-87"/>
                    <a:pt x="9286" y="420"/>
                  </a:cubicBezTo>
                  <a:cubicBezTo>
                    <a:pt x="6341" y="927"/>
                    <a:pt x="2904" y="1941"/>
                    <a:pt x="1186" y="3716"/>
                  </a:cubicBezTo>
                  <a:cubicBezTo>
                    <a:pt x="-532" y="5490"/>
                    <a:pt x="-532" y="8026"/>
                    <a:pt x="2168" y="10358"/>
                  </a:cubicBezTo>
                  <a:cubicBezTo>
                    <a:pt x="4868" y="12690"/>
                    <a:pt x="10268" y="14820"/>
                    <a:pt x="13950" y="16392"/>
                  </a:cubicBezTo>
                  <a:cubicBezTo>
                    <a:pt x="17632" y="17964"/>
                    <a:pt x="19595" y="18978"/>
                    <a:pt x="20332" y="19738"/>
                  </a:cubicBezTo>
                  <a:cubicBezTo>
                    <a:pt x="21068" y="20499"/>
                    <a:pt x="20577" y="21006"/>
                    <a:pt x="17877" y="21259"/>
                  </a:cubicBezTo>
                  <a:cubicBezTo>
                    <a:pt x="15177" y="21513"/>
                    <a:pt x="10268" y="21513"/>
                    <a:pt x="5359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543299" y="709930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3686915" y="7001372"/>
              <a:ext cx="153892" cy="83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666" fill="norm" stroke="1" extrusionOk="0">
                  <a:moveTo>
                    <a:pt x="12595" y="5408"/>
                  </a:moveTo>
                  <a:cubicBezTo>
                    <a:pt x="10844" y="10150"/>
                    <a:pt x="9093" y="14891"/>
                    <a:pt x="7049" y="17525"/>
                  </a:cubicBezTo>
                  <a:cubicBezTo>
                    <a:pt x="5006" y="20159"/>
                    <a:pt x="2671" y="20686"/>
                    <a:pt x="1357" y="19633"/>
                  </a:cubicBezTo>
                  <a:cubicBezTo>
                    <a:pt x="44" y="18579"/>
                    <a:pt x="-248" y="15945"/>
                    <a:pt x="190" y="13837"/>
                  </a:cubicBezTo>
                  <a:cubicBezTo>
                    <a:pt x="628" y="11730"/>
                    <a:pt x="1795" y="10150"/>
                    <a:pt x="3109" y="9623"/>
                  </a:cubicBezTo>
                  <a:cubicBezTo>
                    <a:pt x="4422" y="9096"/>
                    <a:pt x="5882" y="9623"/>
                    <a:pt x="7779" y="11730"/>
                  </a:cubicBezTo>
                  <a:cubicBezTo>
                    <a:pt x="9676" y="13837"/>
                    <a:pt x="12011" y="17525"/>
                    <a:pt x="14055" y="19369"/>
                  </a:cubicBezTo>
                  <a:cubicBezTo>
                    <a:pt x="16098" y="21213"/>
                    <a:pt x="17849" y="21213"/>
                    <a:pt x="19163" y="18579"/>
                  </a:cubicBezTo>
                  <a:cubicBezTo>
                    <a:pt x="20476" y="15945"/>
                    <a:pt x="21352" y="10676"/>
                    <a:pt x="21206" y="6989"/>
                  </a:cubicBezTo>
                  <a:cubicBezTo>
                    <a:pt x="21060" y="3301"/>
                    <a:pt x="19893" y="1193"/>
                    <a:pt x="17411" y="403"/>
                  </a:cubicBezTo>
                  <a:cubicBezTo>
                    <a:pt x="14930" y="-387"/>
                    <a:pt x="11136" y="140"/>
                    <a:pt x="7341" y="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3538765" y="6305984"/>
              <a:ext cx="156402" cy="7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497" fill="norm" stroke="1" extrusionOk="0">
                  <a:moveTo>
                    <a:pt x="14441" y="3477"/>
                  </a:moveTo>
                  <a:cubicBezTo>
                    <a:pt x="12425" y="7677"/>
                    <a:pt x="10409" y="11877"/>
                    <a:pt x="8681" y="14877"/>
                  </a:cubicBezTo>
                  <a:cubicBezTo>
                    <a:pt x="6953" y="17877"/>
                    <a:pt x="5513" y="19677"/>
                    <a:pt x="4073" y="20277"/>
                  </a:cubicBezTo>
                  <a:cubicBezTo>
                    <a:pt x="2633" y="20877"/>
                    <a:pt x="1193" y="20277"/>
                    <a:pt x="473" y="18177"/>
                  </a:cubicBezTo>
                  <a:cubicBezTo>
                    <a:pt x="-247" y="16077"/>
                    <a:pt x="-247" y="12477"/>
                    <a:pt x="1193" y="9177"/>
                  </a:cubicBezTo>
                  <a:cubicBezTo>
                    <a:pt x="2633" y="5877"/>
                    <a:pt x="5513" y="2877"/>
                    <a:pt x="8249" y="3177"/>
                  </a:cubicBezTo>
                  <a:cubicBezTo>
                    <a:pt x="10985" y="3477"/>
                    <a:pt x="13577" y="7077"/>
                    <a:pt x="15737" y="10377"/>
                  </a:cubicBezTo>
                  <a:cubicBezTo>
                    <a:pt x="17897" y="13677"/>
                    <a:pt x="19625" y="16677"/>
                    <a:pt x="20489" y="16677"/>
                  </a:cubicBezTo>
                  <a:cubicBezTo>
                    <a:pt x="21353" y="16677"/>
                    <a:pt x="21353" y="13677"/>
                    <a:pt x="21209" y="10677"/>
                  </a:cubicBezTo>
                  <a:cubicBezTo>
                    <a:pt x="21065" y="7677"/>
                    <a:pt x="20777" y="4677"/>
                    <a:pt x="19769" y="2577"/>
                  </a:cubicBezTo>
                  <a:cubicBezTo>
                    <a:pt x="18761" y="477"/>
                    <a:pt x="17033" y="-723"/>
                    <a:pt x="15593" y="477"/>
                  </a:cubicBezTo>
                  <a:cubicBezTo>
                    <a:pt x="14153" y="1677"/>
                    <a:pt x="13001" y="5277"/>
                    <a:pt x="11849" y="8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3952473" y="6607487"/>
              <a:ext cx="183457" cy="418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29" fill="norm" stroke="1" extrusionOk="0">
                  <a:moveTo>
                    <a:pt x="11331" y="2090"/>
                  </a:moveTo>
                  <a:cubicBezTo>
                    <a:pt x="11331" y="1226"/>
                    <a:pt x="11331" y="362"/>
                    <a:pt x="10725" y="92"/>
                  </a:cubicBezTo>
                  <a:cubicBezTo>
                    <a:pt x="10118" y="-178"/>
                    <a:pt x="8904" y="146"/>
                    <a:pt x="6963" y="1064"/>
                  </a:cubicBezTo>
                  <a:cubicBezTo>
                    <a:pt x="5021" y="1982"/>
                    <a:pt x="2352" y="3494"/>
                    <a:pt x="1017" y="4574"/>
                  </a:cubicBezTo>
                  <a:cubicBezTo>
                    <a:pt x="-318" y="5654"/>
                    <a:pt x="-318" y="6302"/>
                    <a:pt x="895" y="6896"/>
                  </a:cubicBezTo>
                  <a:cubicBezTo>
                    <a:pt x="2109" y="7490"/>
                    <a:pt x="4536" y="8030"/>
                    <a:pt x="7084" y="7598"/>
                  </a:cubicBezTo>
                  <a:cubicBezTo>
                    <a:pt x="9633" y="7166"/>
                    <a:pt x="12302" y="5762"/>
                    <a:pt x="13637" y="4790"/>
                  </a:cubicBezTo>
                  <a:cubicBezTo>
                    <a:pt x="14972" y="3818"/>
                    <a:pt x="14972" y="3278"/>
                    <a:pt x="14972" y="3278"/>
                  </a:cubicBezTo>
                  <a:cubicBezTo>
                    <a:pt x="14972" y="3278"/>
                    <a:pt x="14972" y="3818"/>
                    <a:pt x="15943" y="5438"/>
                  </a:cubicBezTo>
                  <a:cubicBezTo>
                    <a:pt x="16913" y="7058"/>
                    <a:pt x="18855" y="9758"/>
                    <a:pt x="19947" y="12080"/>
                  </a:cubicBezTo>
                  <a:cubicBezTo>
                    <a:pt x="21039" y="14402"/>
                    <a:pt x="21282" y="16346"/>
                    <a:pt x="20797" y="17804"/>
                  </a:cubicBezTo>
                  <a:cubicBezTo>
                    <a:pt x="20311" y="19262"/>
                    <a:pt x="19098" y="20234"/>
                    <a:pt x="17763" y="20774"/>
                  </a:cubicBezTo>
                  <a:cubicBezTo>
                    <a:pt x="16428" y="21314"/>
                    <a:pt x="14972" y="21422"/>
                    <a:pt x="13880" y="21260"/>
                  </a:cubicBezTo>
                  <a:cubicBezTo>
                    <a:pt x="12788" y="21098"/>
                    <a:pt x="12060" y="20666"/>
                    <a:pt x="11938" y="19748"/>
                  </a:cubicBezTo>
                  <a:cubicBezTo>
                    <a:pt x="11817" y="18830"/>
                    <a:pt x="12302" y="17426"/>
                    <a:pt x="12788" y="16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051299" y="6623050"/>
              <a:ext cx="508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4256201" y="6431339"/>
              <a:ext cx="93600" cy="34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284" fill="norm" stroke="1" extrusionOk="0">
                  <a:moveTo>
                    <a:pt x="16527" y="5539"/>
                  </a:moveTo>
                  <a:cubicBezTo>
                    <a:pt x="17466" y="4889"/>
                    <a:pt x="18406" y="4238"/>
                    <a:pt x="19345" y="3327"/>
                  </a:cubicBezTo>
                  <a:cubicBezTo>
                    <a:pt x="20284" y="2416"/>
                    <a:pt x="21223" y="1245"/>
                    <a:pt x="20519" y="595"/>
                  </a:cubicBezTo>
                  <a:cubicBezTo>
                    <a:pt x="19814" y="-56"/>
                    <a:pt x="17466" y="-186"/>
                    <a:pt x="14649" y="269"/>
                  </a:cubicBezTo>
                  <a:cubicBezTo>
                    <a:pt x="11832" y="725"/>
                    <a:pt x="8545" y="1766"/>
                    <a:pt x="5727" y="4173"/>
                  </a:cubicBezTo>
                  <a:cubicBezTo>
                    <a:pt x="2910" y="6580"/>
                    <a:pt x="562" y="10354"/>
                    <a:pt x="93" y="13151"/>
                  </a:cubicBezTo>
                  <a:cubicBezTo>
                    <a:pt x="-377" y="15949"/>
                    <a:pt x="1032" y="17771"/>
                    <a:pt x="2440" y="19007"/>
                  </a:cubicBezTo>
                  <a:cubicBezTo>
                    <a:pt x="3849" y="20243"/>
                    <a:pt x="5258" y="20894"/>
                    <a:pt x="7136" y="21154"/>
                  </a:cubicBezTo>
                  <a:cubicBezTo>
                    <a:pt x="9014" y="21414"/>
                    <a:pt x="11362" y="21284"/>
                    <a:pt x="13475" y="20763"/>
                  </a:cubicBezTo>
                  <a:cubicBezTo>
                    <a:pt x="15588" y="20243"/>
                    <a:pt x="17466" y="19332"/>
                    <a:pt x="19345" y="18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4394199" y="6541497"/>
              <a:ext cx="171451" cy="15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2524"/>
                  </a:moveTo>
                  <a:cubicBezTo>
                    <a:pt x="1067" y="1636"/>
                    <a:pt x="2133" y="749"/>
                    <a:pt x="3200" y="897"/>
                  </a:cubicBezTo>
                  <a:cubicBezTo>
                    <a:pt x="4267" y="1045"/>
                    <a:pt x="5333" y="2228"/>
                    <a:pt x="6267" y="4595"/>
                  </a:cubicBezTo>
                  <a:cubicBezTo>
                    <a:pt x="7200" y="6962"/>
                    <a:pt x="8000" y="10513"/>
                    <a:pt x="8000" y="13028"/>
                  </a:cubicBezTo>
                  <a:cubicBezTo>
                    <a:pt x="8000" y="15543"/>
                    <a:pt x="7200" y="17023"/>
                    <a:pt x="6133" y="18502"/>
                  </a:cubicBezTo>
                  <a:cubicBezTo>
                    <a:pt x="5067" y="19982"/>
                    <a:pt x="3733" y="21461"/>
                    <a:pt x="2933" y="21313"/>
                  </a:cubicBezTo>
                  <a:cubicBezTo>
                    <a:pt x="2133" y="21165"/>
                    <a:pt x="1867" y="19390"/>
                    <a:pt x="3067" y="16135"/>
                  </a:cubicBezTo>
                  <a:cubicBezTo>
                    <a:pt x="4267" y="12880"/>
                    <a:pt x="6933" y="8146"/>
                    <a:pt x="8933" y="4891"/>
                  </a:cubicBezTo>
                  <a:cubicBezTo>
                    <a:pt x="10933" y="1636"/>
                    <a:pt x="12267" y="-139"/>
                    <a:pt x="12933" y="9"/>
                  </a:cubicBezTo>
                  <a:cubicBezTo>
                    <a:pt x="13600" y="157"/>
                    <a:pt x="13600" y="2228"/>
                    <a:pt x="13733" y="4891"/>
                  </a:cubicBezTo>
                  <a:cubicBezTo>
                    <a:pt x="13867" y="7554"/>
                    <a:pt x="14133" y="10809"/>
                    <a:pt x="14933" y="13324"/>
                  </a:cubicBezTo>
                  <a:cubicBezTo>
                    <a:pt x="15733" y="15839"/>
                    <a:pt x="17067" y="17614"/>
                    <a:pt x="18267" y="18058"/>
                  </a:cubicBezTo>
                  <a:cubicBezTo>
                    <a:pt x="19467" y="18502"/>
                    <a:pt x="20533" y="17614"/>
                    <a:pt x="21600" y="16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4597399" y="6426200"/>
              <a:ext cx="75185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1800" y="0"/>
                  </a:moveTo>
                  <a:cubicBezTo>
                    <a:pt x="4200" y="1800"/>
                    <a:pt x="6600" y="3600"/>
                    <a:pt x="10800" y="5475"/>
                  </a:cubicBezTo>
                  <a:cubicBezTo>
                    <a:pt x="15000" y="7350"/>
                    <a:pt x="21000" y="9300"/>
                    <a:pt x="21300" y="11700"/>
                  </a:cubicBezTo>
                  <a:cubicBezTo>
                    <a:pt x="21600" y="14100"/>
                    <a:pt x="16200" y="16950"/>
                    <a:pt x="11700" y="18675"/>
                  </a:cubicBezTo>
                  <a:cubicBezTo>
                    <a:pt x="7200" y="20400"/>
                    <a:pt x="3600" y="21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4781549" y="66484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4962277" y="6352892"/>
              <a:ext cx="84965" cy="37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18" fill="norm" stroke="1" extrusionOk="0">
                  <a:moveTo>
                    <a:pt x="16657" y="5924"/>
                  </a:moveTo>
                  <a:cubicBezTo>
                    <a:pt x="18237" y="4730"/>
                    <a:pt x="19818" y="3537"/>
                    <a:pt x="20608" y="2582"/>
                  </a:cubicBezTo>
                  <a:cubicBezTo>
                    <a:pt x="21398" y="1627"/>
                    <a:pt x="21398" y="911"/>
                    <a:pt x="20081" y="434"/>
                  </a:cubicBezTo>
                  <a:cubicBezTo>
                    <a:pt x="18764" y="-43"/>
                    <a:pt x="16130" y="-282"/>
                    <a:pt x="12705" y="553"/>
                  </a:cubicBezTo>
                  <a:cubicBezTo>
                    <a:pt x="9281" y="1389"/>
                    <a:pt x="5066" y="3298"/>
                    <a:pt x="2696" y="6162"/>
                  </a:cubicBezTo>
                  <a:cubicBezTo>
                    <a:pt x="325" y="9026"/>
                    <a:pt x="-202" y="12845"/>
                    <a:pt x="61" y="15530"/>
                  </a:cubicBezTo>
                  <a:cubicBezTo>
                    <a:pt x="325" y="18215"/>
                    <a:pt x="1378" y="19767"/>
                    <a:pt x="2432" y="21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4903901" y="6584950"/>
              <a:ext cx="176099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1336" y="21600"/>
                  </a:moveTo>
                  <a:cubicBezTo>
                    <a:pt x="564" y="18000"/>
                    <a:pt x="-207" y="14400"/>
                    <a:pt x="50" y="11250"/>
                  </a:cubicBezTo>
                  <a:cubicBezTo>
                    <a:pt x="307" y="8100"/>
                    <a:pt x="1593" y="5400"/>
                    <a:pt x="5322" y="3600"/>
                  </a:cubicBezTo>
                  <a:cubicBezTo>
                    <a:pt x="9050" y="1800"/>
                    <a:pt x="15222" y="900"/>
                    <a:pt x="213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5067299" y="6642100"/>
              <a:ext cx="1016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5060949" y="6642100"/>
              <a:ext cx="1333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4629"/>
                    <a:pt x="10629" y="9257"/>
                    <a:pt x="7029" y="12857"/>
                  </a:cubicBezTo>
                  <a:cubicBezTo>
                    <a:pt x="3429" y="16457"/>
                    <a:pt x="1714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5328829" y="6462001"/>
              <a:ext cx="125821" cy="279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06" fill="norm" stroke="1" extrusionOk="0">
                  <a:moveTo>
                    <a:pt x="21399" y="1626"/>
                  </a:moveTo>
                  <a:cubicBezTo>
                    <a:pt x="19959" y="981"/>
                    <a:pt x="18519" y="337"/>
                    <a:pt x="16899" y="95"/>
                  </a:cubicBezTo>
                  <a:cubicBezTo>
                    <a:pt x="15279" y="-147"/>
                    <a:pt x="13479" y="14"/>
                    <a:pt x="11319" y="1304"/>
                  </a:cubicBezTo>
                  <a:cubicBezTo>
                    <a:pt x="9159" y="2593"/>
                    <a:pt x="6639" y="5011"/>
                    <a:pt x="4659" y="8074"/>
                  </a:cubicBezTo>
                  <a:cubicBezTo>
                    <a:pt x="2679" y="11137"/>
                    <a:pt x="1239" y="14844"/>
                    <a:pt x="519" y="17181"/>
                  </a:cubicBezTo>
                  <a:cubicBezTo>
                    <a:pt x="-201" y="19519"/>
                    <a:pt x="-201" y="20486"/>
                    <a:pt x="699" y="20969"/>
                  </a:cubicBezTo>
                  <a:cubicBezTo>
                    <a:pt x="1599" y="21453"/>
                    <a:pt x="3399" y="21453"/>
                    <a:pt x="5019" y="20728"/>
                  </a:cubicBezTo>
                  <a:cubicBezTo>
                    <a:pt x="6639" y="20002"/>
                    <a:pt x="8079" y="18552"/>
                    <a:pt x="9519" y="17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5410199" y="6575337"/>
              <a:ext cx="165101" cy="13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4500"/>
                  </a:moveTo>
                  <a:cubicBezTo>
                    <a:pt x="554" y="2839"/>
                    <a:pt x="1108" y="1177"/>
                    <a:pt x="2077" y="513"/>
                  </a:cubicBezTo>
                  <a:cubicBezTo>
                    <a:pt x="3046" y="-152"/>
                    <a:pt x="4431" y="180"/>
                    <a:pt x="5538" y="1343"/>
                  </a:cubicBezTo>
                  <a:cubicBezTo>
                    <a:pt x="6646" y="2506"/>
                    <a:pt x="7477" y="4500"/>
                    <a:pt x="7477" y="7657"/>
                  </a:cubicBezTo>
                  <a:cubicBezTo>
                    <a:pt x="7477" y="10814"/>
                    <a:pt x="6646" y="15134"/>
                    <a:pt x="5677" y="17793"/>
                  </a:cubicBezTo>
                  <a:cubicBezTo>
                    <a:pt x="4708" y="20451"/>
                    <a:pt x="3600" y="21448"/>
                    <a:pt x="3323" y="21116"/>
                  </a:cubicBezTo>
                  <a:cubicBezTo>
                    <a:pt x="3046" y="20783"/>
                    <a:pt x="3600" y="19122"/>
                    <a:pt x="5400" y="15799"/>
                  </a:cubicBezTo>
                  <a:cubicBezTo>
                    <a:pt x="7200" y="12476"/>
                    <a:pt x="10246" y="7491"/>
                    <a:pt x="12185" y="4334"/>
                  </a:cubicBezTo>
                  <a:cubicBezTo>
                    <a:pt x="14123" y="1177"/>
                    <a:pt x="14954" y="-152"/>
                    <a:pt x="14815" y="14"/>
                  </a:cubicBezTo>
                  <a:cubicBezTo>
                    <a:pt x="14677" y="180"/>
                    <a:pt x="13569" y="1842"/>
                    <a:pt x="13015" y="4666"/>
                  </a:cubicBezTo>
                  <a:cubicBezTo>
                    <a:pt x="12462" y="7491"/>
                    <a:pt x="12462" y="11479"/>
                    <a:pt x="12877" y="14137"/>
                  </a:cubicBezTo>
                  <a:cubicBezTo>
                    <a:pt x="13292" y="16796"/>
                    <a:pt x="14123" y="18125"/>
                    <a:pt x="15231" y="18790"/>
                  </a:cubicBezTo>
                  <a:cubicBezTo>
                    <a:pt x="16338" y="19454"/>
                    <a:pt x="17723" y="19454"/>
                    <a:pt x="18831" y="18790"/>
                  </a:cubicBezTo>
                  <a:cubicBezTo>
                    <a:pt x="19938" y="18125"/>
                    <a:pt x="20769" y="16796"/>
                    <a:pt x="21600" y="15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5600699" y="6470650"/>
              <a:ext cx="97844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600" fill="norm" stroke="1" extrusionOk="0">
                  <a:moveTo>
                    <a:pt x="6612" y="0"/>
                  </a:moveTo>
                  <a:cubicBezTo>
                    <a:pt x="6612" y="750"/>
                    <a:pt x="6612" y="1500"/>
                    <a:pt x="8376" y="2400"/>
                  </a:cubicBezTo>
                  <a:cubicBezTo>
                    <a:pt x="10139" y="3300"/>
                    <a:pt x="13665" y="4350"/>
                    <a:pt x="16531" y="6000"/>
                  </a:cubicBezTo>
                  <a:cubicBezTo>
                    <a:pt x="19396" y="7650"/>
                    <a:pt x="21600" y="9900"/>
                    <a:pt x="19616" y="12375"/>
                  </a:cubicBezTo>
                  <a:cubicBezTo>
                    <a:pt x="17633" y="14850"/>
                    <a:pt x="11461" y="17550"/>
                    <a:pt x="7494" y="19125"/>
                  </a:cubicBezTo>
                  <a:cubicBezTo>
                    <a:pt x="3527" y="20700"/>
                    <a:pt x="1763" y="211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5759449" y="66674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6012099" y="6347883"/>
              <a:ext cx="356952" cy="35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67" fill="norm" stroke="1" extrusionOk="0">
                  <a:moveTo>
                    <a:pt x="7323" y="18042"/>
                  </a:moveTo>
                  <a:cubicBezTo>
                    <a:pt x="7196" y="16391"/>
                    <a:pt x="7069" y="14739"/>
                    <a:pt x="6752" y="13722"/>
                  </a:cubicBezTo>
                  <a:cubicBezTo>
                    <a:pt x="6434" y="12706"/>
                    <a:pt x="5926" y="12325"/>
                    <a:pt x="5100" y="12452"/>
                  </a:cubicBezTo>
                  <a:cubicBezTo>
                    <a:pt x="4274" y="12579"/>
                    <a:pt x="3131" y="13214"/>
                    <a:pt x="2241" y="14358"/>
                  </a:cubicBezTo>
                  <a:cubicBezTo>
                    <a:pt x="1352" y="15501"/>
                    <a:pt x="716" y="17153"/>
                    <a:pt x="335" y="18360"/>
                  </a:cubicBezTo>
                  <a:cubicBezTo>
                    <a:pt x="-46" y="19567"/>
                    <a:pt x="-173" y="20329"/>
                    <a:pt x="335" y="20838"/>
                  </a:cubicBezTo>
                  <a:cubicBezTo>
                    <a:pt x="843" y="21346"/>
                    <a:pt x="1987" y="21600"/>
                    <a:pt x="3321" y="20456"/>
                  </a:cubicBezTo>
                  <a:cubicBezTo>
                    <a:pt x="4655" y="19313"/>
                    <a:pt x="6180" y="16772"/>
                    <a:pt x="7260" y="13341"/>
                  </a:cubicBezTo>
                  <a:cubicBezTo>
                    <a:pt x="8340" y="9911"/>
                    <a:pt x="8975" y="5591"/>
                    <a:pt x="9293" y="3113"/>
                  </a:cubicBezTo>
                  <a:cubicBezTo>
                    <a:pt x="9611" y="635"/>
                    <a:pt x="9611" y="0"/>
                    <a:pt x="9356" y="0"/>
                  </a:cubicBezTo>
                  <a:cubicBezTo>
                    <a:pt x="9102" y="0"/>
                    <a:pt x="8594" y="635"/>
                    <a:pt x="8086" y="2414"/>
                  </a:cubicBezTo>
                  <a:cubicBezTo>
                    <a:pt x="7578" y="4193"/>
                    <a:pt x="7069" y="7115"/>
                    <a:pt x="6688" y="9911"/>
                  </a:cubicBezTo>
                  <a:cubicBezTo>
                    <a:pt x="6307" y="12706"/>
                    <a:pt x="6053" y="15374"/>
                    <a:pt x="5989" y="17089"/>
                  </a:cubicBezTo>
                  <a:cubicBezTo>
                    <a:pt x="5926" y="18805"/>
                    <a:pt x="6053" y="19567"/>
                    <a:pt x="6307" y="19631"/>
                  </a:cubicBezTo>
                  <a:cubicBezTo>
                    <a:pt x="6561" y="19694"/>
                    <a:pt x="6942" y="19059"/>
                    <a:pt x="7578" y="17979"/>
                  </a:cubicBezTo>
                  <a:cubicBezTo>
                    <a:pt x="8213" y="16899"/>
                    <a:pt x="9102" y="15374"/>
                    <a:pt x="9865" y="14548"/>
                  </a:cubicBezTo>
                  <a:cubicBezTo>
                    <a:pt x="10627" y="13722"/>
                    <a:pt x="11262" y="13595"/>
                    <a:pt x="11771" y="13976"/>
                  </a:cubicBezTo>
                  <a:cubicBezTo>
                    <a:pt x="12279" y="14358"/>
                    <a:pt x="12660" y="15247"/>
                    <a:pt x="12851" y="16073"/>
                  </a:cubicBezTo>
                  <a:cubicBezTo>
                    <a:pt x="13041" y="16899"/>
                    <a:pt x="13041" y="17661"/>
                    <a:pt x="12914" y="18424"/>
                  </a:cubicBezTo>
                  <a:cubicBezTo>
                    <a:pt x="12787" y="19186"/>
                    <a:pt x="12533" y="19948"/>
                    <a:pt x="12406" y="19948"/>
                  </a:cubicBezTo>
                  <a:cubicBezTo>
                    <a:pt x="12279" y="19948"/>
                    <a:pt x="12279" y="19186"/>
                    <a:pt x="12723" y="18233"/>
                  </a:cubicBezTo>
                  <a:cubicBezTo>
                    <a:pt x="13168" y="17280"/>
                    <a:pt x="14058" y="16136"/>
                    <a:pt x="14883" y="15120"/>
                  </a:cubicBezTo>
                  <a:cubicBezTo>
                    <a:pt x="15709" y="14104"/>
                    <a:pt x="16472" y="13214"/>
                    <a:pt x="16535" y="13278"/>
                  </a:cubicBezTo>
                  <a:cubicBezTo>
                    <a:pt x="16599" y="13341"/>
                    <a:pt x="15963" y="14358"/>
                    <a:pt x="15582" y="15247"/>
                  </a:cubicBezTo>
                  <a:cubicBezTo>
                    <a:pt x="15201" y="16136"/>
                    <a:pt x="15074" y="16899"/>
                    <a:pt x="15138" y="17598"/>
                  </a:cubicBezTo>
                  <a:cubicBezTo>
                    <a:pt x="15201" y="18296"/>
                    <a:pt x="15455" y="18932"/>
                    <a:pt x="16535" y="19186"/>
                  </a:cubicBezTo>
                  <a:cubicBezTo>
                    <a:pt x="17615" y="19440"/>
                    <a:pt x="19521" y="19313"/>
                    <a:pt x="21427" y="19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807199" y="6553200"/>
              <a:ext cx="234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6227" y="21600"/>
                    <a:pt x="12454" y="21600"/>
                    <a:pt x="16054" y="0"/>
                  </a:cubicBezTo>
                  <a:cubicBezTo>
                    <a:pt x="19654" y="21600"/>
                    <a:pt x="20627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6762749" y="6610350"/>
              <a:ext cx="260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7" y="21600"/>
                    <a:pt x="9834" y="21600"/>
                    <a:pt x="13434" y="18000"/>
                  </a:cubicBezTo>
                  <a:cubicBezTo>
                    <a:pt x="17034" y="14400"/>
                    <a:pt x="19317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6997699" y="6445250"/>
              <a:ext cx="109729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5" h="21600" fill="norm" stroke="1" extrusionOk="0">
                  <a:moveTo>
                    <a:pt x="2314" y="0"/>
                  </a:moveTo>
                  <a:cubicBezTo>
                    <a:pt x="6943" y="1200"/>
                    <a:pt x="11571" y="2400"/>
                    <a:pt x="15236" y="4300"/>
                  </a:cubicBezTo>
                  <a:cubicBezTo>
                    <a:pt x="18900" y="6200"/>
                    <a:pt x="21600" y="8800"/>
                    <a:pt x="18900" y="11800"/>
                  </a:cubicBezTo>
                  <a:cubicBezTo>
                    <a:pt x="16200" y="14800"/>
                    <a:pt x="8100" y="18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7487627" y="6280483"/>
              <a:ext cx="183173" cy="31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69" fill="norm" stroke="1" extrusionOk="0">
                  <a:moveTo>
                    <a:pt x="21485" y="830"/>
                  </a:moveTo>
                  <a:cubicBezTo>
                    <a:pt x="18257" y="261"/>
                    <a:pt x="15030" y="-307"/>
                    <a:pt x="12547" y="190"/>
                  </a:cubicBezTo>
                  <a:cubicBezTo>
                    <a:pt x="10064" y="688"/>
                    <a:pt x="8326" y="2251"/>
                    <a:pt x="6588" y="4880"/>
                  </a:cubicBezTo>
                  <a:cubicBezTo>
                    <a:pt x="4851" y="7509"/>
                    <a:pt x="3113" y="11204"/>
                    <a:pt x="1995" y="13619"/>
                  </a:cubicBezTo>
                  <a:cubicBezTo>
                    <a:pt x="878" y="16035"/>
                    <a:pt x="382" y="17172"/>
                    <a:pt x="133" y="18238"/>
                  </a:cubicBezTo>
                  <a:cubicBezTo>
                    <a:pt x="-115" y="19304"/>
                    <a:pt x="-115" y="20298"/>
                    <a:pt x="1002" y="20796"/>
                  </a:cubicBezTo>
                  <a:cubicBezTo>
                    <a:pt x="2119" y="21293"/>
                    <a:pt x="4354" y="21293"/>
                    <a:pt x="7830" y="20796"/>
                  </a:cubicBezTo>
                  <a:cubicBezTo>
                    <a:pt x="11306" y="20298"/>
                    <a:pt x="16023" y="19304"/>
                    <a:pt x="20740" y="18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7512049" y="6470650"/>
              <a:ext cx="139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7795212" y="6221784"/>
              <a:ext cx="212138" cy="35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70" fill="norm" stroke="1" extrusionOk="0">
                  <a:moveTo>
                    <a:pt x="21434" y="845"/>
                  </a:moveTo>
                  <a:cubicBezTo>
                    <a:pt x="20579" y="459"/>
                    <a:pt x="19723" y="74"/>
                    <a:pt x="17905" y="9"/>
                  </a:cubicBezTo>
                  <a:cubicBezTo>
                    <a:pt x="16087" y="-55"/>
                    <a:pt x="13307" y="202"/>
                    <a:pt x="11276" y="909"/>
                  </a:cubicBezTo>
                  <a:cubicBezTo>
                    <a:pt x="9244" y="1616"/>
                    <a:pt x="7961" y="2774"/>
                    <a:pt x="6571" y="5152"/>
                  </a:cubicBezTo>
                  <a:cubicBezTo>
                    <a:pt x="5181" y="7531"/>
                    <a:pt x="3684" y="11131"/>
                    <a:pt x="2614" y="13574"/>
                  </a:cubicBezTo>
                  <a:cubicBezTo>
                    <a:pt x="1545" y="16016"/>
                    <a:pt x="903" y="17302"/>
                    <a:pt x="476" y="18266"/>
                  </a:cubicBezTo>
                  <a:cubicBezTo>
                    <a:pt x="48" y="19231"/>
                    <a:pt x="-166" y="19874"/>
                    <a:pt x="155" y="20388"/>
                  </a:cubicBezTo>
                  <a:cubicBezTo>
                    <a:pt x="476" y="20902"/>
                    <a:pt x="1331" y="21288"/>
                    <a:pt x="4325" y="21416"/>
                  </a:cubicBezTo>
                  <a:cubicBezTo>
                    <a:pt x="7319" y="21545"/>
                    <a:pt x="12452" y="21416"/>
                    <a:pt x="17584" y="21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8049501" y="6325105"/>
              <a:ext cx="113160" cy="18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48" fill="norm" stroke="1" extrusionOk="0">
                  <a:moveTo>
                    <a:pt x="15743" y="3665"/>
                  </a:moveTo>
                  <a:cubicBezTo>
                    <a:pt x="16528" y="2424"/>
                    <a:pt x="17314" y="1182"/>
                    <a:pt x="16725" y="562"/>
                  </a:cubicBezTo>
                  <a:cubicBezTo>
                    <a:pt x="16136" y="-59"/>
                    <a:pt x="14172" y="-59"/>
                    <a:pt x="11816" y="65"/>
                  </a:cubicBezTo>
                  <a:cubicBezTo>
                    <a:pt x="9459" y="189"/>
                    <a:pt x="6710" y="438"/>
                    <a:pt x="4550" y="934"/>
                  </a:cubicBezTo>
                  <a:cubicBezTo>
                    <a:pt x="2390" y="1431"/>
                    <a:pt x="819" y="2175"/>
                    <a:pt x="230" y="3169"/>
                  </a:cubicBezTo>
                  <a:cubicBezTo>
                    <a:pt x="-359" y="4162"/>
                    <a:pt x="34" y="5403"/>
                    <a:pt x="3176" y="7141"/>
                  </a:cubicBezTo>
                  <a:cubicBezTo>
                    <a:pt x="6317" y="8879"/>
                    <a:pt x="12208" y="11113"/>
                    <a:pt x="15743" y="12727"/>
                  </a:cubicBezTo>
                  <a:cubicBezTo>
                    <a:pt x="19277" y="14341"/>
                    <a:pt x="20456" y="15334"/>
                    <a:pt x="20848" y="16451"/>
                  </a:cubicBezTo>
                  <a:cubicBezTo>
                    <a:pt x="21241" y="17569"/>
                    <a:pt x="20848" y="18810"/>
                    <a:pt x="19670" y="19679"/>
                  </a:cubicBezTo>
                  <a:cubicBezTo>
                    <a:pt x="18492" y="20548"/>
                    <a:pt x="16528" y="21044"/>
                    <a:pt x="14565" y="21293"/>
                  </a:cubicBezTo>
                  <a:cubicBezTo>
                    <a:pt x="12601" y="21541"/>
                    <a:pt x="10637" y="21541"/>
                    <a:pt x="9263" y="20920"/>
                  </a:cubicBezTo>
                  <a:cubicBezTo>
                    <a:pt x="7888" y="20300"/>
                    <a:pt x="7103" y="19058"/>
                    <a:pt x="8674" y="17320"/>
                  </a:cubicBezTo>
                  <a:cubicBezTo>
                    <a:pt x="10245" y="15582"/>
                    <a:pt x="14172" y="13348"/>
                    <a:pt x="18099" y="11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8220572" y="6318250"/>
              <a:ext cx="21729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8693"/>
                  </a:moveTo>
                  <a:cubicBezTo>
                    <a:pt x="16230" y="12117"/>
                    <a:pt x="12302" y="15541"/>
                    <a:pt x="9357" y="17912"/>
                  </a:cubicBezTo>
                  <a:cubicBezTo>
                    <a:pt x="6412" y="20283"/>
                    <a:pt x="4448" y="21600"/>
                    <a:pt x="2484" y="21600"/>
                  </a:cubicBezTo>
                  <a:cubicBezTo>
                    <a:pt x="521" y="21600"/>
                    <a:pt x="-1443" y="20283"/>
                    <a:pt x="1502" y="16463"/>
                  </a:cubicBezTo>
                  <a:cubicBezTo>
                    <a:pt x="4448" y="12644"/>
                    <a:pt x="12302" y="6322"/>
                    <a:pt x="201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8284858" y="6343650"/>
              <a:ext cx="91349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461" fill="norm" stroke="1" extrusionOk="0">
                  <a:moveTo>
                    <a:pt x="4749" y="0"/>
                  </a:moveTo>
                  <a:cubicBezTo>
                    <a:pt x="4749" y="4868"/>
                    <a:pt x="4749" y="9735"/>
                    <a:pt x="4749" y="12930"/>
                  </a:cubicBezTo>
                  <a:cubicBezTo>
                    <a:pt x="4749" y="16124"/>
                    <a:pt x="4749" y="17645"/>
                    <a:pt x="4029" y="19014"/>
                  </a:cubicBezTo>
                  <a:cubicBezTo>
                    <a:pt x="3309" y="20383"/>
                    <a:pt x="1869" y="21600"/>
                    <a:pt x="909" y="21448"/>
                  </a:cubicBezTo>
                  <a:cubicBezTo>
                    <a:pt x="-51" y="21296"/>
                    <a:pt x="-531" y="19775"/>
                    <a:pt x="909" y="16428"/>
                  </a:cubicBezTo>
                  <a:cubicBezTo>
                    <a:pt x="2349" y="13082"/>
                    <a:pt x="5709" y="7910"/>
                    <a:pt x="8349" y="4868"/>
                  </a:cubicBezTo>
                  <a:cubicBezTo>
                    <a:pt x="10989" y="1825"/>
                    <a:pt x="12909" y="913"/>
                    <a:pt x="14589" y="1065"/>
                  </a:cubicBezTo>
                  <a:cubicBezTo>
                    <a:pt x="16269" y="1217"/>
                    <a:pt x="17709" y="2434"/>
                    <a:pt x="18909" y="5172"/>
                  </a:cubicBezTo>
                  <a:cubicBezTo>
                    <a:pt x="20109" y="7910"/>
                    <a:pt x="21069" y="12169"/>
                    <a:pt x="20589" y="15059"/>
                  </a:cubicBezTo>
                  <a:cubicBezTo>
                    <a:pt x="20109" y="17949"/>
                    <a:pt x="18189" y="19470"/>
                    <a:pt x="16269" y="20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8439149" y="6184900"/>
              <a:ext cx="133351" cy="12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2160"/>
                  </a:moveTo>
                  <a:cubicBezTo>
                    <a:pt x="1371" y="1080"/>
                    <a:pt x="2743" y="0"/>
                    <a:pt x="4114" y="0"/>
                  </a:cubicBezTo>
                  <a:cubicBezTo>
                    <a:pt x="5486" y="0"/>
                    <a:pt x="6857" y="1080"/>
                    <a:pt x="7714" y="2520"/>
                  </a:cubicBezTo>
                  <a:cubicBezTo>
                    <a:pt x="8571" y="3960"/>
                    <a:pt x="8914" y="5760"/>
                    <a:pt x="8229" y="8460"/>
                  </a:cubicBezTo>
                  <a:cubicBezTo>
                    <a:pt x="7543" y="11160"/>
                    <a:pt x="5829" y="14760"/>
                    <a:pt x="4114" y="17100"/>
                  </a:cubicBezTo>
                  <a:cubicBezTo>
                    <a:pt x="2400" y="19440"/>
                    <a:pt x="686" y="20520"/>
                    <a:pt x="1200" y="21060"/>
                  </a:cubicBezTo>
                  <a:cubicBezTo>
                    <a:pt x="1714" y="21600"/>
                    <a:pt x="4457" y="21600"/>
                    <a:pt x="8229" y="21240"/>
                  </a:cubicBezTo>
                  <a:cubicBezTo>
                    <a:pt x="12000" y="20880"/>
                    <a:pt x="16800" y="20160"/>
                    <a:pt x="2160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8614490" y="6265943"/>
              <a:ext cx="135810" cy="31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01" fill="norm" stroke="1" extrusionOk="0">
                  <a:moveTo>
                    <a:pt x="21322" y="2248"/>
                  </a:moveTo>
                  <a:cubicBezTo>
                    <a:pt x="21322" y="1390"/>
                    <a:pt x="21322" y="531"/>
                    <a:pt x="20491" y="174"/>
                  </a:cubicBezTo>
                  <a:cubicBezTo>
                    <a:pt x="19660" y="-184"/>
                    <a:pt x="17999" y="-41"/>
                    <a:pt x="15008" y="1103"/>
                  </a:cubicBezTo>
                  <a:cubicBezTo>
                    <a:pt x="12017" y="2248"/>
                    <a:pt x="7697" y="4393"/>
                    <a:pt x="4873" y="7541"/>
                  </a:cubicBezTo>
                  <a:cubicBezTo>
                    <a:pt x="2048" y="10688"/>
                    <a:pt x="719" y="14836"/>
                    <a:pt x="220" y="17268"/>
                  </a:cubicBezTo>
                  <a:cubicBezTo>
                    <a:pt x="-278" y="19699"/>
                    <a:pt x="54" y="20415"/>
                    <a:pt x="1384" y="20844"/>
                  </a:cubicBezTo>
                  <a:cubicBezTo>
                    <a:pt x="2713" y="21273"/>
                    <a:pt x="5039" y="21416"/>
                    <a:pt x="8362" y="20701"/>
                  </a:cubicBezTo>
                  <a:cubicBezTo>
                    <a:pt x="11685" y="19986"/>
                    <a:pt x="16005" y="18412"/>
                    <a:pt x="20325" y="16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8813799" y="6305550"/>
              <a:ext cx="1143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00" y="2700"/>
                    <a:pt x="5600" y="5400"/>
                    <a:pt x="8000" y="8550"/>
                  </a:cubicBezTo>
                  <a:cubicBezTo>
                    <a:pt x="10400" y="11700"/>
                    <a:pt x="12400" y="15300"/>
                    <a:pt x="13800" y="17550"/>
                  </a:cubicBezTo>
                  <a:cubicBezTo>
                    <a:pt x="15200" y="19800"/>
                    <a:pt x="16000" y="20700"/>
                    <a:pt x="17200" y="21150"/>
                  </a:cubicBezTo>
                  <a:cubicBezTo>
                    <a:pt x="18400" y="21600"/>
                    <a:pt x="200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8778786" y="6292850"/>
              <a:ext cx="162014" cy="278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33" fill="norm" stroke="1" extrusionOk="0">
                  <a:moveTo>
                    <a:pt x="21472" y="0"/>
                  </a:moveTo>
                  <a:cubicBezTo>
                    <a:pt x="17825" y="2923"/>
                    <a:pt x="14178" y="5847"/>
                    <a:pt x="10953" y="8770"/>
                  </a:cubicBezTo>
                  <a:cubicBezTo>
                    <a:pt x="7727" y="11693"/>
                    <a:pt x="4921" y="14617"/>
                    <a:pt x="2958" y="16809"/>
                  </a:cubicBezTo>
                  <a:cubicBezTo>
                    <a:pt x="994" y="19002"/>
                    <a:pt x="-128" y="20463"/>
                    <a:pt x="12" y="21032"/>
                  </a:cubicBezTo>
                  <a:cubicBezTo>
                    <a:pt x="153" y="21600"/>
                    <a:pt x="1555" y="21275"/>
                    <a:pt x="2817" y="20788"/>
                  </a:cubicBezTo>
                  <a:cubicBezTo>
                    <a:pt x="4080" y="20301"/>
                    <a:pt x="5202" y="19651"/>
                    <a:pt x="6324" y="19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8978899" y="6254750"/>
              <a:ext cx="8076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600" fill="norm" stroke="1" extrusionOk="0">
                  <a:moveTo>
                    <a:pt x="3240" y="0"/>
                  </a:moveTo>
                  <a:cubicBezTo>
                    <a:pt x="7560" y="1176"/>
                    <a:pt x="11880" y="2351"/>
                    <a:pt x="15390" y="4555"/>
                  </a:cubicBezTo>
                  <a:cubicBezTo>
                    <a:pt x="18900" y="6759"/>
                    <a:pt x="21600" y="9992"/>
                    <a:pt x="20250" y="12931"/>
                  </a:cubicBezTo>
                  <a:cubicBezTo>
                    <a:pt x="18900" y="15869"/>
                    <a:pt x="13500" y="18514"/>
                    <a:pt x="9450" y="19910"/>
                  </a:cubicBezTo>
                  <a:cubicBezTo>
                    <a:pt x="5400" y="21306"/>
                    <a:pt x="2700" y="214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9029699" y="6173208"/>
              <a:ext cx="220799" cy="470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47" fill="norm" stroke="1" extrusionOk="0">
                  <a:moveTo>
                    <a:pt x="10491" y="822"/>
                  </a:moveTo>
                  <a:cubicBezTo>
                    <a:pt x="12549" y="533"/>
                    <a:pt x="14606" y="243"/>
                    <a:pt x="16457" y="99"/>
                  </a:cubicBezTo>
                  <a:cubicBezTo>
                    <a:pt x="18309" y="-46"/>
                    <a:pt x="19954" y="-46"/>
                    <a:pt x="20777" y="195"/>
                  </a:cubicBezTo>
                  <a:cubicBezTo>
                    <a:pt x="21600" y="436"/>
                    <a:pt x="21600" y="918"/>
                    <a:pt x="21189" y="2268"/>
                  </a:cubicBezTo>
                  <a:cubicBezTo>
                    <a:pt x="20777" y="3618"/>
                    <a:pt x="19954" y="5836"/>
                    <a:pt x="19131" y="8295"/>
                  </a:cubicBezTo>
                  <a:cubicBezTo>
                    <a:pt x="18309" y="10754"/>
                    <a:pt x="17486" y="13454"/>
                    <a:pt x="16971" y="15286"/>
                  </a:cubicBezTo>
                  <a:cubicBezTo>
                    <a:pt x="16457" y="17118"/>
                    <a:pt x="16251" y="18083"/>
                    <a:pt x="14709" y="18999"/>
                  </a:cubicBezTo>
                  <a:cubicBezTo>
                    <a:pt x="13166" y="19915"/>
                    <a:pt x="10286" y="20783"/>
                    <a:pt x="7611" y="21168"/>
                  </a:cubicBezTo>
                  <a:cubicBezTo>
                    <a:pt x="4937" y="21554"/>
                    <a:pt x="2469" y="21458"/>
                    <a:pt x="0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9429749" y="635635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9436099" y="6457949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9915224" y="6073687"/>
              <a:ext cx="98727" cy="45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554" fill="norm" stroke="1" extrusionOk="0">
                  <a:moveTo>
                    <a:pt x="20989" y="2566"/>
                  </a:moveTo>
                  <a:cubicBezTo>
                    <a:pt x="20989" y="2064"/>
                    <a:pt x="20989" y="1561"/>
                    <a:pt x="18739" y="1059"/>
                  </a:cubicBezTo>
                  <a:cubicBezTo>
                    <a:pt x="16489" y="557"/>
                    <a:pt x="11989" y="54"/>
                    <a:pt x="8839" y="4"/>
                  </a:cubicBezTo>
                  <a:cubicBezTo>
                    <a:pt x="5689" y="-46"/>
                    <a:pt x="3889" y="356"/>
                    <a:pt x="2314" y="1511"/>
                  </a:cubicBezTo>
                  <a:cubicBezTo>
                    <a:pt x="739" y="2667"/>
                    <a:pt x="-611" y="4575"/>
                    <a:pt x="289" y="6635"/>
                  </a:cubicBezTo>
                  <a:cubicBezTo>
                    <a:pt x="1189" y="8694"/>
                    <a:pt x="4339" y="10905"/>
                    <a:pt x="7489" y="12914"/>
                  </a:cubicBezTo>
                  <a:cubicBezTo>
                    <a:pt x="10639" y="14923"/>
                    <a:pt x="13789" y="16732"/>
                    <a:pt x="15589" y="17887"/>
                  </a:cubicBezTo>
                  <a:cubicBezTo>
                    <a:pt x="17389" y="19042"/>
                    <a:pt x="17839" y="19545"/>
                    <a:pt x="18064" y="20047"/>
                  </a:cubicBezTo>
                  <a:cubicBezTo>
                    <a:pt x="18289" y="20549"/>
                    <a:pt x="18289" y="21052"/>
                    <a:pt x="16039" y="21303"/>
                  </a:cubicBezTo>
                  <a:cubicBezTo>
                    <a:pt x="13789" y="21554"/>
                    <a:pt x="9289" y="21554"/>
                    <a:pt x="4789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9810749" y="6667500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9941897" y="6591299"/>
              <a:ext cx="176171" cy="8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54" fill="norm" stroke="1" extrusionOk="0">
                  <a:moveTo>
                    <a:pt x="13987" y="0"/>
                  </a:moveTo>
                  <a:cubicBezTo>
                    <a:pt x="12716" y="4985"/>
                    <a:pt x="11445" y="9969"/>
                    <a:pt x="9667" y="13569"/>
                  </a:cubicBezTo>
                  <a:cubicBezTo>
                    <a:pt x="7888" y="17169"/>
                    <a:pt x="5601" y="19385"/>
                    <a:pt x="3822" y="19938"/>
                  </a:cubicBezTo>
                  <a:cubicBezTo>
                    <a:pt x="2043" y="20492"/>
                    <a:pt x="772" y="19385"/>
                    <a:pt x="264" y="17446"/>
                  </a:cubicBezTo>
                  <a:cubicBezTo>
                    <a:pt x="-244" y="15508"/>
                    <a:pt x="10" y="12738"/>
                    <a:pt x="772" y="10800"/>
                  </a:cubicBezTo>
                  <a:cubicBezTo>
                    <a:pt x="1535" y="8862"/>
                    <a:pt x="2805" y="7754"/>
                    <a:pt x="4584" y="8308"/>
                  </a:cubicBezTo>
                  <a:cubicBezTo>
                    <a:pt x="6363" y="8862"/>
                    <a:pt x="8650" y="11077"/>
                    <a:pt x="10810" y="13569"/>
                  </a:cubicBezTo>
                  <a:cubicBezTo>
                    <a:pt x="12970" y="16062"/>
                    <a:pt x="15003" y="18831"/>
                    <a:pt x="16655" y="20215"/>
                  </a:cubicBezTo>
                  <a:cubicBezTo>
                    <a:pt x="18307" y="21600"/>
                    <a:pt x="19577" y="21600"/>
                    <a:pt x="20340" y="20215"/>
                  </a:cubicBezTo>
                  <a:cubicBezTo>
                    <a:pt x="21102" y="18831"/>
                    <a:pt x="21356" y="16062"/>
                    <a:pt x="20975" y="13292"/>
                  </a:cubicBezTo>
                  <a:cubicBezTo>
                    <a:pt x="20594" y="10523"/>
                    <a:pt x="19577" y="7754"/>
                    <a:pt x="18052" y="6646"/>
                  </a:cubicBezTo>
                  <a:cubicBezTo>
                    <a:pt x="16528" y="5538"/>
                    <a:pt x="14495" y="6092"/>
                    <a:pt x="12462" y="6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9836575" y="5815077"/>
              <a:ext cx="145625" cy="13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802" fill="norm" stroke="1" extrusionOk="0">
                  <a:moveTo>
                    <a:pt x="14024" y="1255"/>
                  </a:moveTo>
                  <a:cubicBezTo>
                    <a:pt x="12459" y="5980"/>
                    <a:pt x="10894" y="10705"/>
                    <a:pt x="9485" y="13912"/>
                  </a:cubicBezTo>
                  <a:cubicBezTo>
                    <a:pt x="8076" y="17118"/>
                    <a:pt x="6824" y="18805"/>
                    <a:pt x="5415" y="19818"/>
                  </a:cubicBezTo>
                  <a:cubicBezTo>
                    <a:pt x="4007" y="20830"/>
                    <a:pt x="2441" y="21168"/>
                    <a:pt x="1502" y="20324"/>
                  </a:cubicBezTo>
                  <a:cubicBezTo>
                    <a:pt x="563" y="19480"/>
                    <a:pt x="250" y="17455"/>
                    <a:pt x="94" y="15430"/>
                  </a:cubicBezTo>
                  <a:cubicBezTo>
                    <a:pt x="-63" y="13405"/>
                    <a:pt x="-63" y="11380"/>
                    <a:pt x="407" y="9693"/>
                  </a:cubicBezTo>
                  <a:cubicBezTo>
                    <a:pt x="876" y="8005"/>
                    <a:pt x="1815" y="6656"/>
                    <a:pt x="3694" y="6318"/>
                  </a:cubicBezTo>
                  <a:cubicBezTo>
                    <a:pt x="5572" y="5980"/>
                    <a:pt x="8389" y="6656"/>
                    <a:pt x="10737" y="8512"/>
                  </a:cubicBezTo>
                  <a:cubicBezTo>
                    <a:pt x="13085" y="10368"/>
                    <a:pt x="14963" y="13405"/>
                    <a:pt x="16685" y="15430"/>
                  </a:cubicBezTo>
                  <a:cubicBezTo>
                    <a:pt x="18407" y="17455"/>
                    <a:pt x="19972" y="18468"/>
                    <a:pt x="20754" y="17962"/>
                  </a:cubicBezTo>
                  <a:cubicBezTo>
                    <a:pt x="21537" y="17455"/>
                    <a:pt x="21537" y="15430"/>
                    <a:pt x="21537" y="13068"/>
                  </a:cubicBezTo>
                  <a:cubicBezTo>
                    <a:pt x="21537" y="10705"/>
                    <a:pt x="21537" y="8005"/>
                    <a:pt x="21380" y="5812"/>
                  </a:cubicBezTo>
                  <a:cubicBezTo>
                    <a:pt x="21224" y="3618"/>
                    <a:pt x="20911" y="1930"/>
                    <a:pt x="19972" y="918"/>
                  </a:cubicBezTo>
                  <a:cubicBezTo>
                    <a:pt x="19033" y="-95"/>
                    <a:pt x="17467" y="-432"/>
                    <a:pt x="15589" y="749"/>
                  </a:cubicBezTo>
                  <a:cubicBezTo>
                    <a:pt x="13711" y="1930"/>
                    <a:pt x="11520" y="4631"/>
                    <a:pt x="9328" y="7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0162936" y="6204760"/>
              <a:ext cx="80134" cy="17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1101" fill="norm" stroke="1" extrusionOk="0">
                  <a:moveTo>
                    <a:pt x="20311" y="4374"/>
                  </a:moveTo>
                  <a:cubicBezTo>
                    <a:pt x="19231" y="3133"/>
                    <a:pt x="18151" y="1891"/>
                    <a:pt x="16261" y="1023"/>
                  </a:cubicBezTo>
                  <a:cubicBezTo>
                    <a:pt x="14371" y="154"/>
                    <a:pt x="11671" y="-343"/>
                    <a:pt x="8431" y="278"/>
                  </a:cubicBezTo>
                  <a:cubicBezTo>
                    <a:pt x="5191" y="898"/>
                    <a:pt x="1411" y="2636"/>
                    <a:pt x="331" y="4747"/>
                  </a:cubicBezTo>
                  <a:cubicBezTo>
                    <a:pt x="-749" y="6857"/>
                    <a:pt x="871" y="9340"/>
                    <a:pt x="4381" y="11202"/>
                  </a:cubicBezTo>
                  <a:cubicBezTo>
                    <a:pt x="7891" y="13064"/>
                    <a:pt x="13291" y="14305"/>
                    <a:pt x="16531" y="15547"/>
                  </a:cubicBezTo>
                  <a:cubicBezTo>
                    <a:pt x="19771" y="16788"/>
                    <a:pt x="20851" y="18029"/>
                    <a:pt x="20311" y="19023"/>
                  </a:cubicBezTo>
                  <a:cubicBezTo>
                    <a:pt x="19771" y="20016"/>
                    <a:pt x="17611" y="20760"/>
                    <a:pt x="15181" y="21009"/>
                  </a:cubicBezTo>
                  <a:cubicBezTo>
                    <a:pt x="12751" y="21257"/>
                    <a:pt x="10051" y="21009"/>
                    <a:pt x="7891" y="20264"/>
                  </a:cubicBezTo>
                  <a:cubicBezTo>
                    <a:pt x="5731" y="19519"/>
                    <a:pt x="4111" y="18278"/>
                    <a:pt x="4651" y="17409"/>
                  </a:cubicBezTo>
                  <a:cubicBezTo>
                    <a:pt x="5191" y="16540"/>
                    <a:pt x="7891" y="16043"/>
                    <a:pt x="10591" y="15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0325099" y="626745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0299699" y="61785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0389241" y="6197514"/>
              <a:ext cx="101484" cy="14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004" fill="norm" stroke="1" extrusionOk="0">
                  <a:moveTo>
                    <a:pt x="2511" y="5489"/>
                  </a:moveTo>
                  <a:cubicBezTo>
                    <a:pt x="2511" y="8531"/>
                    <a:pt x="2511" y="11573"/>
                    <a:pt x="2511" y="14463"/>
                  </a:cubicBezTo>
                  <a:cubicBezTo>
                    <a:pt x="2511" y="17353"/>
                    <a:pt x="2511" y="20091"/>
                    <a:pt x="2070" y="20548"/>
                  </a:cubicBezTo>
                  <a:cubicBezTo>
                    <a:pt x="1629" y="21004"/>
                    <a:pt x="748" y="19179"/>
                    <a:pt x="307" y="16441"/>
                  </a:cubicBezTo>
                  <a:cubicBezTo>
                    <a:pt x="-134" y="13703"/>
                    <a:pt x="-134" y="10052"/>
                    <a:pt x="527" y="7466"/>
                  </a:cubicBezTo>
                  <a:cubicBezTo>
                    <a:pt x="1188" y="4880"/>
                    <a:pt x="2511" y="3359"/>
                    <a:pt x="3833" y="1990"/>
                  </a:cubicBezTo>
                  <a:cubicBezTo>
                    <a:pt x="5156" y="621"/>
                    <a:pt x="6478" y="-596"/>
                    <a:pt x="9123" y="317"/>
                  </a:cubicBezTo>
                  <a:cubicBezTo>
                    <a:pt x="11768" y="1229"/>
                    <a:pt x="15735" y="4272"/>
                    <a:pt x="18160" y="7618"/>
                  </a:cubicBezTo>
                  <a:cubicBezTo>
                    <a:pt x="20584" y="10965"/>
                    <a:pt x="21466" y="14615"/>
                    <a:pt x="21025" y="16897"/>
                  </a:cubicBezTo>
                  <a:cubicBezTo>
                    <a:pt x="20584" y="19179"/>
                    <a:pt x="18821" y="20091"/>
                    <a:pt x="17058" y="21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0483849" y="6017818"/>
              <a:ext cx="114301" cy="12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4506"/>
                  </a:moveTo>
                  <a:cubicBezTo>
                    <a:pt x="0" y="2764"/>
                    <a:pt x="0" y="1023"/>
                    <a:pt x="1200" y="326"/>
                  </a:cubicBezTo>
                  <a:cubicBezTo>
                    <a:pt x="2400" y="-371"/>
                    <a:pt x="4800" y="-23"/>
                    <a:pt x="7000" y="2068"/>
                  </a:cubicBezTo>
                  <a:cubicBezTo>
                    <a:pt x="9200" y="4158"/>
                    <a:pt x="11200" y="7990"/>
                    <a:pt x="12000" y="10777"/>
                  </a:cubicBezTo>
                  <a:cubicBezTo>
                    <a:pt x="12800" y="13564"/>
                    <a:pt x="12400" y="15306"/>
                    <a:pt x="11400" y="16700"/>
                  </a:cubicBezTo>
                  <a:cubicBezTo>
                    <a:pt x="10400" y="18094"/>
                    <a:pt x="8800" y="19139"/>
                    <a:pt x="10400" y="19835"/>
                  </a:cubicBezTo>
                  <a:cubicBezTo>
                    <a:pt x="12000" y="20532"/>
                    <a:pt x="16800" y="20881"/>
                    <a:pt x="21600" y="21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0624062" y="6145673"/>
              <a:ext cx="82038" cy="22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040" fill="norm" stroke="1" extrusionOk="0">
                  <a:moveTo>
                    <a:pt x="20929" y="1306"/>
                  </a:moveTo>
                  <a:cubicBezTo>
                    <a:pt x="19309" y="506"/>
                    <a:pt x="17689" y="-294"/>
                    <a:pt x="15529" y="106"/>
                  </a:cubicBezTo>
                  <a:cubicBezTo>
                    <a:pt x="13369" y="506"/>
                    <a:pt x="10669" y="2106"/>
                    <a:pt x="7699" y="5206"/>
                  </a:cubicBezTo>
                  <a:cubicBezTo>
                    <a:pt x="4729" y="8306"/>
                    <a:pt x="1489" y="12906"/>
                    <a:pt x="409" y="15906"/>
                  </a:cubicBezTo>
                  <a:cubicBezTo>
                    <a:pt x="-671" y="18906"/>
                    <a:pt x="409" y="20306"/>
                    <a:pt x="3379" y="20806"/>
                  </a:cubicBezTo>
                  <a:cubicBezTo>
                    <a:pt x="6349" y="21306"/>
                    <a:pt x="11209" y="20906"/>
                    <a:pt x="16069" y="20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0750549" y="6202250"/>
              <a:ext cx="190501" cy="149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241"/>
                  </a:moveTo>
                  <a:cubicBezTo>
                    <a:pt x="1680" y="3241"/>
                    <a:pt x="3360" y="6241"/>
                    <a:pt x="4200" y="9241"/>
                  </a:cubicBezTo>
                  <a:cubicBezTo>
                    <a:pt x="5040" y="12241"/>
                    <a:pt x="5040" y="15241"/>
                    <a:pt x="4440" y="17491"/>
                  </a:cubicBezTo>
                  <a:cubicBezTo>
                    <a:pt x="3840" y="19741"/>
                    <a:pt x="2640" y="21241"/>
                    <a:pt x="2040" y="21241"/>
                  </a:cubicBezTo>
                  <a:cubicBezTo>
                    <a:pt x="1440" y="21241"/>
                    <a:pt x="1440" y="19741"/>
                    <a:pt x="2760" y="16291"/>
                  </a:cubicBezTo>
                  <a:cubicBezTo>
                    <a:pt x="4080" y="12841"/>
                    <a:pt x="6720" y="7441"/>
                    <a:pt x="8520" y="4141"/>
                  </a:cubicBezTo>
                  <a:cubicBezTo>
                    <a:pt x="10320" y="841"/>
                    <a:pt x="11280" y="-359"/>
                    <a:pt x="11400" y="91"/>
                  </a:cubicBezTo>
                  <a:cubicBezTo>
                    <a:pt x="11520" y="541"/>
                    <a:pt x="10800" y="2641"/>
                    <a:pt x="10440" y="4441"/>
                  </a:cubicBezTo>
                  <a:cubicBezTo>
                    <a:pt x="10080" y="6241"/>
                    <a:pt x="10080" y="7741"/>
                    <a:pt x="10680" y="9841"/>
                  </a:cubicBezTo>
                  <a:cubicBezTo>
                    <a:pt x="11280" y="11941"/>
                    <a:pt x="12480" y="14641"/>
                    <a:pt x="14400" y="15391"/>
                  </a:cubicBezTo>
                  <a:cubicBezTo>
                    <a:pt x="16320" y="16141"/>
                    <a:pt x="18960" y="14941"/>
                    <a:pt x="21600" y="13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0958371" y="6108700"/>
              <a:ext cx="4691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49" h="21600" fill="norm" stroke="1" extrusionOk="0">
                  <a:moveTo>
                    <a:pt x="705" y="0"/>
                  </a:moveTo>
                  <a:cubicBezTo>
                    <a:pt x="-159" y="1108"/>
                    <a:pt x="-1023" y="2215"/>
                    <a:pt x="3297" y="4154"/>
                  </a:cubicBezTo>
                  <a:cubicBezTo>
                    <a:pt x="7617" y="6092"/>
                    <a:pt x="17121" y="8862"/>
                    <a:pt x="18849" y="11908"/>
                  </a:cubicBezTo>
                  <a:cubicBezTo>
                    <a:pt x="20577" y="14954"/>
                    <a:pt x="14529" y="18277"/>
                    <a:pt x="84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1087099" y="62865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1255501" y="5977774"/>
              <a:ext cx="117349" cy="39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69" fill="norm" stroke="1" extrusionOk="0">
                  <a:moveTo>
                    <a:pt x="21009" y="5355"/>
                  </a:moveTo>
                  <a:cubicBezTo>
                    <a:pt x="21009" y="4098"/>
                    <a:pt x="21009" y="2840"/>
                    <a:pt x="20630" y="1869"/>
                  </a:cubicBezTo>
                  <a:cubicBezTo>
                    <a:pt x="20251" y="898"/>
                    <a:pt x="19493" y="212"/>
                    <a:pt x="17220" y="40"/>
                  </a:cubicBezTo>
                  <a:cubicBezTo>
                    <a:pt x="14946" y="-131"/>
                    <a:pt x="11156" y="212"/>
                    <a:pt x="7746" y="1640"/>
                  </a:cubicBezTo>
                  <a:cubicBezTo>
                    <a:pt x="4335" y="3069"/>
                    <a:pt x="1304" y="5583"/>
                    <a:pt x="356" y="8612"/>
                  </a:cubicBezTo>
                  <a:cubicBezTo>
                    <a:pt x="-591" y="11640"/>
                    <a:pt x="546" y="15183"/>
                    <a:pt x="1493" y="17412"/>
                  </a:cubicBezTo>
                  <a:cubicBezTo>
                    <a:pt x="2441" y="19640"/>
                    <a:pt x="3198" y="20555"/>
                    <a:pt x="3956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1215801" y="6250516"/>
              <a:ext cx="163399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1439" y="21600"/>
                  </a:moveTo>
                  <a:cubicBezTo>
                    <a:pt x="608" y="14954"/>
                    <a:pt x="-223" y="8308"/>
                    <a:pt x="54" y="4569"/>
                  </a:cubicBezTo>
                  <a:cubicBezTo>
                    <a:pt x="331" y="831"/>
                    <a:pt x="1715" y="0"/>
                    <a:pt x="5454" y="0"/>
                  </a:cubicBezTo>
                  <a:cubicBezTo>
                    <a:pt x="9192" y="0"/>
                    <a:pt x="15285" y="831"/>
                    <a:pt x="21377" y="1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1379199" y="6292850"/>
              <a:ext cx="952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7680" y="1722"/>
                  </a:cubicBezTo>
                  <a:cubicBezTo>
                    <a:pt x="10560" y="3443"/>
                    <a:pt x="13920" y="6887"/>
                    <a:pt x="16320" y="10487"/>
                  </a:cubicBezTo>
                  <a:cubicBezTo>
                    <a:pt x="18720" y="14087"/>
                    <a:pt x="20160" y="178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1404599" y="6314143"/>
              <a:ext cx="95251" cy="13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21600" y="655"/>
                  </a:moveTo>
                  <a:cubicBezTo>
                    <a:pt x="19200" y="-20"/>
                    <a:pt x="16800" y="-695"/>
                    <a:pt x="13680" y="1499"/>
                  </a:cubicBezTo>
                  <a:cubicBezTo>
                    <a:pt x="10560" y="3692"/>
                    <a:pt x="6720" y="8755"/>
                    <a:pt x="4320" y="12468"/>
                  </a:cubicBezTo>
                  <a:cubicBezTo>
                    <a:pt x="1920" y="16180"/>
                    <a:pt x="960" y="18543"/>
                    <a:pt x="0" y="20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1576049" y="6085001"/>
              <a:ext cx="69851" cy="29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813"/>
                  </a:moveTo>
                  <a:cubicBezTo>
                    <a:pt x="18982" y="344"/>
                    <a:pt x="16364" y="-126"/>
                    <a:pt x="13745" y="31"/>
                  </a:cubicBezTo>
                  <a:cubicBezTo>
                    <a:pt x="11127" y="187"/>
                    <a:pt x="8509" y="970"/>
                    <a:pt x="6545" y="2770"/>
                  </a:cubicBezTo>
                  <a:cubicBezTo>
                    <a:pt x="4582" y="4570"/>
                    <a:pt x="3273" y="7387"/>
                    <a:pt x="2291" y="10674"/>
                  </a:cubicBezTo>
                  <a:cubicBezTo>
                    <a:pt x="1309" y="13961"/>
                    <a:pt x="655" y="17717"/>
                    <a:pt x="0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1633199" y="6186144"/>
              <a:ext cx="184151" cy="12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9" fill="norm" stroke="1" extrusionOk="0">
                  <a:moveTo>
                    <a:pt x="0" y="854"/>
                  </a:moveTo>
                  <a:cubicBezTo>
                    <a:pt x="1490" y="146"/>
                    <a:pt x="2979" y="-562"/>
                    <a:pt x="4593" y="677"/>
                  </a:cubicBezTo>
                  <a:cubicBezTo>
                    <a:pt x="6207" y="1917"/>
                    <a:pt x="7945" y="5104"/>
                    <a:pt x="8317" y="8468"/>
                  </a:cubicBezTo>
                  <a:cubicBezTo>
                    <a:pt x="8690" y="11831"/>
                    <a:pt x="7697" y="15372"/>
                    <a:pt x="6455" y="17674"/>
                  </a:cubicBezTo>
                  <a:cubicBezTo>
                    <a:pt x="5214" y="19976"/>
                    <a:pt x="3724" y="21038"/>
                    <a:pt x="3476" y="19976"/>
                  </a:cubicBezTo>
                  <a:cubicBezTo>
                    <a:pt x="3228" y="18913"/>
                    <a:pt x="4221" y="15727"/>
                    <a:pt x="5586" y="12540"/>
                  </a:cubicBezTo>
                  <a:cubicBezTo>
                    <a:pt x="6952" y="9353"/>
                    <a:pt x="8690" y="6166"/>
                    <a:pt x="10055" y="4041"/>
                  </a:cubicBezTo>
                  <a:cubicBezTo>
                    <a:pt x="11421" y="1917"/>
                    <a:pt x="12414" y="854"/>
                    <a:pt x="13034" y="1563"/>
                  </a:cubicBezTo>
                  <a:cubicBezTo>
                    <a:pt x="13655" y="2271"/>
                    <a:pt x="13903" y="4749"/>
                    <a:pt x="14648" y="7582"/>
                  </a:cubicBezTo>
                  <a:cubicBezTo>
                    <a:pt x="15393" y="10415"/>
                    <a:pt x="16634" y="13602"/>
                    <a:pt x="17876" y="15372"/>
                  </a:cubicBezTo>
                  <a:cubicBezTo>
                    <a:pt x="19117" y="17143"/>
                    <a:pt x="20359" y="17497"/>
                    <a:pt x="21600" y="17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1849099" y="6096000"/>
              <a:ext cx="6883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5891" y="0"/>
                  </a:moveTo>
                  <a:cubicBezTo>
                    <a:pt x="6545" y="900"/>
                    <a:pt x="7200" y="1800"/>
                    <a:pt x="10800" y="3510"/>
                  </a:cubicBezTo>
                  <a:cubicBezTo>
                    <a:pt x="14400" y="5220"/>
                    <a:pt x="20945" y="7740"/>
                    <a:pt x="21273" y="10440"/>
                  </a:cubicBezTo>
                  <a:cubicBezTo>
                    <a:pt x="21600" y="13140"/>
                    <a:pt x="15709" y="16020"/>
                    <a:pt x="11127" y="17910"/>
                  </a:cubicBezTo>
                  <a:cubicBezTo>
                    <a:pt x="6545" y="19800"/>
                    <a:pt x="3273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2033249" y="62483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2044263" y="5998875"/>
              <a:ext cx="312837" cy="380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19" fill="norm" stroke="1" extrusionOk="0">
                  <a:moveTo>
                    <a:pt x="6639" y="15684"/>
                  </a:moveTo>
                  <a:cubicBezTo>
                    <a:pt x="6639" y="15094"/>
                    <a:pt x="6639" y="14504"/>
                    <a:pt x="6639" y="13855"/>
                  </a:cubicBezTo>
                  <a:cubicBezTo>
                    <a:pt x="6639" y="13206"/>
                    <a:pt x="6639" y="12498"/>
                    <a:pt x="6277" y="12202"/>
                  </a:cubicBezTo>
                  <a:cubicBezTo>
                    <a:pt x="5915" y="11907"/>
                    <a:pt x="5190" y="12025"/>
                    <a:pt x="4103" y="12911"/>
                  </a:cubicBezTo>
                  <a:cubicBezTo>
                    <a:pt x="3015" y="13796"/>
                    <a:pt x="1566" y="15448"/>
                    <a:pt x="768" y="16570"/>
                  </a:cubicBezTo>
                  <a:cubicBezTo>
                    <a:pt x="-29" y="17691"/>
                    <a:pt x="-174" y="18281"/>
                    <a:pt x="188" y="18576"/>
                  </a:cubicBezTo>
                  <a:cubicBezTo>
                    <a:pt x="551" y="18871"/>
                    <a:pt x="1421" y="18871"/>
                    <a:pt x="2725" y="18045"/>
                  </a:cubicBezTo>
                  <a:cubicBezTo>
                    <a:pt x="4030" y="17219"/>
                    <a:pt x="5770" y="15566"/>
                    <a:pt x="7509" y="12911"/>
                  </a:cubicBezTo>
                  <a:cubicBezTo>
                    <a:pt x="9249" y="10255"/>
                    <a:pt x="10988" y="6596"/>
                    <a:pt x="11931" y="4176"/>
                  </a:cubicBezTo>
                  <a:cubicBezTo>
                    <a:pt x="12873" y="1757"/>
                    <a:pt x="13018" y="576"/>
                    <a:pt x="12728" y="163"/>
                  </a:cubicBezTo>
                  <a:cubicBezTo>
                    <a:pt x="12438" y="-250"/>
                    <a:pt x="11713" y="104"/>
                    <a:pt x="11061" y="1402"/>
                  </a:cubicBezTo>
                  <a:cubicBezTo>
                    <a:pt x="10409" y="2701"/>
                    <a:pt x="9829" y="4943"/>
                    <a:pt x="9104" y="7540"/>
                  </a:cubicBezTo>
                  <a:cubicBezTo>
                    <a:pt x="8379" y="10137"/>
                    <a:pt x="7509" y="13088"/>
                    <a:pt x="7002" y="15035"/>
                  </a:cubicBezTo>
                  <a:cubicBezTo>
                    <a:pt x="6494" y="16983"/>
                    <a:pt x="6349" y="17927"/>
                    <a:pt x="6639" y="18340"/>
                  </a:cubicBezTo>
                  <a:cubicBezTo>
                    <a:pt x="6929" y="18753"/>
                    <a:pt x="7654" y="18635"/>
                    <a:pt x="8452" y="18045"/>
                  </a:cubicBezTo>
                  <a:cubicBezTo>
                    <a:pt x="9249" y="17455"/>
                    <a:pt x="10119" y="16393"/>
                    <a:pt x="10771" y="15507"/>
                  </a:cubicBezTo>
                  <a:cubicBezTo>
                    <a:pt x="11423" y="14622"/>
                    <a:pt x="11858" y="13914"/>
                    <a:pt x="12366" y="13383"/>
                  </a:cubicBezTo>
                  <a:cubicBezTo>
                    <a:pt x="12873" y="12852"/>
                    <a:pt x="13453" y="12498"/>
                    <a:pt x="13815" y="12616"/>
                  </a:cubicBezTo>
                  <a:cubicBezTo>
                    <a:pt x="14178" y="12734"/>
                    <a:pt x="14323" y="13324"/>
                    <a:pt x="14468" y="14386"/>
                  </a:cubicBezTo>
                  <a:cubicBezTo>
                    <a:pt x="14613" y="15448"/>
                    <a:pt x="14758" y="16983"/>
                    <a:pt x="14685" y="18104"/>
                  </a:cubicBezTo>
                  <a:cubicBezTo>
                    <a:pt x="14613" y="19225"/>
                    <a:pt x="14323" y="19934"/>
                    <a:pt x="13888" y="20465"/>
                  </a:cubicBezTo>
                  <a:cubicBezTo>
                    <a:pt x="13453" y="20996"/>
                    <a:pt x="12873" y="21350"/>
                    <a:pt x="12583" y="21173"/>
                  </a:cubicBezTo>
                  <a:cubicBezTo>
                    <a:pt x="12293" y="20996"/>
                    <a:pt x="12293" y="20288"/>
                    <a:pt x="12945" y="19166"/>
                  </a:cubicBezTo>
                  <a:cubicBezTo>
                    <a:pt x="13598" y="18045"/>
                    <a:pt x="14903" y="16511"/>
                    <a:pt x="16207" y="15448"/>
                  </a:cubicBezTo>
                  <a:cubicBezTo>
                    <a:pt x="17512" y="14386"/>
                    <a:pt x="18817" y="13796"/>
                    <a:pt x="19759" y="13265"/>
                  </a:cubicBezTo>
                  <a:cubicBezTo>
                    <a:pt x="20701" y="12734"/>
                    <a:pt x="21281" y="12261"/>
                    <a:pt x="21281" y="12261"/>
                  </a:cubicBezTo>
                  <a:cubicBezTo>
                    <a:pt x="21281" y="12261"/>
                    <a:pt x="20701" y="12734"/>
                    <a:pt x="19904" y="13737"/>
                  </a:cubicBezTo>
                  <a:cubicBezTo>
                    <a:pt x="19107" y="14740"/>
                    <a:pt x="18092" y="16275"/>
                    <a:pt x="17584" y="17337"/>
                  </a:cubicBezTo>
                  <a:cubicBezTo>
                    <a:pt x="17077" y="18399"/>
                    <a:pt x="17077" y="18989"/>
                    <a:pt x="17802" y="19461"/>
                  </a:cubicBezTo>
                  <a:cubicBezTo>
                    <a:pt x="18527" y="19934"/>
                    <a:pt x="19976" y="20288"/>
                    <a:pt x="21426" y="20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406399" y="7645400"/>
              <a:ext cx="120651" cy="169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0"/>
                  </a:moveTo>
                  <a:cubicBezTo>
                    <a:pt x="2274" y="2667"/>
                    <a:pt x="4547" y="5333"/>
                    <a:pt x="6632" y="8667"/>
                  </a:cubicBezTo>
                  <a:cubicBezTo>
                    <a:pt x="8716" y="12000"/>
                    <a:pt x="10611" y="16000"/>
                    <a:pt x="12316" y="18400"/>
                  </a:cubicBezTo>
                  <a:cubicBezTo>
                    <a:pt x="14021" y="20800"/>
                    <a:pt x="15537" y="21600"/>
                    <a:pt x="16674" y="21333"/>
                  </a:cubicBezTo>
                  <a:cubicBezTo>
                    <a:pt x="17811" y="21067"/>
                    <a:pt x="18568" y="19733"/>
                    <a:pt x="19326" y="16400"/>
                  </a:cubicBezTo>
                  <a:cubicBezTo>
                    <a:pt x="20084" y="13067"/>
                    <a:pt x="20842" y="7733"/>
                    <a:pt x="21600" y="2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622299" y="7569200"/>
              <a:ext cx="98739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0" y="0"/>
                  </a:moveTo>
                  <a:cubicBezTo>
                    <a:pt x="4500" y="1029"/>
                    <a:pt x="9000" y="2057"/>
                    <a:pt x="12825" y="4757"/>
                  </a:cubicBezTo>
                  <a:cubicBezTo>
                    <a:pt x="16650" y="7457"/>
                    <a:pt x="19800" y="11829"/>
                    <a:pt x="20700" y="14914"/>
                  </a:cubicBezTo>
                  <a:cubicBezTo>
                    <a:pt x="21600" y="18000"/>
                    <a:pt x="20250" y="19800"/>
                    <a:pt x="189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287453" y="7614658"/>
              <a:ext cx="87198" cy="30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29" fill="norm" stroke="1" extrusionOk="0">
                  <a:moveTo>
                    <a:pt x="21186" y="2179"/>
                  </a:moveTo>
                  <a:cubicBezTo>
                    <a:pt x="19643" y="1429"/>
                    <a:pt x="18100" y="679"/>
                    <a:pt x="16043" y="304"/>
                  </a:cubicBezTo>
                  <a:cubicBezTo>
                    <a:pt x="13986" y="-71"/>
                    <a:pt x="11415" y="-71"/>
                    <a:pt x="9100" y="154"/>
                  </a:cubicBezTo>
                  <a:cubicBezTo>
                    <a:pt x="6786" y="379"/>
                    <a:pt x="4729" y="829"/>
                    <a:pt x="2929" y="2404"/>
                  </a:cubicBezTo>
                  <a:cubicBezTo>
                    <a:pt x="1129" y="3979"/>
                    <a:pt x="-414" y="6679"/>
                    <a:pt x="100" y="9829"/>
                  </a:cubicBezTo>
                  <a:cubicBezTo>
                    <a:pt x="615" y="12979"/>
                    <a:pt x="3186" y="16579"/>
                    <a:pt x="5500" y="18604"/>
                  </a:cubicBezTo>
                  <a:cubicBezTo>
                    <a:pt x="7815" y="20629"/>
                    <a:pt x="9872" y="21079"/>
                    <a:pt x="11929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628649" y="7677150"/>
              <a:ext cx="762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42"/>
                    <a:pt x="14400" y="10684"/>
                    <a:pt x="10800" y="14284"/>
                  </a:cubicBezTo>
                  <a:cubicBezTo>
                    <a:pt x="7200" y="17884"/>
                    <a:pt x="3600" y="197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117599" y="7575550"/>
              <a:ext cx="381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19"/>
                    <a:pt x="14400" y="8037"/>
                    <a:pt x="10800" y="11637"/>
                  </a:cubicBezTo>
                  <a:cubicBezTo>
                    <a:pt x="7200" y="15237"/>
                    <a:pt x="3600" y="184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098549" y="7543800"/>
              <a:ext cx="1968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9200"/>
                    <a:pt x="465" y="16800"/>
                    <a:pt x="2323" y="14000"/>
                  </a:cubicBezTo>
                  <a:cubicBezTo>
                    <a:pt x="4181" y="11200"/>
                    <a:pt x="7665" y="8000"/>
                    <a:pt x="11148" y="5600"/>
                  </a:cubicBezTo>
                  <a:cubicBezTo>
                    <a:pt x="14632" y="3200"/>
                    <a:pt x="18116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155699" y="767080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200149" y="7804150"/>
              <a:ext cx="825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193799" y="7810500"/>
              <a:ext cx="1079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4547"/>
                    <a:pt x="11435" y="9095"/>
                    <a:pt x="7835" y="12695"/>
                  </a:cubicBezTo>
                  <a:cubicBezTo>
                    <a:pt x="4235" y="16295"/>
                    <a:pt x="2118" y="189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451715" y="7564966"/>
              <a:ext cx="104035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1160"/>
                  </a:moveTo>
                  <a:cubicBezTo>
                    <a:pt x="19937" y="580"/>
                    <a:pt x="18641" y="0"/>
                    <a:pt x="16913" y="0"/>
                  </a:cubicBezTo>
                  <a:cubicBezTo>
                    <a:pt x="15185" y="0"/>
                    <a:pt x="13025" y="580"/>
                    <a:pt x="10217" y="2682"/>
                  </a:cubicBezTo>
                  <a:cubicBezTo>
                    <a:pt x="7409" y="4784"/>
                    <a:pt x="3953" y="8408"/>
                    <a:pt x="2009" y="11525"/>
                  </a:cubicBezTo>
                  <a:cubicBezTo>
                    <a:pt x="65" y="14642"/>
                    <a:pt x="-367" y="17251"/>
                    <a:pt x="281" y="18846"/>
                  </a:cubicBezTo>
                  <a:cubicBezTo>
                    <a:pt x="929" y="20440"/>
                    <a:pt x="2657" y="21020"/>
                    <a:pt x="43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758949" y="7556500"/>
              <a:ext cx="6652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7" h="21600" fill="norm" stroke="1" extrusionOk="0">
                  <a:moveTo>
                    <a:pt x="0" y="0"/>
                  </a:moveTo>
                  <a:cubicBezTo>
                    <a:pt x="8259" y="2356"/>
                    <a:pt x="16518" y="4713"/>
                    <a:pt x="19059" y="7462"/>
                  </a:cubicBezTo>
                  <a:cubicBezTo>
                    <a:pt x="21600" y="10211"/>
                    <a:pt x="18424" y="13353"/>
                    <a:pt x="14294" y="15775"/>
                  </a:cubicBezTo>
                  <a:cubicBezTo>
                    <a:pt x="10165" y="18196"/>
                    <a:pt x="5082" y="1989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993899" y="76898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993899" y="778510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2451099" y="7496832"/>
              <a:ext cx="93144" cy="25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0581" fill="norm" stroke="1" extrusionOk="0">
                  <a:moveTo>
                    <a:pt x="0" y="9975"/>
                  </a:moveTo>
                  <a:cubicBezTo>
                    <a:pt x="470" y="14432"/>
                    <a:pt x="939" y="18890"/>
                    <a:pt x="1409" y="20175"/>
                  </a:cubicBezTo>
                  <a:cubicBezTo>
                    <a:pt x="1878" y="21461"/>
                    <a:pt x="2348" y="19575"/>
                    <a:pt x="2583" y="16147"/>
                  </a:cubicBezTo>
                  <a:cubicBezTo>
                    <a:pt x="2817" y="12718"/>
                    <a:pt x="2817" y="7747"/>
                    <a:pt x="3287" y="4832"/>
                  </a:cubicBezTo>
                  <a:cubicBezTo>
                    <a:pt x="3757" y="1918"/>
                    <a:pt x="4696" y="1061"/>
                    <a:pt x="6339" y="547"/>
                  </a:cubicBezTo>
                  <a:cubicBezTo>
                    <a:pt x="7983" y="32"/>
                    <a:pt x="10330" y="-139"/>
                    <a:pt x="12678" y="118"/>
                  </a:cubicBezTo>
                  <a:cubicBezTo>
                    <a:pt x="15026" y="375"/>
                    <a:pt x="17374" y="1061"/>
                    <a:pt x="19017" y="2432"/>
                  </a:cubicBezTo>
                  <a:cubicBezTo>
                    <a:pt x="20661" y="3804"/>
                    <a:pt x="21600" y="5861"/>
                    <a:pt x="19252" y="7832"/>
                  </a:cubicBezTo>
                  <a:cubicBezTo>
                    <a:pt x="16904" y="9804"/>
                    <a:pt x="11270" y="11690"/>
                    <a:pt x="5635" y="13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2584449" y="7613649"/>
              <a:ext cx="107951" cy="15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9504"/>
                  </a:moveTo>
                  <a:cubicBezTo>
                    <a:pt x="1694" y="8640"/>
                    <a:pt x="3388" y="7776"/>
                    <a:pt x="5082" y="7776"/>
                  </a:cubicBezTo>
                  <a:cubicBezTo>
                    <a:pt x="6776" y="7776"/>
                    <a:pt x="8471" y="8640"/>
                    <a:pt x="9741" y="9792"/>
                  </a:cubicBezTo>
                  <a:cubicBezTo>
                    <a:pt x="11012" y="10944"/>
                    <a:pt x="11859" y="12384"/>
                    <a:pt x="12494" y="14112"/>
                  </a:cubicBezTo>
                  <a:cubicBezTo>
                    <a:pt x="13129" y="15840"/>
                    <a:pt x="13553" y="17856"/>
                    <a:pt x="12918" y="19296"/>
                  </a:cubicBezTo>
                  <a:cubicBezTo>
                    <a:pt x="12282" y="20736"/>
                    <a:pt x="10588" y="21600"/>
                    <a:pt x="9529" y="21024"/>
                  </a:cubicBezTo>
                  <a:cubicBezTo>
                    <a:pt x="8471" y="20448"/>
                    <a:pt x="8047" y="18432"/>
                    <a:pt x="8894" y="14976"/>
                  </a:cubicBezTo>
                  <a:cubicBezTo>
                    <a:pt x="9741" y="11520"/>
                    <a:pt x="11859" y="6624"/>
                    <a:pt x="14188" y="3888"/>
                  </a:cubicBezTo>
                  <a:cubicBezTo>
                    <a:pt x="16518" y="1152"/>
                    <a:pt x="19059" y="5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2470149" y="764540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2830563" y="7474893"/>
              <a:ext cx="128537" cy="34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541" fill="norm" stroke="1" extrusionOk="0">
                  <a:moveTo>
                    <a:pt x="20820" y="3541"/>
                  </a:moveTo>
                  <a:cubicBezTo>
                    <a:pt x="20820" y="2608"/>
                    <a:pt x="20820" y="1674"/>
                    <a:pt x="20134" y="1008"/>
                  </a:cubicBezTo>
                  <a:cubicBezTo>
                    <a:pt x="19449" y="341"/>
                    <a:pt x="18077" y="-59"/>
                    <a:pt x="16363" y="8"/>
                  </a:cubicBezTo>
                  <a:cubicBezTo>
                    <a:pt x="14649" y="74"/>
                    <a:pt x="12591" y="608"/>
                    <a:pt x="9506" y="2741"/>
                  </a:cubicBezTo>
                  <a:cubicBezTo>
                    <a:pt x="6420" y="4874"/>
                    <a:pt x="2306" y="8608"/>
                    <a:pt x="763" y="11741"/>
                  </a:cubicBezTo>
                  <a:cubicBezTo>
                    <a:pt x="-780" y="14874"/>
                    <a:pt x="249" y="17408"/>
                    <a:pt x="1791" y="18941"/>
                  </a:cubicBezTo>
                  <a:cubicBezTo>
                    <a:pt x="3334" y="20474"/>
                    <a:pt x="5391" y="21008"/>
                    <a:pt x="7449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2952749" y="7613650"/>
              <a:ext cx="1270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5867"/>
                    <a:pt x="12960" y="11733"/>
                    <a:pt x="16560" y="15333"/>
                  </a:cubicBezTo>
                  <a:cubicBezTo>
                    <a:pt x="20160" y="18933"/>
                    <a:pt x="20880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2920999" y="7585572"/>
              <a:ext cx="209551" cy="25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230"/>
                  </a:moveTo>
                  <a:cubicBezTo>
                    <a:pt x="20509" y="49"/>
                    <a:pt x="19418" y="-133"/>
                    <a:pt x="18545" y="139"/>
                  </a:cubicBezTo>
                  <a:cubicBezTo>
                    <a:pt x="17673" y="412"/>
                    <a:pt x="17018" y="1138"/>
                    <a:pt x="14727" y="4042"/>
                  </a:cubicBezTo>
                  <a:cubicBezTo>
                    <a:pt x="12436" y="6946"/>
                    <a:pt x="8509" y="12028"/>
                    <a:pt x="5782" y="15296"/>
                  </a:cubicBezTo>
                  <a:cubicBezTo>
                    <a:pt x="3055" y="18563"/>
                    <a:pt x="1527" y="20015"/>
                    <a:pt x="0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3278336" y="7594600"/>
              <a:ext cx="14431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5395" y="4320"/>
                    <a:pt x="9447" y="8640"/>
                    <a:pt x="5691" y="11340"/>
                  </a:cubicBezTo>
                  <a:cubicBezTo>
                    <a:pt x="1934" y="14040"/>
                    <a:pt x="369" y="15120"/>
                    <a:pt x="56" y="16380"/>
                  </a:cubicBezTo>
                  <a:cubicBezTo>
                    <a:pt x="-257" y="17640"/>
                    <a:pt x="682" y="19080"/>
                    <a:pt x="4282" y="19980"/>
                  </a:cubicBezTo>
                  <a:cubicBezTo>
                    <a:pt x="7882" y="20880"/>
                    <a:pt x="14143" y="21240"/>
                    <a:pt x="204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3257549" y="775970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3822699" y="7473950"/>
              <a:ext cx="13559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0" y="0"/>
                  </a:moveTo>
                  <a:cubicBezTo>
                    <a:pt x="5891" y="2125"/>
                    <a:pt x="11782" y="4249"/>
                    <a:pt x="15709" y="6787"/>
                  </a:cubicBezTo>
                  <a:cubicBezTo>
                    <a:pt x="19636" y="9325"/>
                    <a:pt x="21600" y="12275"/>
                    <a:pt x="20782" y="14813"/>
                  </a:cubicBezTo>
                  <a:cubicBezTo>
                    <a:pt x="19964" y="17351"/>
                    <a:pt x="16364" y="19475"/>
                    <a:pt x="127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4324349" y="7626350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4343399" y="774065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4825999" y="7347958"/>
              <a:ext cx="97641" cy="442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02" fill="norm" stroke="1" extrusionOk="0">
                  <a:moveTo>
                    <a:pt x="1379" y="8591"/>
                  </a:moveTo>
                  <a:cubicBezTo>
                    <a:pt x="2298" y="12294"/>
                    <a:pt x="3217" y="15997"/>
                    <a:pt x="2987" y="18311"/>
                  </a:cubicBezTo>
                  <a:cubicBezTo>
                    <a:pt x="2757" y="20625"/>
                    <a:pt x="1379" y="21551"/>
                    <a:pt x="689" y="21500"/>
                  </a:cubicBezTo>
                  <a:cubicBezTo>
                    <a:pt x="0" y="21448"/>
                    <a:pt x="0" y="20420"/>
                    <a:pt x="0" y="18260"/>
                  </a:cubicBezTo>
                  <a:cubicBezTo>
                    <a:pt x="0" y="16100"/>
                    <a:pt x="0" y="12808"/>
                    <a:pt x="919" y="9825"/>
                  </a:cubicBezTo>
                  <a:cubicBezTo>
                    <a:pt x="1838" y="6842"/>
                    <a:pt x="3677" y="4168"/>
                    <a:pt x="5285" y="2574"/>
                  </a:cubicBezTo>
                  <a:cubicBezTo>
                    <a:pt x="6894" y="980"/>
                    <a:pt x="8272" y="465"/>
                    <a:pt x="10111" y="208"/>
                  </a:cubicBezTo>
                  <a:cubicBezTo>
                    <a:pt x="11949" y="-49"/>
                    <a:pt x="14247" y="-49"/>
                    <a:pt x="16315" y="105"/>
                  </a:cubicBezTo>
                  <a:cubicBezTo>
                    <a:pt x="18383" y="260"/>
                    <a:pt x="20221" y="568"/>
                    <a:pt x="20911" y="1442"/>
                  </a:cubicBezTo>
                  <a:cubicBezTo>
                    <a:pt x="21600" y="2317"/>
                    <a:pt x="21140" y="3757"/>
                    <a:pt x="18613" y="4940"/>
                  </a:cubicBezTo>
                  <a:cubicBezTo>
                    <a:pt x="16085" y="6122"/>
                    <a:pt x="11489" y="7048"/>
                    <a:pt x="8962" y="7768"/>
                  </a:cubicBezTo>
                  <a:cubicBezTo>
                    <a:pt x="6434" y="8488"/>
                    <a:pt x="5974" y="9002"/>
                    <a:pt x="5515" y="9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4921249" y="7531100"/>
              <a:ext cx="127001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8386"/>
                  </a:moveTo>
                  <a:cubicBezTo>
                    <a:pt x="360" y="6099"/>
                    <a:pt x="720" y="3812"/>
                    <a:pt x="1800" y="2541"/>
                  </a:cubicBezTo>
                  <a:cubicBezTo>
                    <a:pt x="2880" y="1271"/>
                    <a:pt x="4680" y="1016"/>
                    <a:pt x="6300" y="1398"/>
                  </a:cubicBezTo>
                  <a:cubicBezTo>
                    <a:pt x="7920" y="1779"/>
                    <a:pt x="9360" y="2795"/>
                    <a:pt x="10620" y="5718"/>
                  </a:cubicBezTo>
                  <a:cubicBezTo>
                    <a:pt x="11880" y="8640"/>
                    <a:pt x="12960" y="13468"/>
                    <a:pt x="12240" y="16645"/>
                  </a:cubicBezTo>
                  <a:cubicBezTo>
                    <a:pt x="11520" y="19821"/>
                    <a:pt x="9000" y="21346"/>
                    <a:pt x="7560" y="21473"/>
                  </a:cubicBezTo>
                  <a:cubicBezTo>
                    <a:pt x="6120" y="21600"/>
                    <a:pt x="5760" y="20329"/>
                    <a:pt x="6480" y="17280"/>
                  </a:cubicBezTo>
                  <a:cubicBezTo>
                    <a:pt x="7200" y="14231"/>
                    <a:pt x="9000" y="9402"/>
                    <a:pt x="11700" y="6226"/>
                  </a:cubicBezTo>
                  <a:cubicBezTo>
                    <a:pt x="14400" y="3049"/>
                    <a:pt x="18000" y="15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5111571" y="7371604"/>
              <a:ext cx="146229" cy="36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94" fill="norm" stroke="1" extrusionOk="0">
                  <a:moveTo>
                    <a:pt x="21317" y="2666"/>
                  </a:moveTo>
                  <a:cubicBezTo>
                    <a:pt x="21317" y="1667"/>
                    <a:pt x="21317" y="668"/>
                    <a:pt x="20546" y="231"/>
                  </a:cubicBezTo>
                  <a:cubicBezTo>
                    <a:pt x="19774" y="-206"/>
                    <a:pt x="18231" y="-81"/>
                    <a:pt x="15454" y="1105"/>
                  </a:cubicBezTo>
                  <a:cubicBezTo>
                    <a:pt x="12677" y="2291"/>
                    <a:pt x="8666" y="4539"/>
                    <a:pt x="5426" y="7160"/>
                  </a:cubicBezTo>
                  <a:cubicBezTo>
                    <a:pt x="2186" y="9782"/>
                    <a:pt x="-283" y="12779"/>
                    <a:pt x="26" y="15214"/>
                  </a:cubicBezTo>
                  <a:cubicBezTo>
                    <a:pt x="334" y="17648"/>
                    <a:pt x="3420" y="19521"/>
                    <a:pt x="7277" y="20458"/>
                  </a:cubicBezTo>
                  <a:cubicBezTo>
                    <a:pt x="11134" y="21394"/>
                    <a:pt x="15763" y="21394"/>
                    <a:pt x="20391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5308599" y="7461250"/>
              <a:ext cx="1206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5264149" y="7423150"/>
              <a:ext cx="1841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79" y="3840"/>
                    <a:pt x="13159" y="7680"/>
                    <a:pt x="9559" y="11280"/>
                  </a:cubicBezTo>
                  <a:cubicBezTo>
                    <a:pt x="5959" y="14880"/>
                    <a:pt x="2979" y="182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5549666" y="7453067"/>
              <a:ext cx="146285" cy="21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364" fill="norm" stroke="1" extrusionOk="0">
                  <a:moveTo>
                    <a:pt x="21025" y="2672"/>
                  </a:moveTo>
                  <a:cubicBezTo>
                    <a:pt x="21025" y="1633"/>
                    <a:pt x="21025" y="595"/>
                    <a:pt x="20112" y="179"/>
                  </a:cubicBezTo>
                  <a:cubicBezTo>
                    <a:pt x="19200" y="-236"/>
                    <a:pt x="17374" y="-28"/>
                    <a:pt x="13876" y="1841"/>
                  </a:cubicBezTo>
                  <a:cubicBezTo>
                    <a:pt x="10377" y="3710"/>
                    <a:pt x="5205" y="7241"/>
                    <a:pt x="2467" y="10252"/>
                  </a:cubicBezTo>
                  <a:cubicBezTo>
                    <a:pt x="-271" y="13264"/>
                    <a:pt x="-575" y="15756"/>
                    <a:pt x="794" y="17522"/>
                  </a:cubicBezTo>
                  <a:cubicBezTo>
                    <a:pt x="2163" y="19287"/>
                    <a:pt x="5205" y="20326"/>
                    <a:pt x="8095" y="20845"/>
                  </a:cubicBezTo>
                  <a:cubicBezTo>
                    <a:pt x="10986" y="21364"/>
                    <a:pt x="13724" y="21364"/>
                    <a:pt x="16462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5581649" y="75501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5849347" y="7329855"/>
              <a:ext cx="195854" cy="36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85" fill="norm" stroke="1" extrusionOk="0">
                  <a:moveTo>
                    <a:pt x="21491" y="1375"/>
                  </a:moveTo>
                  <a:cubicBezTo>
                    <a:pt x="20097" y="878"/>
                    <a:pt x="18704" y="382"/>
                    <a:pt x="17426" y="133"/>
                  </a:cubicBezTo>
                  <a:cubicBezTo>
                    <a:pt x="16149" y="-115"/>
                    <a:pt x="14988" y="-115"/>
                    <a:pt x="12549" y="1002"/>
                  </a:cubicBezTo>
                  <a:cubicBezTo>
                    <a:pt x="10110" y="2119"/>
                    <a:pt x="6394" y="4354"/>
                    <a:pt x="3839" y="7147"/>
                  </a:cubicBezTo>
                  <a:cubicBezTo>
                    <a:pt x="1285" y="9940"/>
                    <a:pt x="-109" y="13292"/>
                    <a:pt x="7" y="15588"/>
                  </a:cubicBezTo>
                  <a:cubicBezTo>
                    <a:pt x="123" y="17885"/>
                    <a:pt x="1749" y="19126"/>
                    <a:pt x="4072" y="19933"/>
                  </a:cubicBezTo>
                  <a:cubicBezTo>
                    <a:pt x="6394" y="20740"/>
                    <a:pt x="9414" y="21113"/>
                    <a:pt x="12433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6032499" y="751205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6246197" y="7435241"/>
              <a:ext cx="247737" cy="14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922" fill="norm" stroke="1" extrusionOk="0">
                  <a:moveTo>
                    <a:pt x="11722" y="87"/>
                  </a:moveTo>
                  <a:cubicBezTo>
                    <a:pt x="9526" y="6172"/>
                    <a:pt x="7329" y="12256"/>
                    <a:pt x="5865" y="15755"/>
                  </a:cubicBezTo>
                  <a:cubicBezTo>
                    <a:pt x="4400" y="19254"/>
                    <a:pt x="3668" y="20166"/>
                    <a:pt x="2844" y="20623"/>
                  </a:cubicBezTo>
                  <a:cubicBezTo>
                    <a:pt x="2021" y="21079"/>
                    <a:pt x="1105" y="21079"/>
                    <a:pt x="556" y="20166"/>
                  </a:cubicBezTo>
                  <a:cubicBezTo>
                    <a:pt x="7" y="19254"/>
                    <a:pt x="-176" y="17428"/>
                    <a:pt x="190" y="15147"/>
                  </a:cubicBezTo>
                  <a:cubicBezTo>
                    <a:pt x="556" y="12865"/>
                    <a:pt x="1471" y="10127"/>
                    <a:pt x="2570" y="8606"/>
                  </a:cubicBezTo>
                  <a:cubicBezTo>
                    <a:pt x="3668" y="7085"/>
                    <a:pt x="4949" y="6780"/>
                    <a:pt x="7146" y="8758"/>
                  </a:cubicBezTo>
                  <a:cubicBezTo>
                    <a:pt x="9343" y="10735"/>
                    <a:pt x="12455" y="14994"/>
                    <a:pt x="14468" y="17276"/>
                  </a:cubicBezTo>
                  <a:cubicBezTo>
                    <a:pt x="16482" y="19558"/>
                    <a:pt x="17397" y="19862"/>
                    <a:pt x="18129" y="19406"/>
                  </a:cubicBezTo>
                  <a:cubicBezTo>
                    <a:pt x="18861" y="18949"/>
                    <a:pt x="19410" y="17733"/>
                    <a:pt x="20051" y="15755"/>
                  </a:cubicBezTo>
                  <a:cubicBezTo>
                    <a:pt x="20692" y="13778"/>
                    <a:pt x="21424" y="11040"/>
                    <a:pt x="21424" y="8302"/>
                  </a:cubicBezTo>
                  <a:cubicBezTo>
                    <a:pt x="21424" y="5564"/>
                    <a:pt x="20692" y="2825"/>
                    <a:pt x="19227" y="1304"/>
                  </a:cubicBezTo>
                  <a:cubicBezTo>
                    <a:pt x="17763" y="-217"/>
                    <a:pt x="15566" y="-521"/>
                    <a:pt x="13644" y="1000"/>
                  </a:cubicBezTo>
                  <a:cubicBezTo>
                    <a:pt x="11722" y="2521"/>
                    <a:pt x="10075" y="5868"/>
                    <a:pt x="8427" y="9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6540499" y="7658099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526116" y="7600950"/>
              <a:ext cx="213785" cy="20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19675" y="0"/>
                  </a:moveTo>
                  <a:cubicBezTo>
                    <a:pt x="18606" y="1102"/>
                    <a:pt x="17537" y="2204"/>
                    <a:pt x="17002" y="4078"/>
                  </a:cubicBezTo>
                  <a:cubicBezTo>
                    <a:pt x="16467" y="5951"/>
                    <a:pt x="16467" y="8596"/>
                    <a:pt x="15826" y="11131"/>
                  </a:cubicBezTo>
                  <a:cubicBezTo>
                    <a:pt x="15184" y="13665"/>
                    <a:pt x="13901" y="16090"/>
                    <a:pt x="12083" y="17853"/>
                  </a:cubicBezTo>
                  <a:cubicBezTo>
                    <a:pt x="10265" y="19616"/>
                    <a:pt x="7913" y="20718"/>
                    <a:pt x="6202" y="21159"/>
                  </a:cubicBezTo>
                  <a:cubicBezTo>
                    <a:pt x="4491" y="21600"/>
                    <a:pt x="3422" y="21380"/>
                    <a:pt x="2566" y="20829"/>
                  </a:cubicBezTo>
                  <a:cubicBezTo>
                    <a:pt x="1711" y="20278"/>
                    <a:pt x="1069" y="19396"/>
                    <a:pt x="642" y="18404"/>
                  </a:cubicBezTo>
                  <a:cubicBezTo>
                    <a:pt x="214" y="17412"/>
                    <a:pt x="0" y="16310"/>
                    <a:pt x="0" y="15208"/>
                  </a:cubicBezTo>
                  <a:cubicBezTo>
                    <a:pt x="0" y="14106"/>
                    <a:pt x="214" y="13004"/>
                    <a:pt x="962" y="12343"/>
                  </a:cubicBezTo>
                  <a:cubicBezTo>
                    <a:pt x="1711" y="11682"/>
                    <a:pt x="2994" y="11461"/>
                    <a:pt x="4598" y="11902"/>
                  </a:cubicBezTo>
                  <a:cubicBezTo>
                    <a:pt x="6202" y="12343"/>
                    <a:pt x="8127" y="13445"/>
                    <a:pt x="11014" y="14988"/>
                  </a:cubicBezTo>
                  <a:cubicBezTo>
                    <a:pt x="13901" y="16531"/>
                    <a:pt x="17750" y="18514"/>
                    <a:pt x="21600" y="20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3563144" y="7531100"/>
              <a:ext cx="221456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5352" y="0"/>
                  </a:moveTo>
                  <a:cubicBezTo>
                    <a:pt x="15146" y="3055"/>
                    <a:pt x="14940" y="6109"/>
                    <a:pt x="13089" y="9382"/>
                  </a:cubicBezTo>
                  <a:cubicBezTo>
                    <a:pt x="11237" y="12655"/>
                    <a:pt x="7740" y="16145"/>
                    <a:pt x="5477" y="18000"/>
                  </a:cubicBezTo>
                  <a:cubicBezTo>
                    <a:pt x="3214" y="19855"/>
                    <a:pt x="2186" y="20073"/>
                    <a:pt x="1466" y="19636"/>
                  </a:cubicBezTo>
                  <a:cubicBezTo>
                    <a:pt x="746" y="19200"/>
                    <a:pt x="334" y="18109"/>
                    <a:pt x="129" y="16909"/>
                  </a:cubicBezTo>
                  <a:cubicBezTo>
                    <a:pt x="-77" y="15709"/>
                    <a:pt x="-77" y="14400"/>
                    <a:pt x="437" y="13636"/>
                  </a:cubicBezTo>
                  <a:cubicBezTo>
                    <a:pt x="952" y="12873"/>
                    <a:pt x="1980" y="12655"/>
                    <a:pt x="4449" y="13200"/>
                  </a:cubicBezTo>
                  <a:cubicBezTo>
                    <a:pt x="6917" y="13745"/>
                    <a:pt x="10826" y="15055"/>
                    <a:pt x="13912" y="16582"/>
                  </a:cubicBezTo>
                  <a:cubicBezTo>
                    <a:pt x="16997" y="18109"/>
                    <a:pt x="19260" y="19855"/>
                    <a:pt x="215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6670008" y="7432585"/>
              <a:ext cx="187993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02" fill="norm" stroke="1" extrusionOk="0">
                  <a:moveTo>
                    <a:pt x="14836" y="1613"/>
                  </a:moveTo>
                  <a:cubicBezTo>
                    <a:pt x="15556" y="757"/>
                    <a:pt x="16276" y="-98"/>
                    <a:pt x="16636" y="9"/>
                  </a:cubicBezTo>
                  <a:cubicBezTo>
                    <a:pt x="16996" y="116"/>
                    <a:pt x="16996" y="1185"/>
                    <a:pt x="15676" y="3858"/>
                  </a:cubicBezTo>
                  <a:cubicBezTo>
                    <a:pt x="14356" y="6532"/>
                    <a:pt x="11716" y="10809"/>
                    <a:pt x="9916" y="13375"/>
                  </a:cubicBezTo>
                  <a:cubicBezTo>
                    <a:pt x="8116" y="15942"/>
                    <a:pt x="7156" y="16797"/>
                    <a:pt x="5596" y="17011"/>
                  </a:cubicBezTo>
                  <a:cubicBezTo>
                    <a:pt x="4036" y="17225"/>
                    <a:pt x="1876" y="16797"/>
                    <a:pt x="796" y="15728"/>
                  </a:cubicBezTo>
                  <a:cubicBezTo>
                    <a:pt x="-284" y="14658"/>
                    <a:pt x="-284" y="12948"/>
                    <a:pt x="916" y="11664"/>
                  </a:cubicBezTo>
                  <a:cubicBezTo>
                    <a:pt x="2116" y="10381"/>
                    <a:pt x="4516" y="9526"/>
                    <a:pt x="7636" y="10809"/>
                  </a:cubicBezTo>
                  <a:cubicBezTo>
                    <a:pt x="10756" y="12092"/>
                    <a:pt x="14596" y="15514"/>
                    <a:pt x="16996" y="17652"/>
                  </a:cubicBezTo>
                  <a:cubicBezTo>
                    <a:pt x="19396" y="19791"/>
                    <a:pt x="20356" y="20647"/>
                    <a:pt x="21316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6927849" y="7315199"/>
              <a:ext cx="13875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600" fill="norm" stroke="1" extrusionOk="0">
                  <a:moveTo>
                    <a:pt x="5718" y="0"/>
                  </a:moveTo>
                  <a:cubicBezTo>
                    <a:pt x="10800" y="2274"/>
                    <a:pt x="15882" y="4547"/>
                    <a:pt x="18582" y="7074"/>
                  </a:cubicBezTo>
                  <a:cubicBezTo>
                    <a:pt x="21282" y="9600"/>
                    <a:pt x="21600" y="12379"/>
                    <a:pt x="19218" y="14842"/>
                  </a:cubicBezTo>
                  <a:cubicBezTo>
                    <a:pt x="16835" y="17305"/>
                    <a:pt x="11753" y="19453"/>
                    <a:pt x="8100" y="20526"/>
                  </a:cubicBezTo>
                  <a:cubicBezTo>
                    <a:pt x="4447" y="21600"/>
                    <a:pt x="2224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7162799" y="7215356"/>
              <a:ext cx="145271" cy="49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24" fill="norm" stroke="1" extrusionOk="0">
                  <a:moveTo>
                    <a:pt x="1825" y="1018"/>
                  </a:moveTo>
                  <a:cubicBezTo>
                    <a:pt x="3042" y="562"/>
                    <a:pt x="4259" y="106"/>
                    <a:pt x="5476" y="15"/>
                  </a:cubicBezTo>
                  <a:cubicBezTo>
                    <a:pt x="6693" y="-76"/>
                    <a:pt x="7910" y="197"/>
                    <a:pt x="10496" y="1838"/>
                  </a:cubicBezTo>
                  <a:cubicBezTo>
                    <a:pt x="13082" y="3478"/>
                    <a:pt x="17037" y="6486"/>
                    <a:pt x="19166" y="9266"/>
                  </a:cubicBezTo>
                  <a:cubicBezTo>
                    <a:pt x="21296" y="12046"/>
                    <a:pt x="21600" y="14597"/>
                    <a:pt x="19166" y="16602"/>
                  </a:cubicBezTo>
                  <a:cubicBezTo>
                    <a:pt x="16732" y="18608"/>
                    <a:pt x="11561" y="20066"/>
                    <a:pt x="7910" y="20795"/>
                  </a:cubicBezTo>
                  <a:cubicBezTo>
                    <a:pt x="4259" y="21524"/>
                    <a:pt x="2130" y="21524"/>
                    <a:pt x="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7632699" y="7448550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7632699" y="756285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835047" y="7264929"/>
              <a:ext cx="173657" cy="475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576" fill="norm" stroke="1" extrusionOk="0">
                  <a:moveTo>
                    <a:pt x="4280" y="552"/>
                  </a:moveTo>
                  <a:cubicBezTo>
                    <a:pt x="10633" y="360"/>
                    <a:pt x="16986" y="168"/>
                    <a:pt x="17367" y="72"/>
                  </a:cubicBezTo>
                  <a:cubicBezTo>
                    <a:pt x="17748" y="-24"/>
                    <a:pt x="12158" y="-24"/>
                    <a:pt x="7965" y="72"/>
                  </a:cubicBezTo>
                  <a:cubicBezTo>
                    <a:pt x="3772" y="168"/>
                    <a:pt x="977" y="360"/>
                    <a:pt x="214" y="456"/>
                  </a:cubicBezTo>
                  <a:cubicBezTo>
                    <a:pt x="-548" y="552"/>
                    <a:pt x="723" y="552"/>
                    <a:pt x="4026" y="552"/>
                  </a:cubicBezTo>
                  <a:cubicBezTo>
                    <a:pt x="7330" y="552"/>
                    <a:pt x="12666" y="552"/>
                    <a:pt x="15970" y="552"/>
                  </a:cubicBezTo>
                  <a:cubicBezTo>
                    <a:pt x="19273" y="552"/>
                    <a:pt x="20544" y="552"/>
                    <a:pt x="20798" y="744"/>
                  </a:cubicBezTo>
                  <a:cubicBezTo>
                    <a:pt x="21052" y="936"/>
                    <a:pt x="20290" y="1320"/>
                    <a:pt x="19781" y="2664"/>
                  </a:cubicBezTo>
                  <a:cubicBezTo>
                    <a:pt x="19273" y="4008"/>
                    <a:pt x="19019" y="6312"/>
                    <a:pt x="18765" y="7944"/>
                  </a:cubicBezTo>
                  <a:cubicBezTo>
                    <a:pt x="18511" y="9576"/>
                    <a:pt x="18257" y="10536"/>
                    <a:pt x="18130" y="11352"/>
                  </a:cubicBezTo>
                  <a:cubicBezTo>
                    <a:pt x="18003" y="12168"/>
                    <a:pt x="18003" y="12840"/>
                    <a:pt x="18003" y="12840"/>
                  </a:cubicBezTo>
                  <a:cubicBezTo>
                    <a:pt x="18003" y="12840"/>
                    <a:pt x="18003" y="12168"/>
                    <a:pt x="18003" y="10680"/>
                  </a:cubicBezTo>
                  <a:cubicBezTo>
                    <a:pt x="18003" y="9192"/>
                    <a:pt x="18003" y="6888"/>
                    <a:pt x="17876" y="5496"/>
                  </a:cubicBezTo>
                  <a:cubicBezTo>
                    <a:pt x="17748" y="4104"/>
                    <a:pt x="17494" y="3624"/>
                    <a:pt x="17240" y="3048"/>
                  </a:cubicBezTo>
                  <a:cubicBezTo>
                    <a:pt x="16986" y="2472"/>
                    <a:pt x="16732" y="1800"/>
                    <a:pt x="16605" y="1752"/>
                  </a:cubicBezTo>
                  <a:cubicBezTo>
                    <a:pt x="16478" y="1704"/>
                    <a:pt x="16478" y="2280"/>
                    <a:pt x="16605" y="4200"/>
                  </a:cubicBezTo>
                  <a:cubicBezTo>
                    <a:pt x="16732" y="6120"/>
                    <a:pt x="16986" y="9384"/>
                    <a:pt x="16986" y="11784"/>
                  </a:cubicBezTo>
                  <a:cubicBezTo>
                    <a:pt x="16986" y="14184"/>
                    <a:pt x="16732" y="15720"/>
                    <a:pt x="16351" y="16776"/>
                  </a:cubicBezTo>
                  <a:cubicBezTo>
                    <a:pt x="15970" y="17832"/>
                    <a:pt x="15461" y="18408"/>
                    <a:pt x="15207" y="18408"/>
                  </a:cubicBezTo>
                  <a:cubicBezTo>
                    <a:pt x="14953" y="18408"/>
                    <a:pt x="14953" y="17832"/>
                    <a:pt x="15207" y="16440"/>
                  </a:cubicBezTo>
                  <a:cubicBezTo>
                    <a:pt x="15461" y="15048"/>
                    <a:pt x="15970" y="12840"/>
                    <a:pt x="16351" y="10824"/>
                  </a:cubicBezTo>
                  <a:cubicBezTo>
                    <a:pt x="16732" y="8808"/>
                    <a:pt x="16986" y="6984"/>
                    <a:pt x="17113" y="5832"/>
                  </a:cubicBezTo>
                  <a:cubicBezTo>
                    <a:pt x="17240" y="4680"/>
                    <a:pt x="17240" y="4200"/>
                    <a:pt x="17494" y="3576"/>
                  </a:cubicBezTo>
                  <a:cubicBezTo>
                    <a:pt x="17748" y="2952"/>
                    <a:pt x="18257" y="2184"/>
                    <a:pt x="18511" y="2040"/>
                  </a:cubicBezTo>
                  <a:cubicBezTo>
                    <a:pt x="18765" y="1896"/>
                    <a:pt x="18765" y="2376"/>
                    <a:pt x="18638" y="4488"/>
                  </a:cubicBezTo>
                  <a:cubicBezTo>
                    <a:pt x="18511" y="6600"/>
                    <a:pt x="18257" y="10344"/>
                    <a:pt x="17876" y="12504"/>
                  </a:cubicBezTo>
                  <a:cubicBezTo>
                    <a:pt x="17494" y="14664"/>
                    <a:pt x="16986" y="15240"/>
                    <a:pt x="16605" y="15816"/>
                  </a:cubicBezTo>
                  <a:cubicBezTo>
                    <a:pt x="16224" y="16392"/>
                    <a:pt x="15970" y="16968"/>
                    <a:pt x="15843" y="16920"/>
                  </a:cubicBezTo>
                  <a:cubicBezTo>
                    <a:pt x="15716" y="16872"/>
                    <a:pt x="15716" y="16200"/>
                    <a:pt x="15716" y="15000"/>
                  </a:cubicBezTo>
                  <a:cubicBezTo>
                    <a:pt x="15716" y="13800"/>
                    <a:pt x="15716" y="12072"/>
                    <a:pt x="15716" y="10728"/>
                  </a:cubicBezTo>
                  <a:cubicBezTo>
                    <a:pt x="15716" y="9384"/>
                    <a:pt x="15716" y="8424"/>
                    <a:pt x="15716" y="8232"/>
                  </a:cubicBezTo>
                  <a:cubicBezTo>
                    <a:pt x="15716" y="8040"/>
                    <a:pt x="15716" y="8616"/>
                    <a:pt x="15843" y="10248"/>
                  </a:cubicBezTo>
                  <a:cubicBezTo>
                    <a:pt x="15970" y="11880"/>
                    <a:pt x="16224" y="14568"/>
                    <a:pt x="15843" y="16632"/>
                  </a:cubicBezTo>
                  <a:cubicBezTo>
                    <a:pt x="15461" y="18696"/>
                    <a:pt x="14445" y="20136"/>
                    <a:pt x="13428" y="21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800849" y="7715250"/>
              <a:ext cx="222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4914" y="4320"/>
                  </a:cubicBezTo>
                  <a:cubicBezTo>
                    <a:pt x="18309" y="1440"/>
                    <a:pt x="19337" y="2880"/>
                    <a:pt x="19234" y="4320"/>
                  </a:cubicBezTo>
                  <a:cubicBezTo>
                    <a:pt x="19131" y="5760"/>
                    <a:pt x="17897" y="7200"/>
                    <a:pt x="15017" y="7200"/>
                  </a:cubicBezTo>
                  <a:cubicBezTo>
                    <a:pt x="12137" y="7200"/>
                    <a:pt x="7611" y="5760"/>
                    <a:pt x="4731" y="6480"/>
                  </a:cubicBezTo>
                  <a:cubicBezTo>
                    <a:pt x="1851" y="7200"/>
                    <a:pt x="617" y="10080"/>
                    <a:pt x="514" y="11520"/>
                  </a:cubicBezTo>
                  <a:cubicBezTo>
                    <a:pt x="411" y="12960"/>
                    <a:pt x="1440" y="12960"/>
                    <a:pt x="4629" y="12240"/>
                  </a:cubicBezTo>
                  <a:cubicBezTo>
                    <a:pt x="7817" y="11520"/>
                    <a:pt x="13166" y="10080"/>
                    <a:pt x="16354" y="7920"/>
                  </a:cubicBezTo>
                  <a:cubicBezTo>
                    <a:pt x="19543" y="5760"/>
                    <a:pt x="2057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8205146" y="7190582"/>
              <a:ext cx="100654" cy="467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90" fill="norm" stroke="1" extrusionOk="0">
                  <a:moveTo>
                    <a:pt x="20962" y="3101"/>
                  </a:moveTo>
                  <a:cubicBezTo>
                    <a:pt x="20962" y="2614"/>
                    <a:pt x="20962" y="2128"/>
                    <a:pt x="20962" y="1593"/>
                  </a:cubicBezTo>
                  <a:cubicBezTo>
                    <a:pt x="20962" y="1058"/>
                    <a:pt x="20962" y="474"/>
                    <a:pt x="19860" y="182"/>
                  </a:cubicBezTo>
                  <a:cubicBezTo>
                    <a:pt x="18758" y="-110"/>
                    <a:pt x="16554" y="-110"/>
                    <a:pt x="13248" y="620"/>
                  </a:cubicBezTo>
                  <a:cubicBezTo>
                    <a:pt x="9942" y="1349"/>
                    <a:pt x="5533" y="2809"/>
                    <a:pt x="2889" y="4658"/>
                  </a:cubicBezTo>
                  <a:cubicBezTo>
                    <a:pt x="244" y="6506"/>
                    <a:pt x="-638" y="8744"/>
                    <a:pt x="464" y="10787"/>
                  </a:cubicBezTo>
                  <a:cubicBezTo>
                    <a:pt x="1566" y="12831"/>
                    <a:pt x="4652" y="14679"/>
                    <a:pt x="6635" y="15895"/>
                  </a:cubicBezTo>
                  <a:cubicBezTo>
                    <a:pt x="8619" y="17112"/>
                    <a:pt x="9501" y="17695"/>
                    <a:pt x="8619" y="18522"/>
                  </a:cubicBezTo>
                  <a:cubicBezTo>
                    <a:pt x="7738" y="19349"/>
                    <a:pt x="5093" y="20420"/>
                    <a:pt x="2448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8058149" y="77724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8207285" y="7687597"/>
              <a:ext cx="140066" cy="9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700" fill="norm" stroke="1" extrusionOk="0">
                  <a:moveTo>
                    <a:pt x="15004" y="6134"/>
                  </a:moveTo>
                  <a:cubicBezTo>
                    <a:pt x="12425" y="8951"/>
                    <a:pt x="9846" y="11769"/>
                    <a:pt x="7751" y="13647"/>
                  </a:cubicBezTo>
                  <a:cubicBezTo>
                    <a:pt x="5655" y="15525"/>
                    <a:pt x="4043" y="16464"/>
                    <a:pt x="2592" y="15995"/>
                  </a:cubicBezTo>
                  <a:cubicBezTo>
                    <a:pt x="1142" y="15525"/>
                    <a:pt x="-148" y="13647"/>
                    <a:pt x="13" y="12708"/>
                  </a:cubicBezTo>
                  <a:cubicBezTo>
                    <a:pt x="174" y="11769"/>
                    <a:pt x="1786" y="11769"/>
                    <a:pt x="4365" y="13177"/>
                  </a:cubicBezTo>
                  <a:cubicBezTo>
                    <a:pt x="6945" y="14586"/>
                    <a:pt x="10491" y="17403"/>
                    <a:pt x="13070" y="19047"/>
                  </a:cubicBezTo>
                  <a:cubicBezTo>
                    <a:pt x="15649" y="20690"/>
                    <a:pt x="17261" y="21160"/>
                    <a:pt x="18389" y="20221"/>
                  </a:cubicBezTo>
                  <a:cubicBezTo>
                    <a:pt x="19518" y="19282"/>
                    <a:pt x="20162" y="16934"/>
                    <a:pt x="20646" y="14351"/>
                  </a:cubicBezTo>
                  <a:cubicBezTo>
                    <a:pt x="21130" y="11769"/>
                    <a:pt x="21452" y="8951"/>
                    <a:pt x="21291" y="6369"/>
                  </a:cubicBezTo>
                  <a:cubicBezTo>
                    <a:pt x="21130" y="3786"/>
                    <a:pt x="20485" y="1438"/>
                    <a:pt x="18551" y="499"/>
                  </a:cubicBezTo>
                  <a:cubicBezTo>
                    <a:pt x="16616" y="-440"/>
                    <a:pt x="13392" y="30"/>
                    <a:pt x="11458" y="1203"/>
                  </a:cubicBezTo>
                  <a:cubicBezTo>
                    <a:pt x="9524" y="2377"/>
                    <a:pt x="8879" y="4256"/>
                    <a:pt x="8234" y="6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8132147" y="6991350"/>
              <a:ext cx="12285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7588" y="4255"/>
                    <a:pt x="13927" y="8509"/>
                    <a:pt x="11364" y="11291"/>
                  </a:cubicBezTo>
                  <a:cubicBezTo>
                    <a:pt x="8802" y="14073"/>
                    <a:pt x="7337" y="15382"/>
                    <a:pt x="5690" y="16036"/>
                  </a:cubicBezTo>
                  <a:cubicBezTo>
                    <a:pt x="4042" y="16691"/>
                    <a:pt x="2212" y="16691"/>
                    <a:pt x="1113" y="15873"/>
                  </a:cubicBezTo>
                  <a:cubicBezTo>
                    <a:pt x="15" y="15055"/>
                    <a:pt x="-351" y="13418"/>
                    <a:pt x="381" y="12436"/>
                  </a:cubicBezTo>
                  <a:cubicBezTo>
                    <a:pt x="1113" y="11455"/>
                    <a:pt x="2944" y="11127"/>
                    <a:pt x="6605" y="12764"/>
                  </a:cubicBezTo>
                  <a:cubicBezTo>
                    <a:pt x="10266" y="14400"/>
                    <a:pt x="15757" y="18000"/>
                    <a:pt x="212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8502649" y="7204815"/>
              <a:ext cx="94546" cy="38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501" fill="norm" stroke="1" extrusionOk="0">
                  <a:moveTo>
                    <a:pt x="16904" y="4688"/>
                  </a:moveTo>
                  <a:cubicBezTo>
                    <a:pt x="17843" y="4104"/>
                    <a:pt x="18783" y="3520"/>
                    <a:pt x="19722" y="2762"/>
                  </a:cubicBezTo>
                  <a:cubicBezTo>
                    <a:pt x="20661" y="2003"/>
                    <a:pt x="21600" y="1069"/>
                    <a:pt x="20426" y="543"/>
                  </a:cubicBezTo>
                  <a:cubicBezTo>
                    <a:pt x="19252" y="18"/>
                    <a:pt x="15965" y="-99"/>
                    <a:pt x="13617" y="76"/>
                  </a:cubicBezTo>
                  <a:cubicBezTo>
                    <a:pt x="11270" y="251"/>
                    <a:pt x="9861" y="718"/>
                    <a:pt x="8452" y="2645"/>
                  </a:cubicBezTo>
                  <a:cubicBezTo>
                    <a:pt x="7043" y="4571"/>
                    <a:pt x="5635" y="7957"/>
                    <a:pt x="4930" y="10993"/>
                  </a:cubicBezTo>
                  <a:cubicBezTo>
                    <a:pt x="4226" y="14029"/>
                    <a:pt x="4226" y="16714"/>
                    <a:pt x="3522" y="18407"/>
                  </a:cubicBezTo>
                  <a:cubicBezTo>
                    <a:pt x="2817" y="20100"/>
                    <a:pt x="1409" y="20800"/>
                    <a:pt x="0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8439149" y="744220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604249" y="7473950"/>
              <a:ext cx="1016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8604249" y="7435850"/>
              <a:ext cx="1143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108"/>
                    <a:pt x="13600" y="2215"/>
                    <a:pt x="10000" y="5815"/>
                  </a:cubicBezTo>
                  <a:cubicBezTo>
                    <a:pt x="6400" y="9415"/>
                    <a:pt x="3200" y="155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8794749" y="7283450"/>
              <a:ext cx="1143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89"/>
                    <a:pt x="10400" y="778"/>
                    <a:pt x="6400" y="3503"/>
                  </a:cubicBezTo>
                  <a:cubicBezTo>
                    <a:pt x="2400" y="6227"/>
                    <a:pt x="0" y="11286"/>
                    <a:pt x="0" y="14692"/>
                  </a:cubicBezTo>
                  <a:cubicBezTo>
                    <a:pt x="0" y="18097"/>
                    <a:pt x="2400" y="19849"/>
                    <a:pt x="4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8870949" y="7378700"/>
              <a:ext cx="196851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0"/>
                  </a:moveTo>
                  <a:cubicBezTo>
                    <a:pt x="2090" y="2991"/>
                    <a:pt x="4181" y="5982"/>
                    <a:pt x="5110" y="9138"/>
                  </a:cubicBezTo>
                  <a:cubicBezTo>
                    <a:pt x="6039" y="12295"/>
                    <a:pt x="5806" y="15618"/>
                    <a:pt x="4994" y="17945"/>
                  </a:cubicBezTo>
                  <a:cubicBezTo>
                    <a:pt x="4181" y="20271"/>
                    <a:pt x="2787" y="21600"/>
                    <a:pt x="2206" y="21434"/>
                  </a:cubicBezTo>
                  <a:cubicBezTo>
                    <a:pt x="1626" y="21268"/>
                    <a:pt x="1858" y="19606"/>
                    <a:pt x="2671" y="16782"/>
                  </a:cubicBezTo>
                  <a:cubicBezTo>
                    <a:pt x="3484" y="13957"/>
                    <a:pt x="4877" y="9969"/>
                    <a:pt x="6387" y="6978"/>
                  </a:cubicBezTo>
                  <a:cubicBezTo>
                    <a:pt x="7897" y="3988"/>
                    <a:pt x="9523" y="1994"/>
                    <a:pt x="10568" y="1828"/>
                  </a:cubicBezTo>
                  <a:cubicBezTo>
                    <a:pt x="11613" y="1662"/>
                    <a:pt x="12077" y="3323"/>
                    <a:pt x="13819" y="5151"/>
                  </a:cubicBezTo>
                  <a:cubicBezTo>
                    <a:pt x="15561" y="6978"/>
                    <a:pt x="18581" y="8972"/>
                    <a:pt x="21600" y="10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9085121" y="7270750"/>
              <a:ext cx="5217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5" h="21600" fill="norm" stroke="1" extrusionOk="0">
                  <a:moveTo>
                    <a:pt x="630" y="0"/>
                  </a:moveTo>
                  <a:cubicBezTo>
                    <a:pt x="-142" y="1108"/>
                    <a:pt x="-913" y="2215"/>
                    <a:pt x="2944" y="3600"/>
                  </a:cubicBezTo>
                  <a:cubicBezTo>
                    <a:pt x="6801" y="4985"/>
                    <a:pt x="15287" y="6646"/>
                    <a:pt x="17987" y="9231"/>
                  </a:cubicBezTo>
                  <a:cubicBezTo>
                    <a:pt x="20687" y="11815"/>
                    <a:pt x="17601" y="15323"/>
                    <a:pt x="14130" y="17538"/>
                  </a:cubicBezTo>
                  <a:cubicBezTo>
                    <a:pt x="10658" y="19754"/>
                    <a:pt x="6801" y="20677"/>
                    <a:pt x="29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9220199" y="74549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9304396" y="7085470"/>
              <a:ext cx="334905" cy="41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74" fill="norm" stroke="1" extrusionOk="0">
                  <a:moveTo>
                    <a:pt x="8400" y="17251"/>
                  </a:moveTo>
                  <a:cubicBezTo>
                    <a:pt x="7050" y="16480"/>
                    <a:pt x="5700" y="15708"/>
                    <a:pt x="4350" y="15543"/>
                  </a:cubicBezTo>
                  <a:cubicBezTo>
                    <a:pt x="3000" y="15378"/>
                    <a:pt x="1650" y="15818"/>
                    <a:pt x="840" y="16590"/>
                  </a:cubicBezTo>
                  <a:cubicBezTo>
                    <a:pt x="30" y="17361"/>
                    <a:pt x="-240" y="18463"/>
                    <a:pt x="233" y="19400"/>
                  </a:cubicBezTo>
                  <a:cubicBezTo>
                    <a:pt x="705" y="20337"/>
                    <a:pt x="1920" y="21108"/>
                    <a:pt x="3203" y="21108"/>
                  </a:cubicBezTo>
                  <a:cubicBezTo>
                    <a:pt x="4485" y="21108"/>
                    <a:pt x="5835" y="20337"/>
                    <a:pt x="7117" y="18353"/>
                  </a:cubicBezTo>
                  <a:cubicBezTo>
                    <a:pt x="8400" y="16369"/>
                    <a:pt x="9615" y="13173"/>
                    <a:pt x="10290" y="10088"/>
                  </a:cubicBezTo>
                  <a:cubicBezTo>
                    <a:pt x="10965" y="7002"/>
                    <a:pt x="11100" y="4027"/>
                    <a:pt x="11100" y="2263"/>
                  </a:cubicBezTo>
                  <a:cubicBezTo>
                    <a:pt x="11100" y="500"/>
                    <a:pt x="10965" y="-51"/>
                    <a:pt x="10695" y="4"/>
                  </a:cubicBezTo>
                  <a:cubicBezTo>
                    <a:pt x="10425" y="59"/>
                    <a:pt x="10020" y="720"/>
                    <a:pt x="9683" y="2814"/>
                  </a:cubicBezTo>
                  <a:cubicBezTo>
                    <a:pt x="9345" y="4908"/>
                    <a:pt x="9075" y="8435"/>
                    <a:pt x="8940" y="11190"/>
                  </a:cubicBezTo>
                  <a:cubicBezTo>
                    <a:pt x="8805" y="13945"/>
                    <a:pt x="8805" y="15929"/>
                    <a:pt x="8805" y="17196"/>
                  </a:cubicBezTo>
                  <a:cubicBezTo>
                    <a:pt x="8805" y="18463"/>
                    <a:pt x="8805" y="19014"/>
                    <a:pt x="8940" y="18959"/>
                  </a:cubicBezTo>
                  <a:cubicBezTo>
                    <a:pt x="9075" y="18904"/>
                    <a:pt x="9345" y="18243"/>
                    <a:pt x="9952" y="17306"/>
                  </a:cubicBezTo>
                  <a:cubicBezTo>
                    <a:pt x="10560" y="16369"/>
                    <a:pt x="11505" y="15157"/>
                    <a:pt x="12315" y="14441"/>
                  </a:cubicBezTo>
                  <a:cubicBezTo>
                    <a:pt x="13125" y="13725"/>
                    <a:pt x="13800" y="13504"/>
                    <a:pt x="14272" y="13780"/>
                  </a:cubicBezTo>
                  <a:cubicBezTo>
                    <a:pt x="14745" y="14055"/>
                    <a:pt x="15015" y="14827"/>
                    <a:pt x="15150" y="15818"/>
                  </a:cubicBezTo>
                  <a:cubicBezTo>
                    <a:pt x="15285" y="16810"/>
                    <a:pt x="15285" y="18022"/>
                    <a:pt x="15150" y="18904"/>
                  </a:cubicBezTo>
                  <a:cubicBezTo>
                    <a:pt x="15015" y="19786"/>
                    <a:pt x="14745" y="20337"/>
                    <a:pt x="14340" y="20778"/>
                  </a:cubicBezTo>
                  <a:cubicBezTo>
                    <a:pt x="13935" y="21218"/>
                    <a:pt x="13395" y="21549"/>
                    <a:pt x="13125" y="21273"/>
                  </a:cubicBezTo>
                  <a:cubicBezTo>
                    <a:pt x="12855" y="20998"/>
                    <a:pt x="12855" y="20116"/>
                    <a:pt x="13665" y="18739"/>
                  </a:cubicBezTo>
                  <a:cubicBezTo>
                    <a:pt x="14475" y="17361"/>
                    <a:pt x="16095" y="15488"/>
                    <a:pt x="17377" y="14276"/>
                  </a:cubicBezTo>
                  <a:cubicBezTo>
                    <a:pt x="18660" y="13063"/>
                    <a:pt x="19605" y="12512"/>
                    <a:pt x="20010" y="12567"/>
                  </a:cubicBezTo>
                  <a:cubicBezTo>
                    <a:pt x="20415" y="12622"/>
                    <a:pt x="20280" y="13284"/>
                    <a:pt x="20010" y="14386"/>
                  </a:cubicBezTo>
                  <a:cubicBezTo>
                    <a:pt x="19740" y="15488"/>
                    <a:pt x="19335" y="17031"/>
                    <a:pt x="19537" y="18022"/>
                  </a:cubicBezTo>
                  <a:cubicBezTo>
                    <a:pt x="19740" y="19014"/>
                    <a:pt x="20550" y="19455"/>
                    <a:pt x="21360" y="19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6349999" y="3835664"/>
              <a:ext cx="5473701" cy="11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21550"/>
                  </a:moveTo>
                  <a:cubicBezTo>
                    <a:pt x="284" y="19550"/>
                    <a:pt x="568" y="17550"/>
                    <a:pt x="856" y="15950"/>
                  </a:cubicBezTo>
                  <a:cubicBezTo>
                    <a:pt x="1144" y="14350"/>
                    <a:pt x="1437" y="13150"/>
                    <a:pt x="1725" y="12350"/>
                  </a:cubicBezTo>
                  <a:cubicBezTo>
                    <a:pt x="2013" y="11550"/>
                    <a:pt x="2297" y="11150"/>
                    <a:pt x="2598" y="11550"/>
                  </a:cubicBezTo>
                  <a:cubicBezTo>
                    <a:pt x="2898" y="11950"/>
                    <a:pt x="3216" y="13150"/>
                    <a:pt x="3529" y="13550"/>
                  </a:cubicBezTo>
                  <a:cubicBezTo>
                    <a:pt x="3842" y="13950"/>
                    <a:pt x="4151" y="13550"/>
                    <a:pt x="4473" y="13150"/>
                  </a:cubicBezTo>
                  <a:cubicBezTo>
                    <a:pt x="4794" y="12750"/>
                    <a:pt x="5129" y="12350"/>
                    <a:pt x="5475" y="12150"/>
                  </a:cubicBezTo>
                  <a:cubicBezTo>
                    <a:pt x="5822" y="11950"/>
                    <a:pt x="6181" y="11950"/>
                    <a:pt x="6507" y="11750"/>
                  </a:cubicBezTo>
                  <a:cubicBezTo>
                    <a:pt x="6832" y="11550"/>
                    <a:pt x="7125" y="11150"/>
                    <a:pt x="7421" y="10750"/>
                  </a:cubicBezTo>
                  <a:cubicBezTo>
                    <a:pt x="7718" y="10350"/>
                    <a:pt x="8019" y="9950"/>
                    <a:pt x="8332" y="9750"/>
                  </a:cubicBezTo>
                  <a:cubicBezTo>
                    <a:pt x="8645" y="9550"/>
                    <a:pt x="8971" y="9550"/>
                    <a:pt x="9305" y="9550"/>
                  </a:cubicBezTo>
                  <a:cubicBezTo>
                    <a:pt x="9639" y="9550"/>
                    <a:pt x="9981" y="9550"/>
                    <a:pt x="10332" y="9350"/>
                  </a:cubicBezTo>
                  <a:cubicBezTo>
                    <a:pt x="10683" y="9150"/>
                    <a:pt x="11042" y="8750"/>
                    <a:pt x="11397" y="8150"/>
                  </a:cubicBezTo>
                  <a:cubicBezTo>
                    <a:pt x="11752" y="7550"/>
                    <a:pt x="12103" y="6750"/>
                    <a:pt x="12450" y="5950"/>
                  </a:cubicBezTo>
                  <a:cubicBezTo>
                    <a:pt x="12796" y="5150"/>
                    <a:pt x="13139" y="4350"/>
                    <a:pt x="13469" y="3550"/>
                  </a:cubicBezTo>
                  <a:cubicBezTo>
                    <a:pt x="13799" y="2750"/>
                    <a:pt x="14116" y="1950"/>
                    <a:pt x="14446" y="1350"/>
                  </a:cubicBezTo>
                  <a:cubicBezTo>
                    <a:pt x="14776" y="750"/>
                    <a:pt x="15118" y="350"/>
                    <a:pt x="15452" y="150"/>
                  </a:cubicBezTo>
                  <a:cubicBezTo>
                    <a:pt x="15787" y="-50"/>
                    <a:pt x="16112" y="-50"/>
                    <a:pt x="16430" y="150"/>
                  </a:cubicBezTo>
                  <a:cubicBezTo>
                    <a:pt x="16747" y="350"/>
                    <a:pt x="17056" y="750"/>
                    <a:pt x="17382" y="1550"/>
                  </a:cubicBezTo>
                  <a:cubicBezTo>
                    <a:pt x="17708" y="2350"/>
                    <a:pt x="18050" y="3550"/>
                    <a:pt x="18380" y="4950"/>
                  </a:cubicBezTo>
                  <a:cubicBezTo>
                    <a:pt x="18710" y="6350"/>
                    <a:pt x="19027" y="7950"/>
                    <a:pt x="19366" y="8750"/>
                  </a:cubicBezTo>
                  <a:cubicBezTo>
                    <a:pt x="19704" y="9550"/>
                    <a:pt x="20063" y="9550"/>
                    <a:pt x="20410" y="9550"/>
                  </a:cubicBezTo>
                  <a:cubicBezTo>
                    <a:pt x="20756" y="9550"/>
                    <a:pt x="21090" y="9550"/>
                    <a:pt x="21287" y="9950"/>
                  </a:cubicBezTo>
                  <a:cubicBezTo>
                    <a:pt x="21483" y="10350"/>
                    <a:pt x="21542" y="11150"/>
                    <a:pt x="21600" y="11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6330949" y="3987800"/>
              <a:ext cx="5530851" cy="1687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0" y="0"/>
                  </a:moveTo>
                  <a:cubicBezTo>
                    <a:pt x="124" y="1029"/>
                    <a:pt x="248" y="2057"/>
                    <a:pt x="351" y="2964"/>
                  </a:cubicBezTo>
                  <a:cubicBezTo>
                    <a:pt x="455" y="3871"/>
                    <a:pt x="537" y="4656"/>
                    <a:pt x="603" y="5522"/>
                  </a:cubicBezTo>
                  <a:cubicBezTo>
                    <a:pt x="670" y="6388"/>
                    <a:pt x="719" y="7335"/>
                    <a:pt x="748" y="8242"/>
                  </a:cubicBezTo>
                  <a:cubicBezTo>
                    <a:pt x="777" y="9149"/>
                    <a:pt x="785" y="10015"/>
                    <a:pt x="781" y="10935"/>
                  </a:cubicBezTo>
                  <a:cubicBezTo>
                    <a:pt x="777" y="11856"/>
                    <a:pt x="761" y="12830"/>
                    <a:pt x="736" y="13791"/>
                  </a:cubicBezTo>
                  <a:cubicBezTo>
                    <a:pt x="711" y="14752"/>
                    <a:pt x="678" y="15699"/>
                    <a:pt x="637" y="16647"/>
                  </a:cubicBezTo>
                  <a:cubicBezTo>
                    <a:pt x="595" y="17594"/>
                    <a:pt x="546" y="18541"/>
                    <a:pt x="513" y="19299"/>
                  </a:cubicBezTo>
                  <a:cubicBezTo>
                    <a:pt x="479" y="20057"/>
                    <a:pt x="463" y="20626"/>
                    <a:pt x="459" y="20977"/>
                  </a:cubicBezTo>
                  <a:cubicBezTo>
                    <a:pt x="455" y="21329"/>
                    <a:pt x="463" y="21465"/>
                    <a:pt x="500" y="21532"/>
                  </a:cubicBezTo>
                  <a:cubicBezTo>
                    <a:pt x="537" y="21600"/>
                    <a:pt x="603" y="21600"/>
                    <a:pt x="761" y="21492"/>
                  </a:cubicBezTo>
                  <a:cubicBezTo>
                    <a:pt x="918" y="21383"/>
                    <a:pt x="1166" y="21167"/>
                    <a:pt x="1447" y="21005"/>
                  </a:cubicBezTo>
                  <a:cubicBezTo>
                    <a:pt x="1728" y="20842"/>
                    <a:pt x="2042" y="20734"/>
                    <a:pt x="2360" y="20666"/>
                  </a:cubicBezTo>
                  <a:cubicBezTo>
                    <a:pt x="2678" y="20598"/>
                    <a:pt x="3001" y="20571"/>
                    <a:pt x="3319" y="20517"/>
                  </a:cubicBezTo>
                  <a:cubicBezTo>
                    <a:pt x="3637" y="20463"/>
                    <a:pt x="3951" y="20382"/>
                    <a:pt x="4249" y="20314"/>
                  </a:cubicBezTo>
                  <a:cubicBezTo>
                    <a:pt x="4546" y="20247"/>
                    <a:pt x="4828" y="20192"/>
                    <a:pt x="5121" y="20138"/>
                  </a:cubicBezTo>
                  <a:cubicBezTo>
                    <a:pt x="5414" y="20084"/>
                    <a:pt x="5720" y="20030"/>
                    <a:pt x="6039" y="19962"/>
                  </a:cubicBezTo>
                  <a:cubicBezTo>
                    <a:pt x="6357" y="19895"/>
                    <a:pt x="6687" y="19814"/>
                    <a:pt x="6977" y="19746"/>
                  </a:cubicBezTo>
                  <a:cubicBezTo>
                    <a:pt x="7266" y="19678"/>
                    <a:pt x="7514" y="19624"/>
                    <a:pt x="7766" y="19583"/>
                  </a:cubicBezTo>
                  <a:cubicBezTo>
                    <a:pt x="8018" y="19543"/>
                    <a:pt x="8275" y="19516"/>
                    <a:pt x="8543" y="19475"/>
                  </a:cubicBezTo>
                  <a:cubicBezTo>
                    <a:pt x="8812" y="19435"/>
                    <a:pt x="9093" y="19380"/>
                    <a:pt x="9382" y="19340"/>
                  </a:cubicBezTo>
                  <a:cubicBezTo>
                    <a:pt x="9672" y="19299"/>
                    <a:pt x="9969" y="19272"/>
                    <a:pt x="10329" y="19259"/>
                  </a:cubicBezTo>
                  <a:cubicBezTo>
                    <a:pt x="10688" y="19245"/>
                    <a:pt x="11110" y="19245"/>
                    <a:pt x="11461" y="19245"/>
                  </a:cubicBezTo>
                  <a:cubicBezTo>
                    <a:pt x="11813" y="19245"/>
                    <a:pt x="12094" y="19245"/>
                    <a:pt x="12449" y="19259"/>
                  </a:cubicBezTo>
                  <a:cubicBezTo>
                    <a:pt x="12805" y="19272"/>
                    <a:pt x="13234" y="19299"/>
                    <a:pt x="13594" y="19326"/>
                  </a:cubicBezTo>
                  <a:cubicBezTo>
                    <a:pt x="13954" y="19353"/>
                    <a:pt x="14243" y="19380"/>
                    <a:pt x="14532" y="19421"/>
                  </a:cubicBezTo>
                  <a:cubicBezTo>
                    <a:pt x="14822" y="19462"/>
                    <a:pt x="15111" y="19516"/>
                    <a:pt x="15392" y="19570"/>
                  </a:cubicBezTo>
                  <a:cubicBezTo>
                    <a:pt x="15673" y="19624"/>
                    <a:pt x="15946" y="19678"/>
                    <a:pt x="16219" y="19732"/>
                  </a:cubicBezTo>
                  <a:cubicBezTo>
                    <a:pt x="16491" y="19786"/>
                    <a:pt x="16764" y="19841"/>
                    <a:pt x="17045" y="19895"/>
                  </a:cubicBezTo>
                  <a:cubicBezTo>
                    <a:pt x="17326" y="19949"/>
                    <a:pt x="17616" y="20003"/>
                    <a:pt x="17946" y="20057"/>
                  </a:cubicBezTo>
                  <a:cubicBezTo>
                    <a:pt x="18277" y="20111"/>
                    <a:pt x="18649" y="20165"/>
                    <a:pt x="19042" y="20233"/>
                  </a:cubicBezTo>
                  <a:cubicBezTo>
                    <a:pt x="19434" y="20301"/>
                    <a:pt x="19848" y="20382"/>
                    <a:pt x="20232" y="20423"/>
                  </a:cubicBezTo>
                  <a:cubicBezTo>
                    <a:pt x="20616" y="20463"/>
                    <a:pt x="20972" y="20463"/>
                    <a:pt x="21195" y="20463"/>
                  </a:cubicBezTo>
                  <a:cubicBezTo>
                    <a:pt x="21418" y="20463"/>
                    <a:pt x="21509" y="20463"/>
                    <a:pt x="21600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6651852" y="4075690"/>
              <a:ext cx="79149" cy="30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375" fill="norm" stroke="1" extrusionOk="0">
                  <a:moveTo>
                    <a:pt x="20710" y="2734"/>
                  </a:moveTo>
                  <a:cubicBezTo>
                    <a:pt x="19602" y="1550"/>
                    <a:pt x="18495" y="367"/>
                    <a:pt x="17110" y="71"/>
                  </a:cubicBezTo>
                  <a:cubicBezTo>
                    <a:pt x="15725" y="-225"/>
                    <a:pt x="14064" y="367"/>
                    <a:pt x="10464" y="2660"/>
                  </a:cubicBezTo>
                  <a:cubicBezTo>
                    <a:pt x="6864" y="4953"/>
                    <a:pt x="1325" y="8948"/>
                    <a:pt x="218" y="12276"/>
                  </a:cubicBezTo>
                  <a:cubicBezTo>
                    <a:pt x="-890" y="15605"/>
                    <a:pt x="2433" y="18268"/>
                    <a:pt x="5756" y="19674"/>
                  </a:cubicBezTo>
                  <a:cubicBezTo>
                    <a:pt x="9079" y="21079"/>
                    <a:pt x="12402" y="21227"/>
                    <a:pt x="15725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6762749" y="4141933"/>
              <a:ext cx="171451" cy="20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2516"/>
                  </a:moveTo>
                  <a:cubicBezTo>
                    <a:pt x="267" y="1391"/>
                    <a:pt x="533" y="266"/>
                    <a:pt x="1200" y="41"/>
                  </a:cubicBezTo>
                  <a:cubicBezTo>
                    <a:pt x="1867" y="-184"/>
                    <a:pt x="2933" y="491"/>
                    <a:pt x="4400" y="2854"/>
                  </a:cubicBezTo>
                  <a:cubicBezTo>
                    <a:pt x="5867" y="5216"/>
                    <a:pt x="7733" y="9266"/>
                    <a:pt x="9067" y="12416"/>
                  </a:cubicBezTo>
                  <a:cubicBezTo>
                    <a:pt x="10400" y="15566"/>
                    <a:pt x="11200" y="17816"/>
                    <a:pt x="12133" y="19279"/>
                  </a:cubicBezTo>
                  <a:cubicBezTo>
                    <a:pt x="13067" y="20741"/>
                    <a:pt x="14133" y="21416"/>
                    <a:pt x="15200" y="21416"/>
                  </a:cubicBezTo>
                  <a:cubicBezTo>
                    <a:pt x="16267" y="21416"/>
                    <a:pt x="17333" y="20741"/>
                    <a:pt x="18400" y="17703"/>
                  </a:cubicBezTo>
                  <a:cubicBezTo>
                    <a:pt x="19467" y="14666"/>
                    <a:pt x="20533" y="9266"/>
                    <a:pt x="21600" y="3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7010399" y="4152899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6991349" y="40894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086599" y="4019549"/>
              <a:ext cx="11962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0" y="0"/>
                  </a:moveTo>
                  <a:cubicBezTo>
                    <a:pt x="4168" y="2040"/>
                    <a:pt x="8337" y="4080"/>
                    <a:pt x="12695" y="6480"/>
                  </a:cubicBezTo>
                  <a:cubicBezTo>
                    <a:pt x="17053" y="8880"/>
                    <a:pt x="21600" y="11640"/>
                    <a:pt x="21411" y="14100"/>
                  </a:cubicBezTo>
                  <a:cubicBezTo>
                    <a:pt x="21221" y="16560"/>
                    <a:pt x="16295" y="18720"/>
                    <a:pt x="12695" y="19920"/>
                  </a:cubicBezTo>
                  <a:cubicBezTo>
                    <a:pt x="9095" y="21120"/>
                    <a:pt x="6821" y="21360"/>
                    <a:pt x="45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7604339" y="4062871"/>
              <a:ext cx="174411" cy="41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13" fill="norm" stroke="1" extrusionOk="0">
                  <a:moveTo>
                    <a:pt x="16559" y="14060"/>
                  </a:moveTo>
                  <a:cubicBezTo>
                    <a:pt x="16045" y="13517"/>
                    <a:pt x="15531" y="12974"/>
                    <a:pt x="14888" y="12486"/>
                  </a:cubicBezTo>
                  <a:cubicBezTo>
                    <a:pt x="14245" y="11997"/>
                    <a:pt x="13474" y="11563"/>
                    <a:pt x="11802" y="11726"/>
                  </a:cubicBezTo>
                  <a:cubicBezTo>
                    <a:pt x="10131" y="11889"/>
                    <a:pt x="7559" y="12648"/>
                    <a:pt x="5245" y="13951"/>
                  </a:cubicBezTo>
                  <a:cubicBezTo>
                    <a:pt x="2931" y="15254"/>
                    <a:pt x="874" y="17099"/>
                    <a:pt x="231" y="18456"/>
                  </a:cubicBezTo>
                  <a:cubicBezTo>
                    <a:pt x="-412" y="19812"/>
                    <a:pt x="359" y="20681"/>
                    <a:pt x="1645" y="21115"/>
                  </a:cubicBezTo>
                  <a:cubicBezTo>
                    <a:pt x="2931" y="21549"/>
                    <a:pt x="4731" y="21549"/>
                    <a:pt x="6917" y="20843"/>
                  </a:cubicBezTo>
                  <a:cubicBezTo>
                    <a:pt x="9102" y="20138"/>
                    <a:pt x="11674" y="18727"/>
                    <a:pt x="13731" y="16447"/>
                  </a:cubicBezTo>
                  <a:cubicBezTo>
                    <a:pt x="15788" y="14168"/>
                    <a:pt x="17331" y="11020"/>
                    <a:pt x="18102" y="8361"/>
                  </a:cubicBezTo>
                  <a:cubicBezTo>
                    <a:pt x="18874" y="5702"/>
                    <a:pt x="18874" y="3531"/>
                    <a:pt x="18488" y="2120"/>
                  </a:cubicBezTo>
                  <a:cubicBezTo>
                    <a:pt x="18102" y="709"/>
                    <a:pt x="17331" y="58"/>
                    <a:pt x="16817" y="3"/>
                  </a:cubicBezTo>
                  <a:cubicBezTo>
                    <a:pt x="16302" y="-51"/>
                    <a:pt x="16045" y="492"/>
                    <a:pt x="16045" y="2554"/>
                  </a:cubicBezTo>
                  <a:cubicBezTo>
                    <a:pt x="16045" y="4616"/>
                    <a:pt x="16302" y="8198"/>
                    <a:pt x="16817" y="11183"/>
                  </a:cubicBezTo>
                  <a:cubicBezTo>
                    <a:pt x="17331" y="14168"/>
                    <a:pt x="18102" y="16556"/>
                    <a:pt x="18874" y="17967"/>
                  </a:cubicBezTo>
                  <a:cubicBezTo>
                    <a:pt x="19645" y="19378"/>
                    <a:pt x="20417" y="19812"/>
                    <a:pt x="21188" y="20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7518399" y="4527550"/>
              <a:ext cx="387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9" y="18982"/>
                    <a:pt x="3777" y="16364"/>
                    <a:pt x="7023" y="13418"/>
                  </a:cubicBezTo>
                  <a:cubicBezTo>
                    <a:pt x="10269" y="10473"/>
                    <a:pt x="14872" y="7200"/>
                    <a:pt x="17528" y="4909"/>
                  </a:cubicBezTo>
                  <a:cubicBezTo>
                    <a:pt x="20184" y="2618"/>
                    <a:pt x="20892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7557911" y="4586406"/>
              <a:ext cx="195440" cy="39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06" fill="norm" stroke="1" extrusionOk="0">
                  <a:moveTo>
                    <a:pt x="13780" y="14538"/>
                  </a:moveTo>
                  <a:cubicBezTo>
                    <a:pt x="13084" y="14074"/>
                    <a:pt x="12387" y="13609"/>
                    <a:pt x="11458" y="13319"/>
                  </a:cubicBezTo>
                  <a:cubicBezTo>
                    <a:pt x="10529" y="13029"/>
                    <a:pt x="9368" y="12912"/>
                    <a:pt x="7393" y="13841"/>
                  </a:cubicBezTo>
                  <a:cubicBezTo>
                    <a:pt x="5419" y="14771"/>
                    <a:pt x="2632" y="16745"/>
                    <a:pt x="1239" y="18022"/>
                  </a:cubicBezTo>
                  <a:cubicBezTo>
                    <a:pt x="-155" y="19300"/>
                    <a:pt x="-155" y="19880"/>
                    <a:pt x="193" y="20403"/>
                  </a:cubicBezTo>
                  <a:cubicBezTo>
                    <a:pt x="542" y="20925"/>
                    <a:pt x="1239" y="21390"/>
                    <a:pt x="2980" y="20983"/>
                  </a:cubicBezTo>
                  <a:cubicBezTo>
                    <a:pt x="4722" y="20577"/>
                    <a:pt x="7510" y="19300"/>
                    <a:pt x="9600" y="17093"/>
                  </a:cubicBezTo>
                  <a:cubicBezTo>
                    <a:pt x="11690" y="14887"/>
                    <a:pt x="13084" y="11751"/>
                    <a:pt x="13780" y="9138"/>
                  </a:cubicBezTo>
                  <a:cubicBezTo>
                    <a:pt x="14477" y="6525"/>
                    <a:pt x="14477" y="4435"/>
                    <a:pt x="14361" y="3100"/>
                  </a:cubicBezTo>
                  <a:cubicBezTo>
                    <a:pt x="14245" y="1764"/>
                    <a:pt x="14013" y="1183"/>
                    <a:pt x="13432" y="719"/>
                  </a:cubicBezTo>
                  <a:cubicBezTo>
                    <a:pt x="12851" y="254"/>
                    <a:pt x="11922" y="-94"/>
                    <a:pt x="11226" y="22"/>
                  </a:cubicBezTo>
                  <a:cubicBezTo>
                    <a:pt x="10529" y="138"/>
                    <a:pt x="10064" y="719"/>
                    <a:pt x="9716" y="2751"/>
                  </a:cubicBezTo>
                  <a:cubicBezTo>
                    <a:pt x="9368" y="4783"/>
                    <a:pt x="9135" y="8267"/>
                    <a:pt x="9948" y="11287"/>
                  </a:cubicBezTo>
                  <a:cubicBezTo>
                    <a:pt x="10761" y="14306"/>
                    <a:pt x="12619" y="16861"/>
                    <a:pt x="14710" y="18487"/>
                  </a:cubicBezTo>
                  <a:cubicBezTo>
                    <a:pt x="16800" y="20112"/>
                    <a:pt x="19122" y="20809"/>
                    <a:pt x="21445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7753349" y="4718050"/>
              <a:ext cx="1778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14" y="0"/>
                  </a:moveTo>
                  <a:cubicBezTo>
                    <a:pt x="19286" y="1385"/>
                    <a:pt x="20057" y="2769"/>
                    <a:pt x="19286" y="5954"/>
                  </a:cubicBezTo>
                  <a:cubicBezTo>
                    <a:pt x="18514" y="9138"/>
                    <a:pt x="16200" y="14123"/>
                    <a:pt x="13500" y="16892"/>
                  </a:cubicBezTo>
                  <a:cubicBezTo>
                    <a:pt x="10800" y="19662"/>
                    <a:pt x="7714" y="20215"/>
                    <a:pt x="5657" y="19800"/>
                  </a:cubicBezTo>
                  <a:cubicBezTo>
                    <a:pt x="3600" y="19385"/>
                    <a:pt x="2571" y="18000"/>
                    <a:pt x="1671" y="16754"/>
                  </a:cubicBezTo>
                  <a:cubicBezTo>
                    <a:pt x="771" y="15508"/>
                    <a:pt x="0" y="14400"/>
                    <a:pt x="0" y="13292"/>
                  </a:cubicBezTo>
                  <a:cubicBezTo>
                    <a:pt x="0" y="12185"/>
                    <a:pt x="771" y="11077"/>
                    <a:pt x="2571" y="10523"/>
                  </a:cubicBezTo>
                  <a:cubicBezTo>
                    <a:pt x="4371" y="9969"/>
                    <a:pt x="7200" y="9969"/>
                    <a:pt x="10543" y="11908"/>
                  </a:cubicBezTo>
                  <a:cubicBezTo>
                    <a:pt x="13886" y="13846"/>
                    <a:pt x="17743" y="177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8178799" y="45021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8350249" y="4241799"/>
              <a:ext cx="25401" cy="37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0"/>
                  </a:moveTo>
                  <a:cubicBezTo>
                    <a:pt x="19800" y="4004"/>
                    <a:pt x="18000" y="8009"/>
                    <a:pt x="14400" y="11407"/>
                  </a:cubicBezTo>
                  <a:cubicBezTo>
                    <a:pt x="10800" y="14804"/>
                    <a:pt x="5400" y="17596"/>
                    <a:pt x="2700" y="19294"/>
                  </a:cubicBezTo>
                  <a:cubicBezTo>
                    <a:pt x="0" y="20993"/>
                    <a:pt x="0" y="21600"/>
                    <a:pt x="0" y="21479"/>
                  </a:cubicBezTo>
                  <a:cubicBezTo>
                    <a:pt x="0" y="21357"/>
                    <a:pt x="0" y="20508"/>
                    <a:pt x="0" y="19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8337549" y="4197350"/>
              <a:ext cx="1968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568"/>
                    <a:pt x="0" y="15537"/>
                    <a:pt x="2439" y="12126"/>
                  </a:cubicBezTo>
                  <a:cubicBezTo>
                    <a:pt x="4877" y="8716"/>
                    <a:pt x="9755" y="4926"/>
                    <a:pt x="13355" y="2842"/>
                  </a:cubicBezTo>
                  <a:cubicBezTo>
                    <a:pt x="16955" y="758"/>
                    <a:pt x="19277" y="3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8369299" y="4381499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4400"/>
                    <a:pt x="8000" y="7200"/>
                    <a:pt x="11600" y="3600"/>
                  </a:cubicBezTo>
                  <a:cubicBezTo>
                    <a:pt x="15200" y="0"/>
                    <a:pt x="18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8458199" y="4495800"/>
              <a:ext cx="1079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2016"/>
                    <a:pt x="7624" y="4032"/>
                    <a:pt x="11224" y="7632"/>
                  </a:cubicBezTo>
                  <a:cubicBezTo>
                    <a:pt x="14824" y="11232"/>
                    <a:pt x="18212" y="164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8483599" y="4502149"/>
              <a:ext cx="1016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3600"/>
                    <a:pt x="8100" y="7200"/>
                    <a:pt x="4500" y="10800"/>
                  </a:cubicBezTo>
                  <a:cubicBezTo>
                    <a:pt x="900" y="14400"/>
                    <a:pt x="45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8668909" y="4274545"/>
              <a:ext cx="113142" cy="281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47" fill="norm" stroke="1" extrusionOk="0">
                  <a:moveTo>
                    <a:pt x="21381" y="405"/>
                  </a:moveTo>
                  <a:cubicBezTo>
                    <a:pt x="18581" y="85"/>
                    <a:pt x="15781" y="-235"/>
                    <a:pt x="13581" y="245"/>
                  </a:cubicBezTo>
                  <a:cubicBezTo>
                    <a:pt x="11381" y="725"/>
                    <a:pt x="9781" y="2005"/>
                    <a:pt x="7581" y="4565"/>
                  </a:cubicBezTo>
                  <a:cubicBezTo>
                    <a:pt x="5381" y="7125"/>
                    <a:pt x="2581" y="10965"/>
                    <a:pt x="1181" y="13685"/>
                  </a:cubicBezTo>
                  <a:cubicBezTo>
                    <a:pt x="-219" y="16405"/>
                    <a:pt x="-219" y="18005"/>
                    <a:pt x="381" y="19125"/>
                  </a:cubicBezTo>
                  <a:cubicBezTo>
                    <a:pt x="981" y="20245"/>
                    <a:pt x="2181" y="20885"/>
                    <a:pt x="4181" y="21125"/>
                  </a:cubicBezTo>
                  <a:cubicBezTo>
                    <a:pt x="6181" y="21365"/>
                    <a:pt x="8981" y="21205"/>
                    <a:pt x="11781" y="21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8759736" y="4273549"/>
              <a:ext cx="18741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0033" y="0"/>
                  </a:moveTo>
                  <a:cubicBezTo>
                    <a:pt x="18577" y="6000"/>
                    <a:pt x="17120" y="12000"/>
                    <a:pt x="15179" y="15720"/>
                  </a:cubicBezTo>
                  <a:cubicBezTo>
                    <a:pt x="13237" y="19440"/>
                    <a:pt x="10810" y="20880"/>
                    <a:pt x="8505" y="21240"/>
                  </a:cubicBezTo>
                  <a:cubicBezTo>
                    <a:pt x="6199" y="21600"/>
                    <a:pt x="4015" y="20880"/>
                    <a:pt x="2437" y="19440"/>
                  </a:cubicBezTo>
                  <a:cubicBezTo>
                    <a:pt x="860" y="18000"/>
                    <a:pt x="-111" y="15840"/>
                    <a:pt x="10" y="14760"/>
                  </a:cubicBezTo>
                  <a:cubicBezTo>
                    <a:pt x="132" y="13680"/>
                    <a:pt x="1345" y="13680"/>
                    <a:pt x="3893" y="14520"/>
                  </a:cubicBezTo>
                  <a:cubicBezTo>
                    <a:pt x="6442" y="15360"/>
                    <a:pt x="10325" y="17040"/>
                    <a:pt x="13480" y="18360"/>
                  </a:cubicBezTo>
                  <a:cubicBezTo>
                    <a:pt x="16635" y="19680"/>
                    <a:pt x="19062" y="20640"/>
                    <a:pt x="214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9010649" y="4170453"/>
              <a:ext cx="107968" cy="38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49" fill="norm" stroke="1" extrusionOk="0">
                  <a:moveTo>
                    <a:pt x="0" y="83"/>
                  </a:moveTo>
                  <a:cubicBezTo>
                    <a:pt x="2038" y="-34"/>
                    <a:pt x="4075" y="-151"/>
                    <a:pt x="7132" y="666"/>
                  </a:cubicBezTo>
                  <a:cubicBezTo>
                    <a:pt x="10189" y="1484"/>
                    <a:pt x="14264" y="3235"/>
                    <a:pt x="17117" y="5570"/>
                  </a:cubicBezTo>
                  <a:cubicBezTo>
                    <a:pt x="19970" y="7905"/>
                    <a:pt x="21600" y="10824"/>
                    <a:pt x="20377" y="13568"/>
                  </a:cubicBezTo>
                  <a:cubicBezTo>
                    <a:pt x="19155" y="16312"/>
                    <a:pt x="15079" y="18880"/>
                    <a:pt x="11004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9531349" y="4378506"/>
              <a:ext cx="2095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09" y="11918"/>
                    <a:pt x="7418" y="3818"/>
                    <a:pt x="11018" y="1118"/>
                  </a:cubicBezTo>
                  <a:cubicBezTo>
                    <a:pt x="14618" y="-1582"/>
                    <a:pt x="18109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9537699" y="445770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0189000" y="4119931"/>
              <a:ext cx="106603" cy="46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558" fill="norm" stroke="1" extrusionOk="0">
                  <a:moveTo>
                    <a:pt x="15201" y="4769"/>
                  </a:moveTo>
                  <a:cubicBezTo>
                    <a:pt x="16832" y="3885"/>
                    <a:pt x="18462" y="3002"/>
                    <a:pt x="19481" y="2265"/>
                  </a:cubicBezTo>
                  <a:cubicBezTo>
                    <a:pt x="20499" y="1529"/>
                    <a:pt x="20907" y="940"/>
                    <a:pt x="20092" y="547"/>
                  </a:cubicBezTo>
                  <a:cubicBezTo>
                    <a:pt x="19277" y="154"/>
                    <a:pt x="17239" y="-42"/>
                    <a:pt x="15201" y="7"/>
                  </a:cubicBezTo>
                  <a:cubicBezTo>
                    <a:pt x="13164" y="56"/>
                    <a:pt x="11126" y="351"/>
                    <a:pt x="8273" y="1382"/>
                  </a:cubicBezTo>
                  <a:cubicBezTo>
                    <a:pt x="5420" y="2413"/>
                    <a:pt x="1752" y="4180"/>
                    <a:pt x="530" y="6683"/>
                  </a:cubicBezTo>
                  <a:cubicBezTo>
                    <a:pt x="-693" y="9187"/>
                    <a:pt x="530" y="12427"/>
                    <a:pt x="937" y="15029"/>
                  </a:cubicBezTo>
                  <a:cubicBezTo>
                    <a:pt x="1345" y="17631"/>
                    <a:pt x="937" y="19594"/>
                    <a:pt x="530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0083799" y="4407842"/>
              <a:ext cx="1968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716" y="10932"/>
                    <a:pt x="7432" y="1332"/>
                    <a:pt x="11032" y="132"/>
                  </a:cubicBezTo>
                  <a:cubicBezTo>
                    <a:pt x="14632" y="-1068"/>
                    <a:pt x="18116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10293349" y="4476749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0331449" y="4470399"/>
              <a:ext cx="101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600"/>
                    <a:pt x="11700" y="7200"/>
                    <a:pt x="8100" y="10800"/>
                  </a:cubicBezTo>
                  <a:cubicBezTo>
                    <a:pt x="4500" y="14400"/>
                    <a:pt x="225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0547417" y="4237566"/>
              <a:ext cx="139634" cy="27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21267" y="1350"/>
                  </a:moveTo>
                  <a:cubicBezTo>
                    <a:pt x="19655" y="675"/>
                    <a:pt x="18043" y="0"/>
                    <a:pt x="16592" y="0"/>
                  </a:cubicBezTo>
                  <a:cubicBezTo>
                    <a:pt x="15142" y="0"/>
                    <a:pt x="13852" y="675"/>
                    <a:pt x="11273" y="2953"/>
                  </a:cubicBezTo>
                  <a:cubicBezTo>
                    <a:pt x="8694" y="5231"/>
                    <a:pt x="4825" y="9112"/>
                    <a:pt x="2568" y="12319"/>
                  </a:cubicBezTo>
                  <a:cubicBezTo>
                    <a:pt x="312" y="15525"/>
                    <a:pt x="-333" y="18056"/>
                    <a:pt x="151" y="19491"/>
                  </a:cubicBezTo>
                  <a:cubicBezTo>
                    <a:pt x="634" y="20925"/>
                    <a:pt x="2246" y="21262"/>
                    <a:pt x="3858" y="21431"/>
                  </a:cubicBezTo>
                  <a:cubicBezTo>
                    <a:pt x="5470" y="21600"/>
                    <a:pt x="7082" y="21600"/>
                    <a:pt x="86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0697923" y="4279899"/>
              <a:ext cx="224077" cy="18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42" fill="norm" stroke="1" extrusionOk="0">
                  <a:moveTo>
                    <a:pt x="21370" y="0"/>
                  </a:moveTo>
                  <a:cubicBezTo>
                    <a:pt x="20361" y="745"/>
                    <a:pt x="19351" y="1490"/>
                    <a:pt x="18342" y="3848"/>
                  </a:cubicBezTo>
                  <a:cubicBezTo>
                    <a:pt x="17333" y="6207"/>
                    <a:pt x="16323" y="10179"/>
                    <a:pt x="14506" y="13407"/>
                  </a:cubicBezTo>
                  <a:cubicBezTo>
                    <a:pt x="12690" y="16634"/>
                    <a:pt x="10065" y="19117"/>
                    <a:pt x="8249" y="20359"/>
                  </a:cubicBezTo>
                  <a:cubicBezTo>
                    <a:pt x="6432" y="21600"/>
                    <a:pt x="5422" y="21600"/>
                    <a:pt x="4211" y="20731"/>
                  </a:cubicBezTo>
                  <a:cubicBezTo>
                    <a:pt x="3000" y="19862"/>
                    <a:pt x="1587" y="18124"/>
                    <a:pt x="779" y="16262"/>
                  </a:cubicBezTo>
                  <a:cubicBezTo>
                    <a:pt x="-28" y="14400"/>
                    <a:pt x="-230" y="12414"/>
                    <a:pt x="275" y="11545"/>
                  </a:cubicBezTo>
                  <a:cubicBezTo>
                    <a:pt x="779" y="10676"/>
                    <a:pt x="1991" y="10924"/>
                    <a:pt x="4211" y="12041"/>
                  </a:cubicBezTo>
                  <a:cubicBezTo>
                    <a:pt x="6432" y="13159"/>
                    <a:pt x="9662" y="15145"/>
                    <a:pt x="11781" y="16386"/>
                  </a:cubicBezTo>
                  <a:cubicBezTo>
                    <a:pt x="13901" y="17628"/>
                    <a:pt x="14910" y="18124"/>
                    <a:pt x="15920" y="18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0972799" y="4197350"/>
              <a:ext cx="101188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7" h="21600" fill="norm" stroke="1" extrusionOk="0">
                  <a:moveTo>
                    <a:pt x="0" y="0"/>
                  </a:moveTo>
                  <a:cubicBezTo>
                    <a:pt x="5506" y="847"/>
                    <a:pt x="11012" y="1694"/>
                    <a:pt x="15035" y="3600"/>
                  </a:cubicBezTo>
                  <a:cubicBezTo>
                    <a:pt x="19059" y="5506"/>
                    <a:pt x="21600" y="8471"/>
                    <a:pt x="19482" y="11382"/>
                  </a:cubicBezTo>
                  <a:cubicBezTo>
                    <a:pt x="17365" y="14294"/>
                    <a:pt x="10588" y="17153"/>
                    <a:pt x="6565" y="18847"/>
                  </a:cubicBezTo>
                  <a:cubicBezTo>
                    <a:pt x="2541" y="20541"/>
                    <a:pt x="1271" y="210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8312149" y="4730750"/>
              <a:ext cx="647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5" y="19200"/>
                    <a:pt x="3529" y="16800"/>
                    <a:pt x="5647" y="14100"/>
                  </a:cubicBezTo>
                  <a:cubicBezTo>
                    <a:pt x="7765" y="11400"/>
                    <a:pt x="10235" y="8400"/>
                    <a:pt x="12953" y="6000"/>
                  </a:cubicBezTo>
                  <a:cubicBezTo>
                    <a:pt x="15671" y="3600"/>
                    <a:pt x="1863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8407399" y="4781549"/>
              <a:ext cx="463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3" y="16800"/>
                    <a:pt x="6707" y="12000"/>
                    <a:pt x="10307" y="8400"/>
                  </a:cubicBezTo>
                  <a:cubicBezTo>
                    <a:pt x="13907" y="4800"/>
                    <a:pt x="1775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8415669" y="5003800"/>
              <a:ext cx="169531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388" fill="norm" stroke="1" extrusionOk="0">
                  <a:moveTo>
                    <a:pt x="20843" y="0"/>
                  </a:moveTo>
                  <a:cubicBezTo>
                    <a:pt x="16679" y="0"/>
                    <a:pt x="12515" y="0"/>
                    <a:pt x="9262" y="628"/>
                  </a:cubicBezTo>
                  <a:cubicBezTo>
                    <a:pt x="6009" y="1256"/>
                    <a:pt x="3667" y="2512"/>
                    <a:pt x="1976" y="5526"/>
                  </a:cubicBezTo>
                  <a:cubicBezTo>
                    <a:pt x="284" y="8540"/>
                    <a:pt x="-757" y="13312"/>
                    <a:pt x="674" y="16326"/>
                  </a:cubicBezTo>
                  <a:cubicBezTo>
                    <a:pt x="2106" y="19340"/>
                    <a:pt x="6009" y="20595"/>
                    <a:pt x="9392" y="21098"/>
                  </a:cubicBezTo>
                  <a:cubicBezTo>
                    <a:pt x="12776" y="21600"/>
                    <a:pt x="15638" y="21349"/>
                    <a:pt x="18501" y="2109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8631346" y="4931350"/>
              <a:ext cx="136980" cy="30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121" fill="norm" stroke="1" extrusionOk="0">
                  <a:moveTo>
                    <a:pt x="3557" y="6839"/>
                  </a:moveTo>
                  <a:cubicBezTo>
                    <a:pt x="1969" y="8911"/>
                    <a:pt x="380" y="10982"/>
                    <a:pt x="63" y="13127"/>
                  </a:cubicBezTo>
                  <a:cubicBezTo>
                    <a:pt x="-255" y="15272"/>
                    <a:pt x="698" y="17491"/>
                    <a:pt x="1333" y="18971"/>
                  </a:cubicBezTo>
                  <a:cubicBezTo>
                    <a:pt x="1969" y="20450"/>
                    <a:pt x="2286" y="21190"/>
                    <a:pt x="2445" y="21116"/>
                  </a:cubicBezTo>
                  <a:cubicBezTo>
                    <a:pt x="2604" y="21042"/>
                    <a:pt x="2604" y="20154"/>
                    <a:pt x="2286" y="17491"/>
                  </a:cubicBezTo>
                  <a:cubicBezTo>
                    <a:pt x="1969" y="14828"/>
                    <a:pt x="1333" y="10390"/>
                    <a:pt x="1969" y="7061"/>
                  </a:cubicBezTo>
                  <a:cubicBezTo>
                    <a:pt x="2604" y="3732"/>
                    <a:pt x="4510" y="1513"/>
                    <a:pt x="6257" y="552"/>
                  </a:cubicBezTo>
                  <a:cubicBezTo>
                    <a:pt x="8004" y="-410"/>
                    <a:pt x="9592" y="-114"/>
                    <a:pt x="12292" y="1439"/>
                  </a:cubicBezTo>
                  <a:cubicBezTo>
                    <a:pt x="14992" y="2993"/>
                    <a:pt x="18804" y="5804"/>
                    <a:pt x="20074" y="8541"/>
                  </a:cubicBezTo>
                  <a:cubicBezTo>
                    <a:pt x="21345" y="11278"/>
                    <a:pt x="20074" y="13941"/>
                    <a:pt x="16580" y="15642"/>
                  </a:cubicBezTo>
                  <a:cubicBezTo>
                    <a:pt x="13086" y="17343"/>
                    <a:pt x="7369" y="18083"/>
                    <a:pt x="1651" y="1882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8874035" y="4972050"/>
              <a:ext cx="47715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6474" y="189"/>
                    <a:pt x="11779" y="379"/>
                    <a:pt x="7553" y="1516"/>
                  </a:cubicBezTo>
                  <a:cubicBezTo>
                    <a:pt x="3327" y="2653"/>
                    <a:pt x="-430" y="4737"/>
                    <a:pt x="40" y="8242"/>
                  </a:cubicBezTo>
                  <a:cubicBezTo>
                    <a:pt x="509" y="11747"/>
                    <a:pt x="5205" y="16674"/>
                    <a:pt x="99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8883649" y="4903195"/>
              <a:ext cx="234951" cy="11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21052"/>
                  </a:moveTo>
                  <a:cubicBezTo>
                    <a:pt x="0" y="16583"/>
                    <a:pt x="0" y="12114"/>
                    <a:pt x="1168" y="8390"/>
                  </a:cubicBezTo>
                  <a:cubicBezTo>
                    <a:pt x="2335" y="4666"/>
                    <a:pt x="4670" y="1686"/>
                    <a:pt x="8270" y="569"/>
                  </a:cubicBezTo>
                  <a:cubicBezTo>
                    <a:pt x="11870" y="-548"/>
                    <a:pt x="16735" y="197"/>
                    <a:pt x="21600" y="94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8845549" y="5048250"/>
              <a:ext cx="203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0159999" y="4815416"/>
              <a:ext cx="86360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17843"/>
                    <a:pt x="1694" y="14087"/>
                    <a:pt x="3018" y="11270"/>
                  </a:cubicBezTo>
                  <a:cubicBezTo>
                    <a:pt x="4341" y="8452"/>
                    <a:pt x="6141" y="6574"/>
                    <a:pt x="7994" y="5165"/>
                  </a:cubicBezTo>
                  <a:cubicBezTo>
                    <a:pt x="9847" y="3757"/>
                    <a:pt x="11753" y="2817"/>
                    <a:pt x="13738" y="1878"/>
                  </a:cubicBezTo>
                  <a:cubicBezTo>
                    <a:pt x="15724" y="939"/>
                    <a:pt x="17788" y="0"/>
                    <a:pt x="19112" y="0"/>
                  </a:cubicBezTo>
                  <a:cubicBezTo>
                    <a:pt x="20435" y="0"/>
                    <a:pt x="21018" y="939"/>
                    <a:pt x="21600" y="187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0231050" y="4883150"/>
              <a:ext cx="57665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4448" y="15247"/>
                  </a:moveTo>
                  <a:cubicBezTo>
                    <a:pt x="3187" y="16518"/>
                    <a:pt x="1926" y="17788"/>
                    <a:pt x="1098" y="19059"/>
                  </a:cubicBezTo>
                  <a:cubicBezTo>
                    <a:pt x="270" y="20329"/>
                    <a:pt x="-124" y="21600"/>
                    <a:pt x="34" y="21600"/>
                  </a:cubicBezTo>
                  <a:cubicBezTo>
                    <a:pt x="191" y="21600"/>
                    <a:pt x="901" y="20329"/>
                    <a:pt x="2753" y="17153"/>
                  </a:cubicBezTo>
                  <a:cubicBezTo>
                    <a:pt x="4606" y="13976"/>
                    <a:pt x="7602" y="8894"/>
                    <a:pt x="10676" y="5718"/>
                  </a:cubicBezTo>
                  <a:cubicBezTo>
                    <a:pt x="13750" y="2541"/>
                    <a:pt x="16904" y="1271"/>
                    <a:pt x="18717" y="635"/>
                  </a:cubicBezTo>
                  <a:cubicBezTo>
                    <a:pt x="20530" y="0"/>
                    <a:pt x="21003" y="0"/>
                    <a:pt x="21476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0465593" y="5061676"/>
              <a:ext cx="168314" cy="3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94" fill="norm" stroke="1" extrusionOk="0">
                  <a:moveTo>
                    <a:pt x="2300" y="7857"/>
                  </a:moveTo>
                  <a:cubicBezTo>
                    <a:pt x="1500" y="11940"/>
                    <a:pt x="700" y="16023"/>
                    <a:pt x="300" y="18394"/>
                  </a:cubicBezTo>
                  <a:cubicBezTo>
                    <a:pt x="-100" y="20765"/>
                    <a:pt x="-100" y="21423"/>
                    <a:pt x="300" y="21489"/>
                  </a:cubicBezTo>
                  <a:cubicBezTo>
                    <a:pt x="700" y="21555"/>
                    <a:pt x="1500" y="21028"/>
                    <a:pt x="1767" y="18987"/>
                  </a:cubicBezTo>
                  <a:cubicBezTo>
                    <a:pt x="2033" y="16945"/>
                    <a:pt x="1767" y="13389"/>
                    <a:pt x="1367" y="10360"/>
                  </a:cubicBezTo>
                  <a:cubicBezTo>
                    <a:pt x="967" y="7331"/>
                    <a:pt x="433" y="4828"/>
                    <a:pt x="567" y="3314"/>
                  </a:cubicBezTo>
                  <a:cubicBezTo>
                    <a:pt x="700" y="1799"/>
                    <a:pt x="1500" y="1272"/>
                    <a:pt x="4167" y="877"/>
                  </a:cubicBezTo>
                  <a:cubicBezTo>
                    <a:pt x="6833" y="482"/>
                    <a:pt x="11367" y="218"/>
                    <a:pt x="14300" y="87"/>
                  </a:cubicBezTo>
                  <a:cubicBezTo>
                    <a:pt x="17233" y="-45"/>
                    <a:pt x="18567" y="-45"/>
                    <a:pt x="19633" y="218"/>
                  </a:cubicBezTo>
                  <a:cubicBezTo>
                    <a:pt x="20700" y="482"/>
                    <a:pt x="21500" y="1009"/>
                    <a:pt x="21100" y="1799"/>
                  </a:cubicBezTo>
                  <a:cubicBezTo>
                    <a:pt x="20700" y="2589"/>
                    <a:pt x="19100" y="3643"/>
                    <a:pt x="15633" y="4433"/>
                  </a:cubicBezTo>
                  <a:cubicBezTo>
                    <a:pt x="12167" y="5223"/>
                    <a:pt x="6833" y="5750"/>
                    <a:pt x="1500" y="627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0654241" y="4878916"/>
              <a:ext cx="173972" cy="28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43" fill="norm" stroke="1" extrusionOk="0">
                  <a:moveTo>
                    <a:pt x="16137" y="13930"/>
                  </a:moveTo>
                  <a:cubicBezTo>
                    <a:pt x="16391" y="13148"/>
                    <a:pt x="16645" y="12365"/>
                    <a:pt x="16010" y="11817"/>
                  </a:cubicBezTo>
                  <a:cubicBezTo>
                    <a:pt x="15374" y="11270"/>
                    <a:pt x="13850" y="10957"/>
                    <a:pt x="11817" y="11035"/>
                  </a:cubicBezTo>
                  <a:cubicBezTo>
                    <a:pt x="9784" y="11113"/>
                    <a:pt x="7243" y="11583"/>
                    <a:pt x="4955" y="12600"/>
                  </a:cubicBezTo>
                  <a:cubicBezTo>
                    <a:pt x="2668" y="13617"/>
                    <a:pt x="635" y="15183"/>
                    <a:pt x="127" y="16826"/>
                  </a:cubicBezTo>
                  <a:cubicBezTo>
                    <a:pt x="-381" y="18470"/>
                    <a:pt x="635" y="20191"/>
                    <a:pt x="3177" y="20896"/>
                  </a:cubicBezTo>
                  <a:cubicBezTo>
                    <a:pt x="5718" y="21600"/>
                    <a:pt x="9784" y="21287"/>
                    <a:pt x="13087" y="19017"/>
                  </a:cubicBezTo>
                  <a:cubicBezTo>
                    <a:pt x="16391" y="16748"/>
                    <a:pt x="18932" y="12522"/>
                    <a:pt x="20075" y="9235"/>
                  </a:cubicBezTo>
                  <a:cubicBezTo>
                    <a:pt x="21219" y="5948"/>
                    <a:pt x="20965" y="3600"/>
                    <a:pt x="20457" y="2113"/>
                  </a:cubicBezTo>
                  <a:cubicBezTo>
                    <a:pt x="19948" y="626"/>
                    <a:pt x="19186" y="0"/>
                    <a:pt x="18424" y="0"/>
                  </a:cubicBezTo>
                  <a:cubicBezTo>
                    <a:pt x="17661" y="0"/>
                    <a:pt x="16899" y="626"/>
                    <a:pt x="16518" y="2817"/>
                  </a:cubicBezTo>
                  <a:cubicBezTo>
                    <a:pt x="16137" y="5009"/>
                    <a:pt x="16137" y="8765"/>
                    <a:pt x="16645" y="12130"/>
                  </a:cubicBezTo>
                  <a:cubicBezTo>
                    <a:pt x="17153" y="15496"/>
                    <a:pt x="18170" y="18470"/>
                    <a:pt x="19186" y="2144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0928365" y="4899922"/>
              <a:ext cx="126985" cy="30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17" fill="norm" stroke="1" extrusionOk="0">
                  <a:moveTo>
                    <a:pt x="21243" y="599"/>
                  </a:moveTo>
                  <a:cubicBezTo>
                    <a:pt x="16994" y="158"/>
                    <a:pt x="12745" y="-283"/>
                    <a:pt x="9381" y="231"/>
                  </a:cubicBezTo>
                  <a:cubicBezTo>
                    <a:pt x="6017" y="746"/>
                    <a:pt x="3538" y="2215"/>
                    <a:pt x="1945" y="4419"/>
                  </a:cubicBezTo>
                  <a:cubicBezTo>
                    <a:pt x="351" y="6623"/>
                    <a:pt x="-357" y="9562"/>
                    <a:pt x="174" y="12501"/>
                  </a:cubicBezTo>
                  <a:cubicBezTo>
                    <a:pt x="705" y="15439"/>
                    <a:pt x="2476" y="18378"/>
                    <a:pt x="4246" y="2131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0833099" y="5022849"/>
              <a:ext cx="260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8" name="Drawing"/>
          <p:cNvGrpSpPr/>
          <p:nvPr/>
        </p:nvGrpSpPr>
        <p:grpSpPr>
          <a:xfrm>
            <a:off x="211033" y="1676400"/>
            <a:ext cx="11390417" cy="5873751"/>
            <a:chOff x="0" y="0"/>
            <a:chExt cx="11390416" cy="5873750"/>
          </a:xfrm>
        </p:grpSpPr>
        <p:sp>
          <p:nvSpPr>
            <p:cNvPr id="500" name="Line"/>
            <p:cNvSpPr/>
            <p:nvPr/>
          </p:nvSpPr>
          <p:spPr>
            <a:xfrm>
              <a:off x="982766" y="139700"/>
              <a:ext cx="2921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52" y="869"/>
                    <a:pt x="2504" y="1738"/>
                    <a:pt x="4617" y="3724"/>
                  </a:cubicBezTo>
                  <a:cubicBezTo>
                    <a:pt x="6730" y="5710"/>
                    <a:pt x="9704" y="8814"/>
                    <a:pt x="12678" y="11979"/>
                  </a:cubicBezTo>
                  <a:cubicBezTo>
                    <a:pt x="15652" y="15145"/>
                    <a:pt x="18626" y="1837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046266" y="101600"/>
              <a:ext cx="24765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92" y="913"/>
                    <a:pt x="19385" y="1825"/>
                    <a:pt x="17538" y="3752"/>
                  </a:cubicBezTo>
                  <a:cubicBezTo>
                    <a:pt x="15692" y="5679"/>
                    <a:pt x="13108" y="8620"/>
                    <a:pt x="10431" y="11256"/>
                  </a:cubicBezTo>
                  <a:cubicBezTo>
                    <a:pt x="7754" y="13893"/>
                    <a:pt x="4985" y="16225"/>
                    <a:pt x="3231" y="17899"/>
                  </a:cubicBezTo>
                  <a:cubicBezTo>
                    <a:pt x="1477" y="19572"/>
                    <a:pt x="738" y="205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-1" y="135071"/>
              <a:ext cx="162242" cy="378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49" fill="norm" stroke="1" extrusionOk="0">
                  <a:moveTo>
                    <a:pt x="2269" y="6382"/>
                  </a:moveTo>
                  <a:cubicBezTo>
                    <a:pt x="5003" y="6142"/>
                    <a:pt x="7737" y="5902"/>
                    <a:pt x="10745" y="5062"/>
                  </a:cubicBezTo>
                  <a:cubicBezTo>
                    <a:pt x="13752" y="4222"/>
                    <a:pt x="17033" y="2782"/>
                    <a:pt x="18947" y="1762"/>
                  </a:cubicBezTo>
                  <a:cubicBezTo>
                    <a:pt x="20861" y="742"/>
                    <a:pt x="21408" y="142"/>
                    <a:pt x="20588" y="22"/>
                  </a:cubicBezTo>
                  <a:cubicBezTo>
                    <a:pt x="19767" y="-98"/>
                    <a:pt x="17580" y="262"/>
                    <a:pt x="14983" y="1162"/>
                  </a:cubicBezTo>
                  <a:cubicBezTo>
                    <a:pt x="12385" y="2062"/>
                    <a:pt x="9378" y="3502"/>
                    <a:pt x="7464" y="4882"/>
                  </a:cubicBezTo>
                  <a:cubicBezTo>
                    <a:pt x="5550" y="6262"/>
                    <a:pt x="4730" y="7582"/>
                    <a:pt x="5140" y="8482"/>
                  </a:cubicBezTo>
                  <a:cubicBezTo>
                    <a:pt x="5550" y="9382"/>
                    <a:pt x="7190" y="9862"/>
                    <a:pt x="8831" y="10102"/>
                  </a:cubicBezTo>
                  <a:cubicBezTo>
                    <a:pt x="10471" y="10342"/>
                    <a:pt x="12112" y="10342"/>
                    <a:pt x="12522" y="10642"/>
                  </a:cubicBezTo>
                  <a:cubicBezTo>
                    <a:pt x="12932" y="10942"/>
                    <a:pt x="12112" y="11542"/>
                    <a:pt x="9788" y="12922"/>
                  </a:cubicBezTo>
                  <a:cubicBezTo>
                    <a:pt x="7464" y="14302"/>
                    <a:pt x="3636" y="16462"/>
                    <a:pt x="1722" y="17842"/>
                  </a:cubicBezTo>
                  <a:cubicBezTo>
                    <a:pt x="-192" y="19222"/>
                    <a:pt x="-192" y="19822"/>
                    <a:pt x="218" y="20362"/>
                  </a:cubicBezTo>
                  <a:cubicBezTo>
                    <a:pt x="628" y="20902"/>
                    <a:pt x="1449" y="21382"/>
                    <a:pt x="4593" y="21442"/>
                  </a:cubicBezTo>
                  <a:cubicBezTo>
                    <a:pt x="7737" y="21502"/>
                    <a:pt x="13205" y="21142"/>
                    <a:pt x="18674" y="20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38216" y="337546"/>
              <a:ext cx="209551" cy="12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8763"/>
                  </a:moveTo>
                  <a:cubicBezTo>
                    <a:pt x="436" y="6901"/>
                    <a:pt x="873" y="5039"/>
                    <a:pt x="1964" y="3922"/>
                  </a:cubicBezTo>
                  <a:cubicBezTo>
                    <a:pt x="3055" y="2804"/>
                    <a:pt x="4800" y="2432"/>
                    <a:pt x="6327" y="3735"/>
                  </a:cubicBezTo>
                  <a:cubicBezTo>
                    <a:pt x="7855" y="5039"/>
                    <a:pt x="9164" y="8018"/>
                    <a:pt x="9818" y="10625"/>
                  </a:cubicBezTo>
                  <a:cubicBezTo>
                    <a:pt x="10473" y="13232"/>
                    <a:pt x="10473" y="15466"/>
                    <a:pt x="9927" y="17515"/>
                  </a:cubicBezTo>
                  <a:cubicBezTo>
                    <a:pt x="9382" y="19563"/>
                    <a:pt x="8291" y="21425"/>
                    <a:pt x="7745" y="21425"/>
                  </a:cubicBezTo>
                  <a:cubicBezTo>
                    <a:pt x="7200" y="21425"/>
                    <a:pt x="7200" y="19563"/>
                    <a:pt x="8073" y="16584"/>
                  </a:cubicBezTo>
                  <a:cubicBezTo>
                    <a:pt x="8945" y="13604"/>
                    <a:pt x="10691" y="9508"/>
                    <a:pt x="12218" y="6156"/>
                  </a:cubicBezTo>
                  <a:cubicBezTo>
                    <a:pt x="13745" y="2804"/>
                    <a:pt x="15055" y="197"/>
                    <a:pt x="15491" y="11"/>
                  </a:cubicBezTo>
                  <a:cubicBezTo>
                    <a:pt x="15927" y="-175"/>
                    <a:pt x="15491" y="2059"/>
                    <a:pt x="15164" y="4108"/>
                  </a:cubicBezTo>
                  <a:cubicBezTo>
                    <a:pt x="14836" y="6156"/>
                    <a:pt x="14618" y="8018"/>
                    <a:pt x="14618" y="9880"/>
                  </a:cubicBezTo>
                  <a:cubicBezTo>
                    <a:pt x="14618" y="11742"/>
                    <a:pt x="14836" y="13604"/>
                    <a:pt x="16036" y="14163"/>
                  </a:cubicBezTo>
                  <a:cubicBezTo>
                    <a:pt x="17236" y="14722"/>
                    <a:pt x="19418" y="13977"/>
                    <a:pt x="21600" y="13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474766" y="165100"/>
              <a:ext cx="254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41"/>
                    <a:pt x="0" y="9483"/>
                    <a:pt x="3600" y="13083"/>
                  </a:cubicBezTo>
                  <a:cubicBezTo>
                    <a:pt x="7200" y="16683"/>
                    <a:pt x="14400" y="1914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25516" y="501650"/>
              <a:ext cx="336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1" y="16800"/>
                    <a:pt x="9781" y="12000"/>
                    <a:pt x="13381" y="8400"/>
                  </a:cubicBezTo>
                  <a:cubicBezTo>
                    <a:pt x="16981" y="4800"/>
                    <a:pt x="1929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265216" y="482600"/>
              <a:ext cx="2032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589066" y="2222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589066" y="4000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512146" y="285750"/>
              <a:ext cx="24532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905" y="21600"/>
                  </a:moveTo>
                  <a:cubicBezTo>
                    <a:pt x="351" y="17486"/>
                    <a:pt x="-203" y="13371"/>
                    <a:pt x="74" y="10157"/>
                  </a:cubicBezTo>
                  <a:cubicBezTo>
                    <a:pt x="351" y="6943"/>
                    <a:pt x="1459" y="4629"/>
                    <a:pt x="2843" y="3857"/>
                  </a:cubicBezTo>
                  <a:cubicBezTo>
                    <a:pt x="4228" y="3086"/>
                    <a:pt x="5889" y="3857"/>
                    <a:pt x="7551" y="5914"/>
                  </a:cubicBezTo>
                  <a:cubicBezTo>
                    <a:pt x="9212" y="7971"/>
                    <a:pt x="10874" y="11314"/>
                    <a:pt x="12166" y="13629"/>
                  </a:cubicBezTo>
                  <a:cubicBezTo>
                    <a:pt x="13459" y="15943"/>
                    <a:pt x="14382" y="17229"/>
                    <a:pt x="15212" y="17357"/>
                  </a:cubicBezTo>
                  <a:cubicBezTo>
                    <a:pt x="16043" y="17486"/>
                    <a:pt x="16782" y="16457"/>
                    <a:pt x="17797" y="13371"/>
                  </a:cubicBezTo>
                  <a:cubicBezTo>
                    <a:pt x="18812" y="10286"/>
                    <a:pt x="20105" y="5143"/>
                    <a:pt x="213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1967379" y="100123"/>
              <a:ext cx="180851" cy="35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82" fill="norm" stroke="1" extrusionOk="0">
                  <a:moveTo>
                    <a:pt x="710" y="2774"/>
                  </a:moveTo>
                  <a:cubicBezTo>
                    <a:pt x="459" y="5969"/>
                    <a:pt x="208" y="9164"/>
                    <a:pt x="83" y="11912"/>
                  </a:cubicBezTo>
                  <a:cubicBezTo>
                    <a:pt x="-43" y="14660"/>
                    <a:pt x="-43" y="16961"/>
                    <a:pt x="208" y="18430"/>
                  </a:cubicBezTo>
                  <a:cubicBezTo>
                    <a:pt x="459" y="19900"/>
                    <a:pt x="962" y="20539"/>
                    <a:pt x="1841" y="20923"/>
                  </a:cubicBezTo>
                  <a:cubicBezTo>
                    <a:pt x="2720" y="21306"/>
                    <a:pt x="3976" y="21434"/>
                    <a:pt x="5859" y="21051"/>
                  </a:cubicBezTo>
                  <a:cubicBezTo>
                    <a:pt x="7743" y="20667"/>
                    <a:pt x="10255" y="19772"/>
                    <a:pt x="12892" y="18175"/>
                  </a:cubicBezTo>
                  <a:cubicBezTo>
                    <a:pt x="15529" y="16577"/>
                    <a:pt x="18292" y="14277"/>
                    <a:pt x="19799" y="11401"/>
                  </a:cubicBezTo>
                  <a:cubicBezTo>
                    <a:pt x="21306" y="8525"/>
                    <a:pt x="21557" y="5074"/>
                    <a:pt x="21431" y="2901"/>
                  </a:cubicBezTo>
                  <a:cubicBezTo>
                    <a:pt x="21306" y="729"/>
                    <a:pt x="20804" y="-166"/>
                    <a:pt x="20301" y="26"/>
                  </a:cubicBezTo>
                  <a:cubicBezTo>
                    <a:pt x="19799" y="217"/>
                    <a:pt x="19297" y="1496"/>
                    <a:pt x="18794" y="2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2183341" y="236623"/>
              <a:ext cx="101176" cy="21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39" fill="norm" stroke="1" extrusionOk="0">
                  <a:moveTo>
                    <a:pt x="5310" y="2284"/>
                  </a:moveTo>
                  <a:cubicBezTo>
                    <a:pt x="3960" y="7582"/>
                    <a:pt x="2610" y="12880"/>
                    <a:pt x="1710" y="16243"/>
                  </a:cubicBezTo>
                  <a:cubicBezTo>
                    <a:pt x="810" y="19605"/>
                    <a:pt x="360" y="21031"/>
                    <a:pt x="135" y="21133"/>
                  </a:cubicBezTo>
                  <a:cubicBezTo>
                    <a:pt x="-90" y="21235"/>
                    <a:pt x="-90" y="20012"/>
                    <a:pt x="585" y="16854"/>
                  </a:cubicBezTo>
                  <a:cubicBezTo>
                    <a:pt x="1260" y="13695"/>
                    <a:pt x="2610" y="8601"/>
                    <a:pt x="3960" y="5544"/>
                  </a:cubicBezTo>
                  <a:cubicBezTo>
                    <a:pt x="5310" y="2488"/>
                    <a:pt x="6660" y="1469"/>
                    <a:pt x="8460" y="756"/>
                  </a:cubicBezTo>
                  <a:cubicBezTo>
                    <a:pt x="10260" y="43"/>
                    <a:pt x="12510" y="-365"/>
                    <a:pt x="14535" y="450"/>
                  </a:cubicBezTo>
                  <a:cubicBezTo>
                    <a:pt x="16560" y="1265"/>
                    <a:pt x="18360" y="3303"/>
                    <a:pt x="19485" y="6360"/>
                  </a:cubicBezTo>
                  <a:cubicBezTo>
                    <a:pt x="20610" y="9416"/>
                    <a:pt x="21060" y="13492"/>
                    <a:pt x="21510" y="17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2354366" y="260350"/>
              <a:ext cx="6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2360716" y="14605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2459323" y="45394"/>
              <a:ext cx="60144" cy="35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43" fill="norm" stroke="1" extrusionOk="0">
                  <a:moveTo>
                    <a:pt x="21164" y="4572"/>
                  </a:moveTo>
                  <a:cubicBezTo>
                    <a:pt x="21164" y="3286"/>
                    <a:pt x="21164" y="2000"/>
                    <a:pt x="19674" y="1164"/>
                  </a:cubicBezTo>
                  <a:cubicBezTo>
                    <a:pt x="18185" y="329"/>
                    <a:pt x="15205" y="-57"/>
                    <a:pt x="12598" y="7"/>
                  </a:cubicBezTo>
                  <a:cubicBezTo>
                    <a:pt x="9992" y="72"/>
                    <a:pt x="7757" y="586"/>
                    <a:pt x="5523" y="2836"/>
                  </a:cubicBezTo>
                  <a:cubicBezTo>
                    <a:pt x="3288" y="5086"/>
                    <a:pt x="1054" y="9072"/>
                    <a:pt x="309" y="12479"/>
                  </a:cubicBezTo>
                  <a:cubicBezTo>
                    <a:pt x="-436" y="15886"/>
                    <a:pt x="309" y="18714"/>
                    <a:pt x="1054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2405166" y="266700"/>
              <a:ext cx="133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2643595" y="69850"/>
              <a:ext cx="142572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600" fill="norm" stroke="1" extrusionOk="0">
                  <a:moveTo>
                    <a:pt x="21085" y="0"/>
                  </a:moveTo>
                  <a:cubicBezTo>
                    <a:pt x="19520" y="0"/>
                    <a:pt x="17955" y="0"/>
                    <a:pt x="16076" y="549"/>
                  </a:cubicBezTo>
                  <a:cubicBezTo>
                    <a:pt x="14198" y="1098"/>
                    <a:pt x="12007" y="2197"/>
                    <a:pt x="9189" y="4820"/>
                  </a:cubicBezTo>
                  <a:cubicBezTo>
                    <a:pt x="6372" y="7444"/>
                    <a:pt x="2928" y="11593"/>
                    <a:pt x="1207" y="14339"/>
                  </a:cubicBezTo>
                  <a:cubicBezTo>
                    <a:pt x="-515" y="17085"/>
                    <a:pt x="-515" y="18427"/>
                    <a:pt x="1989" y="19403"/>
                  </a:cubicBezTo>
                  <a:cubicBezTo>
                    <a:pt x="4494" y="20380"/>
                    <a:pt x="9502" y="20990"/>
                    <a:pt x="145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2802256" y="200118"/>
              <a:ext cx="161711" cy="174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03" fill="norm" stroke="1" extrusionOk="0">
                  <a:moveTo>
                    <a:pt x="16172" y="6546"/>
                  </a:moveTo>
                  <a:cubicBezTo>
                    <a:pt x="13957" y="4232"/>
                    <a:pt x="11742" y="1917"/>
                    <a:pt x="9942" y="760"/>
                  </a:cubicBezTo>
                  <a:cubicBezTo>
                    <a:pt x="8142" y="-397"/>
                    <a:pt x="6757" y="-397"/>
                    <a:pt x="4957" y="1917"/>
                  </a:cubicBezTo>
                  <a:cubicBezTo>
                    <a:pt x="3157" y="4232"/>
                    <a:pt x="942" y="8860"/>
                    <a:pt x="249" y="12332"/>
                  </a:cubicBezTo>
                  <a:cubicBezTo>
                    <a:pt x="-443" y="15803"/>
                    <a:pt x="388" y="18117"/>
                    <a:pt x="1772" y="19403"/>
                  </a:cubicBezTo>
                  <a:cubicBezTo>
                    <a:pt x="3157" y="20689"/>
                    <a:pt x="5095" y="20946"/>
                    <a:pt x="7172" y="19532"/>
                  </a:cubicBezTo>
                  <a:cubicBezTo>
                    <a:pt x="9249" y="18117"/>
                    <a:pt x="11465" y="15032"/>
                    <a:pt x="12711" y="12846"/>
                  </a:cubicBezTo>
                  <a:cubicBezTo>
                    <a:pt x="13957" y="10660"/>
                    <a:pt x="14234" y="9374"/>
                    <a:pt x="14649" y="9374"/>
                  </a:cubicBezTo>
                  <a:cubicBezTo>
                    <a:pt x="15065" y="9374"/>
                    <a:pt x="15619" y="10660"/>
                    <a:pt x="16726" y="12846"/>
                  </a:cubicBezTo>
                  <a:cubicBezTo>
                    <a:pt x="17834" y="15032"/>
                    <a:pt x="19495" y="18117"/>
                    <a:pt x="21157" y="21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3052866" y="406400"/>
              <a:ext cx="381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3325916" y="57150"/>
              <a:ext cx="115521" cy="30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13" fill="norm" stroke="1" extrusionOk="0">
                  <a:moveTo>
                    <a:pt x="0" y="0"/>
                  </a:moveTo>
                  <a:cubicBezTo>
                    <a:pt x="785" y="3527"/>
                    <a:pt x="1571" y="7053"/>
                    <a:pt x="1964" y="10359"/>
                  </a:cubicBezTo>
                  <a:cubicBezTo>
                    <a:pt x="2356" y="13665"/>
                    <a:pt x="2356" y="16751"/>
                    <a:pt x="1964" y="18735"/>
                  </a:cubicBezTo>
                  <a:cubicBezTo>
                    <a:pt x="1571" y="20718"/>
                    <a:pt x="785" y="21600"/>
                    <a:pt x="393" y="21380"/>
                  </a:cubicBezTo>
                  <a:cubicBezTo>
                    <a:pt x="0" y="21159"/>
                    <a:pt x="0" y="19837"/>
                    <a:pt x="1178" y="18073"/>
                  </a:cubicBezTo>
                  <a:cubicBezTo>
                    <a:pt x="2356" y="16310"/>
                    <a:pt x="4713" y="14106"/>
                    <a:pt x="7069" y="12637"/>
                  </a:cubicBezTo>
                  <a:cubicBezTo>
                    <a:pt x="9425" y="11167"/>
                    <a:pt x="11782" y="10433"/>
                    <a:pt x="13745" y="10286"/>
                  </a:cubicBezTo>
                  <a:cubicBezTo>
                    <a:pt x="15709" y="10139"/>
                    <a:pt x="17280" y="10580"/>
                    <a:pt x="18655" y="11535"/>
                  </a:cubicBezTo>
                  <a:cubicBezTo>
                    <a:pt x="20029" y="12490"/>
                    <a:pt x="21207" y="13959"/>
                    <a:pt x="21404" y="15502"/>
                  </a:cubicBezTo>
                  <a:cubicBezTo>
                    <a:pt x="21600" y="17045"/>
                    <a:pt x="20815" y="18661"/>
                    <a:pt x="19636" y="19690"/>
                  </a:cubicBezTo>
                  <a:cubicBezTo>
                    <a:pt x="18458" y="20718"/>
                    <a:pt x="16887" y="21159"/>
                    <a:pt x="13745" y="21233"/>
                  </a:cubicBezTo>
                  <a:cubicBezTo>
                    <a:pt x="10604" y="21306"/>
                    <a:pt x="5891" y="21012"/>
                    <a:pt x="3535" y="20131"/>
                  </a:cubicBezTo>
                  <a:cubicBezTo>
                    <a:pt x="1178" y="19249"/>
                    <a:pt x="1178" y="17780"/>
                    <a:pt x="1178" y="16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3522766" y="0"/>
              <a:ext cx="76349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1600" fill="norm" stroke="1" extrusionOk="0">
                  <a:moveTo>
                    <a:pt x="1705" y="0"/>
                  </a:moveTo>
                  <a:cubicBezTo>
                    <a:pt x="8526" y="2042"/>
                    <a:pt x="15347" y="4084"/>
                    <a:pt x="18474" y="6824"/>
                  </a:cubicBezTo>
                  <a:cubicBezTo>
                    <a:pt x="21600" y="9564"/>
                    <a:pt x="21032" y="13003"/>
                    <a:pt x="17337" y="15582"/>
                  </a:cubicBezTo>
                  <a:cubicBezTo>
                    <a:pt x="13642" y="18161"/>
                    <a:pt x="6821" y="198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957366" y="1720849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938316" y="15748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796029" y="1669486"/>
              <a:ext cx="91488" cy="21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41" fill="norm" stroke="1" extrusionOk="0">
                  <a:moveTo>
                    <a:pt x="12382" y="705"/>
                  </a:moveTo>
                  <a:cubicBezTo>
                    <a:pt x="9927" y="273"/>
                    <a:pt x="7473" y="-159"/>
                    <a:pt x="5509" y="57"/>
                  </a:cubicBezTo>
                  <a:cubicBezTo>
                    <a:pt x="3545" y="273"/>
                    <a:pt x="2073" y="1137"/>
                    <a:pt x="1091" y="3513"/>
                  </a:cubicBezTo>
                  <a:cubicBezTo>
                    <a:pt x="109" y="5889"/>
                    <a:pt x="-382" y="9777"/>
                    <a:pt x="354" y="13017"/>
                  </a:cubicBezTo>
                  <a:cubicBezTo>
                    <a:pt x="1091" y="16257"/>
                    <a:pt x="3054" y="18849"/>
                    <a:pt x="6736" y="20145"/>
                  </a:cubicBezTo>
                  <a:cubicBezTo>
                    <a:pt x="10418" y="21441"/>
                    <a:pt x="15818" y="21441"/>
                    <a:pt x="21218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014516" y="1638300"/>
              <a:ext cx="48684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1469"/>
                    <a:pt x="5635" y="2939"/>
                    <a:pt x="10330" y="5437"/>
                  </a:cubicBezTo>
                  <a:cubicBezTo>
                    <a:pt x="15026" y="7935"/>
                    <a:pt x="21600" y="11461"/>
                    <a:pt x="21600" y="14327"/>
                  </a:cubicBezTo>
                  <a:cubicBezTo>
                    <a:pt x="21600" y="17192"/>
                    <a:pt x="15026" y="19396"/>
                    <a:pt x="84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501880" y="1430651"/>
              <a:ext cx="181650" cy="74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401" fill="norm" stroke="1" extrusionOk="0">
                  <a:moveTo>
                    <a:pt x="20340" y="3213"/>
                  </a:moveTo>
                  <a:cubicBezTo>
                    <a:pt x="20580" y="2608"/>
                    <a:pt x="20820" y="2003"/>
                    <a:pt x="20220" y="1398"/>
                  </a:cubicBezTo>
                  <a:cubicBezTo>
                    <a:pt x="19620" y="793"/>
                    <a:pt x="18180" y="188"/>
                    <a:pt x="16260" y="36"/>
                  </a:cubicBezTo>
                  <a:cubicBezTo>
                    <a:pt x="14340" y="-115"/>
                    <a:pt x="11940" y="188"/>
                    <a:pt x="8820" y="1277"/>
                  </a:cubicBezTo>
                  <a:cubicBezTo>
                    <a:pt x="5700" y="2366"/>
                    <a:pt x="1860" y="4241"/>
                    <a:pt x="540" y="5996"/>
                  </a:cubicBezTo>
                  <a:cubicBezTo>
                    <a:pt x="-780" y="7751"/>
                    <a:pt x="420" y="9384"/>
                    <a:pt x="3060" y="10988"/>
                  </a:cubicBezTo>
                  <a:cubicBezTo>
                    <a:pt x="5700" y="12591"/>
                    <a:pt x="9780" y="14164"/>
                    <a:pt x="12420" y="15525"/>
                  </a:cubicBezTo>
                  <a:cubicBezTo>
                    <a:pt x="15060" y="16887"/>
                    <a:pt x="16260" y="18036"/>
                    <a:pt x="16260" y="18974"/>
                  </a:cubicBezTo>
                  <a:cubicBezTo>
                    <a:pt x="16260" y="19912"/>
                    <a:pt x="15060" y="20638"/>
                    <a:pt x="13860" y="21031"/>
                  </a:cubicBezTo>
                  <a:cubicBezTo>
                    <a:pt x="12660" y="21424"/>
                    <a:pt x="11460" y="21485"/>
                    <a:pt x="10020" y="21303"/>
                  </a:cubicBezTo>
                  <a:cubicBezTo>
                    <a:pt x="8580" y="21122"/>
                    <a:pt x="6900" y="20698"/>
                    <a:pt x="5220" y="20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376466" y="239395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587604" y="2324100"/>
              <a:ext cx="187798" cy="9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86" fill="norm" stroke="1" extrusionOk="0">
                  <a:moveTo>
                    <a:pt x="14220" y="0"/>
                  </a:moveTo>
                  <a:cubicBezTo>
                    <a:pt x="12540" y="5760"/>
                    <a:pt x="10860" y="11520"/>
                    <a:pt x="8940" y="15360"/>
                  </a:cubicBezTo>
                  <a:cubicBezTo>
                    <a:pt x="7020" y="19200"/>
                    <a:pt x="4860" y="21120"/>
                    <a:pt x="3300" y="21360"/>
                  </a:cubicBezTo>
                  <a:cubicBezTo>
                    <a:pt x="1740" y="21600"/>
                    <a:pt x="780" y="20160"/>
                    <a:pt x="300" y="17040"/>
                  </a:cubicBezTo>
                  <a:cubicBezTo>
                    <a:pt x="-180" y="13920"/>
                    <a:pt x="-180" y="9120"/>
                    <a:pt x="1020" y="5760"/>
                  </a:cubicBezTo>
                  <a:cubicBezTo>
                    <a:pt x="2220" y="2400"/>
                    <a:pt x="4620" y="480"/>
                    <a:pt x="6780" y="720"/>
                  </a:cubicBezTo>
                  <a:cubicBezTo>
                    <a:pt x="8940" y="960"/>
                    <a:pt x="10860" y="3360"/>
                    <a:pt x="12300" y="6480"/>
                  </a:cubicBezTo>
                  <a:cubicBezTo>
                    <a:pt x="13740" y="9600"/>
                    <a:pt x="14700" y="13440"/>
                    <a:pt x="15900" y="16080"/>
                  </a:cubicBezTo>
                  <a:cubicBezTo>
                    <a:pt x="17100" y="18720"/>
                    <a:pt x="18540" y="20160"/>
                    <a:pt x="19500" y="19680"/>
                  </a:cubicBezTo>
                  <a:cubicBezTo>
                    <a:pt x="20460" y="19200"/>
                    <a:pt x="20940" y="16800"/>
                    <a:pt x="21180" y="13920"/>
                  </a:cubicBezTo>
                  <a:cubicBezTo>
                    <a:pt x="21420" y="11040"/>
                    <a:pt x="21420" y="7680"/>
                    <a:pt x="19740" y="5520"/>
                  </a:cubicBezTo>
                  <a:cubicBezTo>
                    <a:pt x="18060" y="3360"/>
                    <a:pt x="14700" y="2400"/>
                    <a:pt x="11340" y="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409027" y="1213576"/>
              <a:ext cx="185647" cy="12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116" fill="norm" stroke="1" extrusionOk="0">
                  <a:moveTo>
                    <a:pt x="12868" y="4127"/>
                  </a:moveTo>
                  <a:cubicBezTo>
                    <a:pt x="12148" y="8376"/>
                    <a:pt x="11428" y="12626"/>
                    <a:pt x="9988" y="15635"/>
                  </a:cubicBezTo>
                  <a:cubicBezTo>
                    <a:pt x="8548" y="18645"/>
                    <a:pt x="6388" y="20416"/>
                    <a:pt x="4708" y="20947"/>
                  </a:cubicBezTo>
                  <a:cubicBezTo>
                    <a:pt x="3028" y="21478"/>
                    <a:pt x="1828" y="20770"/>
                    <a:pt x="988" y="18645"/>
                  </a:cubicBezTo>
                  <a:cubicBezTo>
                    <a:pt x="148" y="16521"/>
                    <a:pt x="-332" y="12980"/>
                    <a:pt x="268" y="9970"/>
                  </a:cubicBezTo>
                  <a:cubicBezTo>
                    <a:pt x="868" y="6960"/>
                    <a:pt x="2548" y="4481"/>
                    <a:pt x="4468" y="3773"/>
                  </a:cubicBezTo>
                  <a:cubicBezTo>
                    <a:pt x="6388" y="3065"/>
                    <a:pt x="8548" y="4127"/>
                    <a:pt x="10348" y="6429"/>
                  </a:cubicBezTo>
                  <a:cubicBezTo>
                    <a:pt x="12148" y="8730"/>
                    <a:pt x="13588" y="12271"/>
                    <a:pt x="14908" y="14219"/>
                  </a:cubicBezTo>
                  <a:cubicBezTo>
                    <a:pt x="16228" y="16167"/>
                    <a:pt x="17428" y="16521"/>
                    <a:pt x="18388" y="15812"/>
                  </a:cubicBezTo>
                  <a:cubicBezTo>
                    <a:pt x="19348" y="15104"/>
                    <a:pt x="20068" y="13334"/>
                    <a:pt x="20548" y="10855"/>
                  </a:cubicBezTo>
                  <a:cubicBezTo>
                    <a:pt x="21028" y="8376"/>
                    <a:pt x="21268" y="5189"/>
                    <a:pt x="20788" y="3242"/>
                  </a:cubicBezTo>
                  <a:cubicBezTo>
                    <a:pt x="20308" y="1294"/>
                    <a:pt x="19108" y="586"/>
                    <a:pt x="17788" y="232"/>
                  </a:cubicBezTo>
                  <a:cubicBezTo>
                    <a:pt x="16468" y="-122"/>
                    <a:pt x="15028" y="-122"/>
                    <a:pt x="13948" y="586"/>
                  </a:cubicBezTo>
                  <a:cubicBezTo>
                    <a:pt x="12868" y="1294"/>
                    <a:pt x="12148" y="2711"/>
                    <a:pt x="11428" y="4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902304" y="1513047"/>
              <a:ext cx="125319" cy="493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24" fill="norm" stroke="1" extrusionOk="0">
                  <a:moveTo>
                    <a:pt x="20726" y="4909"/>
                  </a:moveTo>
                  <a:cubicBezTo>
                    <a:pt x="21086" y="3616"/>
                    <a:pt x="21446" y="2324"/>
                    <a:pt x="21266" y="1447"/>
                  </a:cubicBezTo>
                  <a:cubicBezTo>
                    <a:pt x="21086" y="570"/>
                    <a:pt x="20366" y="109"/>
                    <a:pt x="19106" y="16"/>
                  </a:cubicBezTo>
                  <a:cubicBezTo>
                    <a:pt x="17846" y="-76"/>
                    <a:pt x="16046" y="201"/>
                    <a:pt x="12986" y="1586"/>
                  </a:cubicBezTo>
                  <a:cubicBezTo>
                    <a:pt x="9926" y="2970"/>
                    <a:pt x="5606" y="5462"/>
                    <a:pt x="3086" y="8186"/>
                  </a:cubicBezTo>
                  <a:cubicBezTo>
                    <a:pt x="566" y="10909"/>
                    <a:pt x="-154" y="13862"/>
                    <a:pt x="26" y="16124"/>
                  </a:cubicBezTo>
                  <a:cubicBezTo>
                    <a:pt x="206" y="18386"/>
                    <a:pt x="1286" y="19955"/>
                    <a:pt x="2366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801916" y="1845587"/>
              <a:ext cx="1778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086" y="12793"/>
                    <a:pt x="6171" y="5170"/>
                    <a:pt x="9771" y="1993"/>
                  </a:cubicBezTo>
                  <a:cubicBezTo>
                    <a:pt x="13371" y="-1183"/>
                    <a:pt x="17486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2011466" y="1860550"/>
              <a:ext cx="1397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84"/>
                    <a:pt x="7200" y="6968"/>
                    <a:pt x="10800" y="10568"/>
                  </a:cubicBezTo>
                  <a:cubicBezTo>
                    <a:pt x="14400" y="14168"/>
                    <a:pt x="18000" y="178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2054316" y="1917700"/>
              <a:ext cx="778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20893" y="0"/>
                  </a:moveTo>
                  <a:cubicBezTo>
                    <a:pt x="13504" y="4629"/>
                    <a:pt x="6114" y="9257"/>
                    <a:pt x="2704" y="12857"/>
                  </a:cubicBezTo>
                  <a:cubicBezTo>
                    <a:pt x="-707" y="16457"/>
                    <a:pt x="-139" y="19029"/>
                    <a:pt x="4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2269373" y="1679337"/>
              <a:ext cx="123094" cy="33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47" fill="norm" stroke="1" extrusionOk="0">
                  <a:moveTo>
                    <a:pt x="21290" y="631"/>
                  </a:moveTo>
                  <a:cubicBezTo>
                    <a:pt x="19093" y="357"/>
                    <a:pt x="16897" y="84"/>
                    <a:pt x="14883" y="15"/>
                  </a:cubicBezTo>
                  <a:cubicBezTo>
                    <a:pt x="12870" y="-53"/>
                    <a:pt x="11039" y="84"/>
                    <a:pt x="9026" y="904"/>
                  </a:cubicBezTo>
                  <a:cubicBezTo>
                    <a:pt x="7012" y="1724"/>
                    <a:pt x="4815" y="3228"/>
                    <a:pt x="2985" y="5825"/>
                  </a:cubicBezTo>
                  <a:cubicBezTo>
                    <a:pt x="1154" y="8423"/>
                    <a:pt x="-310" y="12114"/>
                    <a:pt x="56" y="14917"/>
                  </a:cubicBezTo>
                  <a:cubicBezTo>
                    <a:pt x="422" y="17719"/>
                    <a:pt x="2619" y="19633"/>
                    <a:pt x="4815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2398816" y="1797050"/>
              <a:ext cx="152401" cy="15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0"/>
                  </a:moveTo>
                  <a:cubicBezTo>
                    <a:pt x="2100" y="2880"/>
                    <a:pt x="4200" y="5760"/>
                    <a:pt x="5250" y="8784"/>
                  </a:cubicBezTo>
                  <a:cubicBezTo>
                    <a:pt x="6300" y="11808"/>
                    <a:pt x="6300" y="14976"/>
                    <a:pt x="5550" y="17424"/>
                  </a:cubicBezTo>
                  <a:cubicBezTo>
                    <a:pt x="4800" y="19872"/>
                    <a:pt x="3300" y="21600"/>
                    <a:pt x="2550" y="21456"/>
                  </a:cubicBezTo>
                  <a:cubicBezTo>
                    <a:pt x="1800" y="21312"/>
                    <a:pt x="1800" y="19296"/>
                    <a:pt x="2400" y="16992"/>
                  </a:cubicBezTo>
                  <a:cubicBezTo>
                    <a:pt x="3000" y="14688"/>
                    <a:pt x="4200" y="12096"/>
                    <a:pt x="5700" y="9360"/>
                  </a:cubicBezTo>
                  <a:cubicBezTo>
                    <a:pt x="7200" y="6624"/>
                    <a:pt x="9000" y="3744"/>
                    <a:pt x="9900" y="3600"/>
                  </a:cubicBezTo>
                  <a:cubicBezTo>
                    <a:pt x="10800" y="3456"/>
                    <a:pt x="10800" y="6048"/>
                    <a:pt x="11250" y="8928"/>
                  </a:cubicBezTo>
                  <a:cubicBezTo>
                    <a:pt x="11700" y="11808"/>
                    <a:pt x="12600" y="14976"/>
                    <a:pt x="14400" y="16992"/>
                  </a:cubicBezTo>
                  <a:cubicBezTo>
                    <a:pt x="16200" y="19008"/>
                    <a:pt x="18900" y="19872"/>
                    <a:pt x="21600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2602016" y="1644650"/>
              <a:ext cx="79547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600" fill="norm" stroke="1" extrusionOk="0">
                  <a:moveTo>
                    <a:pt x="4985" y="0"/>
                  </a:moveTo>
                  <a:cubicBezTo>
                    <a:pt x="10523" y="3360"/>
                    <a:pt x="16062" y="6720"/>
                    <a:pt x="18831" y="9420"/>
                  </a:cubicBezTo>
                  <a:cubicBezTo>
                    <a:pt x="21600" y="12120"/>
                    <a:pt x="21600" y="14160"/>
                    <a:pt x="18000" y="16080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2779816" y="19367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2952214" y="1584238"/>
              <a:ext cx="373703" cy="42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20" fill="norm" stroke="1" extrusionOk="0">
                  <a:moveTo>
                    <a:pt x="7267" y="13822"/>
                  </a:moveTo>
                  <a:cubicBezTo>
                    <a:pt x="7389" y="13292"/>
                    <a:pt x="7511" y="12763"/>
                    <a:pt x="7267" y="12498"/>
                  </a:cubicBezTo>
                  <a:cubicBezTo>
                    <a:pt x="7023" y="12233"/>
                    <a:pt x="6413" y="12233"/>
                    <a:pt x="5314" y="12763"/>
                  </a:cubicBezTo>
                  <a:cubicBezTo>
                    <a:pt x="4216" y="13292"/>
                    <a:pt x="2630" y="14351"/>
                    <a:pt x="1592" y="15463"/>
                  </a:cubicBezTo>
                  <a:cubicBezTo>
                    <a:pt x="555" y="16575"/>
                    <a:pt x="67" y="17739"/>
                    <a:pt x="6" y="18586"/>
                  </a:cubicBezTo>
                  <a:cubicBezTo>
                    <a:pt x="-55" y="19433"/>
                    <a:pt x="311" y="19963"/>
                    <a:pt x="1592" y="19592"/>
                  </a:cubicBezTo>
                  <a:cubicBezTo>
                    <a:pt x="2874" y="19222"/>
                    <a:pt x="5070" y="17951"/>
                    <a:pt x="6413" y="15833"/>
                  </a:cubicBezTo>
                  <a:cubicBezTo>
                    <a:pt x="7755" y="13716"/>
                    <a:pt x="8243" y="10751"/>
                    <a:pt x="8426" y="8104"/>
                  </a:cubicBezTo>
                  <a:cubicBezTo>
                    <a:pt x="8609" y="5457"/>
                    <a:pt x="8487" y="3127"/>
                    <a:pt x="8243" y="1751"/>
                  </a:cubicBezTo>
                  <a:cubicBezTo>
                    <a:pt x="7999" y="375"/>
                    <a:pt x="7633" y="-49"/>
                    <a:pt x="7267" y="4"/>
                  </a:cubicBezTo>
                  <a:cubicBezTo>
                    <a:pt x="6901" y="57"/>
                    <a:pt x="6535" y="586"/>
                    <a:pt x="6291" y="2280"/>
                  </a:cubicBezTo>
                  <a:cubicBezTo>
                    <a:pt x="6047" y="3975"/>
                    <a:pt x="5925" y="6833"/>
                    <a:pt x="6169" y="9904"/>
                  </a:cubicBezTo>
                  <a:cubicBezTo>
                    <a:pt x="6413" y="12975"/>
                    <a:pt x="7023" y="16257"/>
                    <a:pt x="7450" y="18322"/>
                  </a:cubicBezTo>
                  <a:cubicBezTo>
                    <a:pt x="7877" y="20386"/>
                    <a:pt x="8121" y="21233"/>
                    <a:pt x="8304" y="21392"/>
                  </a:cubicBezTo>
                  <a:cubicBezTo>
                    <a:pt x="8487" y="21551"/>
                    <a:pt x="8609" y="21022"/>
                    <a:pt x="8853" y="19592"/>
                  </a:cubicBezTo>
                  <a:cubicBezTo>
                    <a:pt x="9098" y="18163"/>
                    <a:pt x="9464" y="15833"/>
                    <a:pt x="9708" y="14351"/>
                  </a:cubicBezTo>
                  <a:cubicBezTo>
                    <a:pt x="9952" y="12869"/>
                    <a:pt x="10074" y="12233"/>
                    <a:pt x="10318" y="11704"/>
                  </a:cubicBezTo>
                  <a:cubicBezTo>
                    <a:pt x="10562" y="11175"/>
                    <a:pt x="10928" y="10751"/>
                    <a:pt x="11416" y="10645"/>
                  </a:cubicBezTo>
                  <a:cubicBezTo>
                    <a:pt x="11904" y="10539"/>
                    <a:pt x="12514" y="10751"/>
                    <a:pt x="13125" y="11492"/>
                  </a:cubicBezTo>
                  <a:cubicBezTo>
                    <a:pt x="13735" y="12233"/>
                    <a:pt x="14345" y="13504"/>
                    <a:pt x="14589" y="14775"/>
                  </a:cubicBezTo>
                  <a:cubicBezTo>
                    <a:pt x="14833" y="16045"/>
                    <a:pt x="14711" y="17316"/>
                    <a:pt x="14284" y="18216"/>
                  </a:cubicBezTo>
                  <a:cubicBezTo>
                    <a:pt x="13857" y="19116"/>
                    <a:pt x="13125" y="19645"/>
                    <a:pt x="12698" y="19539"/>
                  </a:cubicBezTo>
                  <a:cubicBezTo>
                    <a:pt x="12270" y="19433"/>
                    <a:pt x="12148" y="18692"/>
                    <a:pt x="12881" y="17422"/>
                  </a:cubicBezTo>
                  <a:cubicBezTo>
                    <a:pt x="13613" y="16151"/>
                    <a:pt x="15199" y="14351"/>
                    <a:pt x="16359" y="13239"/>
                  </a:cubicBezTo>
                  <a:cubicBezTo>
                    <a:pt x="17518" y="12127"/>
                    <a:pt x="18250" y="11704"/>
                    <a:pt x="18921" y="11333"/>
                  </a:cubicBezTo>
                  <a:cubicBezTo>
                    <a:pt x="19592" y="10963"/>
                    <a:pt x="20203" y="10645"/>
                    <a:pt x="20203" y="11016"/>
                  </a:cubicBezTo>
                  <a:cubicBezTo>
                    <a:pt x="20203" y="11386"/>
                    <a:pt x="19592" y="12445"/>
                    <a:pt x="19043" y="13716"/>
                  </a:cubicBezTo>
                  <a:cubicBezTo>
                    <a:pt x="18494" y="14986"/>
                    <a:pt x="18006" y="16469"/>
                    <a:pt x="18433" y="17686"/>
                  </a:cubicBezTo>
                  <a:cubicBezTo>
                    <a:pt x="18860" y="18904"/>
                    <a:pt x="20203" y="19857"/>
                    <a:pt x="21545" y="20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738666" y="1847850"/>
              <a:ext cx="1206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738666" y="1949450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351939" y="1578632"/>
              <a:ext cx="110678" cy="57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500" fill="norm" stroke="1" extrusionOk="0">
                  <a:moveTo>
                    <a:pt x="19706" y="1286"/>
                  </a:moveTo>
                  <a:cubicBezTo>
                    <a:pt x="20506" y="889"/>
                    <a:pt x="21306" y="492"/>
                    <a:pt x="20706" y="254"/>
                  </a:cubicBezTo>
                  <a:cubicBezTo>
                    <a:pt x="20106" y="15"/>
                    <a:pt x="18106" y="-64"/>
                    <a:pt x="15106" y="55"/>
                  </a:cubicBezTo>
                  <a:cubicBezTo>
                    <a:pt x="12106" y="174"/>
                    <a:pt x="8106" y="492"/>
                    <a:pt x="5506" y="1246"/>
                  </a:cubicBezTo>
                  <a:cubicBezTo>
                    <a:pt x="2906" y="2001"/>
                    <a:pt x="1706" y="3192"/>
                    <a:pt x="1906" y="5018"/>
                  </a:cubicBezTo>
                  <a:cubicBezTo>
                    <a:pt x="2106" y="6845"/>
                    <a:pt x="3706" y="9307"/>
                    <a:pt x="5306" y="11649"/>
                  </a:cubicBezTo>
                  <a:cubicBezTo>
                    <a:pt x="6906" y="13992"/>
                    <a:pt x="8506" y="16215"/>
                    <a:pt x="9106" y="17724"/>
                  </a:cubicBezTo>
                  <a:cubicBezTo>
                    <a:pt x="9706" y="19233"/>
                    <a:pt x="9306" y="20027"/>
                    <a:pt x="8306" y="20583"/>
                  </a:cubicBezTo>
                  <a:cubicBezTo>
                    <a:pt x="7306" y="21139"/>
                    <a:pt x="5706" y="21457"/>
                    <a:pt x="4106" y="21496"/>
                  </a:cubicBezTo>
                  <a:cubicBezTo>
                    <a:pt x="2506" y="21536"/>
                    <a:pt x="906" y="21298"/>
                    <a:pt x="306" y="20980"/>
                  </a:cubicBezTo>
                  <a:cubicBezTo>
                    <a:pt x="-294" y="20662"/>
                    <a:pt x="106" y="20265"/>
                    <a:pt x="506" y="19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164116" y="231775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248403" y="2228850"/>
              <a:ext cx="155425" cy="1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00" fill="norm" stroke="1" extrusionOk="0">
                  <a:moveTo>
                    <a:pt x="17908" y="0"/>
                  </a:moveTo>
                  <a:cubicBezTo>
                    <a:pt x="16468" y="4950"/>
                    <a:pt x="15028" y="9900"/>
                    <a:pt x="12724" y="13050"/>
                  </a:cubicBezTo>
                  <a:cubicBezTo>
                    <a:pt x="10420" y="16200"/>
                    <a:pt x="7252" y="17550"/>
                    <a:pt x="4948" y="17775"/>
                  </a:cubicBezTo>
                  <a:cubicBezTo>
                    <a:pt x="2644" y="18000"/>
                    <a:pt x="1204" y="17100"/>
                    <a:pt x="484" y="15525"/>
                  </a:cubicBezTo>
                  <a:cubicBezTo>
                    <a:pt x="-236" y="13950"/>
                    <a:pt x="-236" y="11700"/>
                    <a:pt x="1060" y="9450"/>
                  </a:cubicBezTo>
                  <a:cubicBezTo>
                    <a:pt x="2356" y="7200"/>
                    <a:pt x="4948" y="4950"/>
                    <a:pt x="6964" y="4500"/>
                  </a:cubicBezTo>
                  <a:cubicBezTo>
                    <a:pt x="8980" y="4050"/>
                    <a:pt x="10420" y="5400"/>
                    <a:pt x="11716" y="7875"/>
                  </a:cubicBezTo>
                  <a:cubicBezTo>
                    <a:pt x="13012" y="10350"/>
                    <a:pt x="14164" y="13950"/>
                    <a:pt x="15172" y="16650"/>
                  </a:cubicBezTo>
                  <a:cubicBezTo>
                    <a:pt x="16180" y="19350"/>
                    <a:pt x="17044" y="21150"/>
                    <a:pt x="18052" y="21375"/>
                  </a:cubicBezTo>
                  <a:cubicBezTo>
                    <a:pt x="19060" y="21600"/>
                    <a:pt x="20212" y="20250"/>
                    <a:pt x="20788" y="18450"/>
                  </a:cubicBezTo>
                  <a:cubicBezTo>
                    <a:pt x="21364" y="16650"/>
                    <a:pt x="21364" y="14400"/>
                    <a:pt x="19924" y="11250"/>
                  </a:cubicBezTo>
                  <a:cubicBezTo>
                    <a:pt x="18484" y="8100"/>
                    <a:pt x="15604" y="4050"/>
                    <a:pt x="127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309627" y="1310481"/>
              <a:ext cx="146590" cy="137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32" fill="norm" stroke="1" extrusionOk="0">
                  <a:moveTo>
                    <a:pt x="13964" y="8468"/>
                  </a:moveTo>
                  <a:cubicBezTo>
                    <a:pt x="13656" y="5523"/>
                    <a:pt x="13347" y="2577"/>
                    <a:pt x="12113" y="1105"/>
                  </a:cubicBezTo>
                  <a:cubicBezTo>
                    <a:pt x="10879" y="-368"/>
                    <a:pt x="8719" y="-368"/>
                    <a:pt x="6713" y="1105"/>
                  </a:cubicBezTo>
                  <a:cubicBezTo>
                    <a:pt x="4707" y="2577"/>
                    <a:pt x="2856" y="5523"/>
                    <a:pt x="1621" y="8796"/>
                  </a:cubicBezTo>
                  <a:cubicBezTo>
                    <a:pt x="387" y="12068"/>
                    <a:pt x="-230" y="15668"/>
                    <a:pt x="79" y="17959"/>
                  </a:cubicBezTo>
                  <a:cubicBezTo>
                    <a:pt x="387" y="20250"/>
                    <a:pt x="1621" y="21232"/>
                    <a:pt x="2856" y="21068"/>
                  </a:cubicBezTo>
                  <a:cubicBezTo>
                    <a:pt x="4090" y="20905"/>
                    <a:pt x="5324" y="19596"/>
                    <a:pt x="6404" y="17959"/>
                  </a:cubicBezTo>
                  <a:cubicBezTo>
                    <a:pt x="7484" y="16323"/>
                    <a:pt x="8410" y="14359"/>
                    <a:pt x="9490" y="12068"/>
                  </a:cubicBezTo>
                  <a:cubicBezTo>
                    <a:pt x="10570" y="9777"/>
                    <a:pt x="11804" y="7159"/>
                    <a:pt x="12730" y="6668"/>
                  </a:cubicBezTo>
                  <a:cubicBezTo>
                    <a:pt x="13656" y="6177"/>
                    <a:pt x="14273" y="7814"/>
                    <a:pt x="15661" y="10596"/>
                  </a:cubicBezTo>
                  <a:cubicBezTo>
                    <a:pt x="17050" y="13377"/>
                    <a:pt x="19210" y="17305"/>
                    <a:pt x="21370" y="21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606172" y="1605668"/>
              <a:ext cx="97190" cy="42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31" fill="norm" stroke="1" extrusionOk="0">
                  <a:moveTo>
                    <a:pt x="19833" y="5790"/>
                  </a:moveTo>
                  <a:cubicBezTo>
                    <a:pt x="20293" y="4726"/>
                    <a:pt x="20752" y="3662"/>
                    <a:pt x="20982" y="2704"/>
                  </a:cubicBezTo>
                  <a:cubicBezTo>
                    <a:pt x="21212" y="1746"/>
                    <a:pt x="21212" y="895"/>
                    <a:pt x="20063" y="416"/>
                  </a:cubicBezTo>
                  <a:cubicBezTo>
                    <a:pt x="18914" y="-63"/>
                    <a:pt x="16616" y="-169"/>
                    <a:pt x="14089" y="310"/>
                  </a:cubicBezTo>
                  <a:cubicBezTo>
                    <a:pt x="11561" y="789"/>
                    <a:pt x="8803" y="1853"/>
                    <a:pt x="6276" y="4353"/>
                  </a:cubicBezTo>
                  <a:cubicBezTo>
                    <a:pt x="3748" y="6854"/>
                    <a:pt x="1450" y="10791"/>
                    <a:pt x="531" y="13876"/>
                  </a:cubicBezTo>
                  <a:cubicBezTo>
                    <a:pt x="-388" y="16962"/>
                    <a:pt x="72" y="19197"/>
                    <a:pt x="531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546338" y="1873955"/>
              <a:ext cx="125779" cy="6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753" fill="norm" stroke="1" extrusionOk="0">
                  <a:moveTo>
                    <a:pt x="1952" y="20753"/>
                  </a:moveTo>
                  <a:cubicBezTo>
                    <a:pt x="1232" y="17577"/>
                    <a:pt x="512" y="14400"/>
                    <a:pt x="152" y="10588"/>
                  </a:cubicBezTo>
                  <a:cubicBezTo>
                    <a:pt x="-208" y="6777"/>
                    <a:pt x="-208" y="2329"/>
                    <a:pt x="3392" y="741"/>
                  </a:cubicBezTo>
                  <a:cubicBezTo>
                    <a:pt x="6992" y="-847"/>
                    <a:pt x="14192" y="424"/>
                    <a:pt x="21392" y="1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691166" y="1962150"/>
              <a:ext cx="698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722916" y="1973353"/>
              <a:ext cx="69851" cy="9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21600" y="347"/>
                  </a:moveTo>
                  <a:cubicBezTo>
                    <a:pt x="18327" y="-144"/>
                    <a:pt x="15055" y="-635"/>
                    <a:pt x="11455" y="2801"/>
                  </a:cubicBezTo>
                  <a:cubicBezTo>
                    <a:pt x="7855" y="6238"/>
                    <a:pt x="3927" y="13601"/>
                    <a:pt x="0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4898272" y="1721792"/>
              <a:ext cx="110395" cy="27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25" fill="norm" stroke="1" extrusionOk="0">
                  <a:moveTo>
                    <a:pt x="21256" y="930"/>
                  </a:moveTo>
                  <a:cubicBezTo>
                    <a:pt x="19626" y="427"/>
                    <a:pt x="17996" y="-75"/>
                    <a:pt x="15347" y="9"/>
                  </a:cubicBezTo>
                  <a:cubicBezTo>
                    <a:pt x="12698" y="92"/>
                    <a:pt x="9030" y="762"/>
                    <a:pt x="6177" y="3525"/>
                  </a:cubicBezTo>
                  <a:cubicBezTo>
                    <a:pt x="3324" y="6288"/>
                    <a:pt x="1286" y="11144"/>
                    <a:pt x="471" y="14492"/>
                  </a:cubicBezTo>
                  <a:cubicBezTo>
                    <a:pt x="-344" y="17841"/>
                    <a:pt x="64" y="19683"/>
                    <a:pt x="471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4989616" y="1809750"/>
              <a:ext cx="146051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1565" y="292"/>
                    <a:pt x="3130" y="584"/>
                    <a:pt x="4539" y="2773"/>
                  </a:cubicBezTo>
                  <a:cubicBezTo>
                    <a:pt x="5948" y="4962"/>
                    <a:pt x="7200" y="9049"/>
                    <a:pt x="7357" y="12114"/>
                  </a:cubicBezTo>
                  <a:cubicBezTo>
                    <a:pt x="7513" y="15178"/>
                    <a:pt x="6574" y="17222"/>
                    <a:pt x="5322" y="18827"/>
                  </a:cubicBezTo>
                  <a:cubicBezTo>
                    <a:pt x="4070" y="20432"/>
                    <a:pt x="2504" y="21600"/>
                    <a:pt x="1722" y="21454"/>
                  </a:cubicBezTo>
                  <a:cubicBezTo>
                    <a:pt x="939" y="21308"/>
                    <a:pt x="939" y="19849"/>
                    <a:pt x="2348" y="16930"/>
                  </a:cubicBezTo>
                  <a:cubicBezTo>
                    <a:pt x="3757" y="14011"/>
                    <a:pt x="6574" y="9632"/>
                    <a:pt x="8765" y="7005"/>
                  </a:cubicBezTo>
                  <a:cubicBezTo>
                    <a:pt x="10957" y="4378"/>
                    <a:pt x="12522" y="3503"/>
                    <a:pt x="13461" y="3795"/>
                  </a:cubicBezTo>
                  <a:cubicBezTo>
                    <a:pt x="14400" y="4086"/>
                    <a:pt x="14713" y="5546"/>
                    <a:pt x="14870" y="7005"/>
                  </a:cubicBezTo>
                  <a:cubicBezTo>
                    <a:pt x="15026" y="8465"/>
                    <a:pt x="15026" y="9924"/>
                    <a:pt x="15339" y="11384"/>
                  </a:cubicBezTo>
                  <a:cubicBezTo>
                    <a:pt x="15652" y="12843"/>
                    <a:pt x="16278" y="14303"/>
                    <a:pt x="17374" y="15032"/>
                  </a:cubicBezTo>
                  <a:cubicBezTo>
                    <a:pt x="18470" y="15762"/>
                    <a:pt x="20035" y="15762"/>
                    <a:pt x="21600" y="15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186466" y="1727200"/>
              <a:ext cx="4463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0" y="0"/>
                  </a:moveTo>
                  <a:cubicBezTo>
                    <a:pt x="9818" y="3520"/>
                    <a:pt x="19636" y="7040"/>
                    <a:pt x="20618" y="10640"/>
                  </a:cubicBezTo>
                  <a:cubicBezTo>
                    <a:pt x="21600" y="14240"/>
                    <a:pt x="13745" y="17920"/>
                    <a:pt x="58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5351566" y="18923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5369265" y="1620247"/>
              <a:ext cx="286607" cy="39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51" fill="norm" stroke="1" extrusionOk="0">
                  <a:moveTo>
                    <a:pt x="8083" y="15112"/>
                  </a:moveTo>
                  <a:cubicBezTo>
                    <a:pt x="7926" y="14537"/>
                    <a:pt x="7770" y="13963"/>
                    <a:pt x="7065" y="13618"/>
                  </a:cubicBezTo>
                  <a:cubicBezTo>
                    <a:pt x="6361" y="13274"/>
                    <a:pt x="5109" y="13159"/>
                    <a:pt x="3778" y="14135"/>
                  </a:cubicBezTo>
                  <a:cubicBezTo>
                    <a:pt x="2448" y="15112"/>
                    <a:pt x="1039" y="17180"/>
                    <a:pt x="413" y="18559"/>
                  </a:cubicBezTo>
                  <a:cubicBezTo>
                    <a:pt x="-213" y="19937"/>
                    <a:pt x="-56" y="20627"/>
                    <a:pt x="413" y="21029"/>
                  </a:cubicBezTo>
                  <a:cubicBezTo>
                    <a:pt x="883" y="21431"/>
                    <a:pt x="1665" y="21546"/>
                    <a:pt x="2291" y="21374"/>
                  </a:cubicBezTo>
                  <a:cubicBezTo>
                    <a:pt x="2917" y="21201"/>
                    <a:pt x="3387" y="20742"/>
                    <a:pt x="4483" y="18674"/>
                  </a:cubicBezTo>
                  <a:cubicBezTo>
                    <a:pt x="5578" y="16606"/>
                    <a:pt x="7300" y="12929"/>
                    <a:pt x="8396" y="9769"/>
                  </a:cubicBezTo>
                  <a:cubicBezTo>
                    <a:pt x="9491" y="6610"/>
                    <a:pt x="9961" y="3967"/>
                    <a:pt x="10196" y="2301"/>
                  </a:cubicBezTo>
                  <a:cubicBezTo>
                    <a:pt x="10430" y="635"/>
                    <a:pt x="10430" y="-54"/>
                    <a:pt x="10117" y="3"/>
                  </a:cubicBezTo>
                  <a:cubicBezTo>
                    <a:pt x="9804" y="61"/>
                    <a:pt x="9178" y="865"/>
                    <a:pt x="8552" y="2933"/>
                  </a:cubicBezTo>
                  <a:cubicBezTo>
                    <a:pt x="7926" y="5001"/>
                    <a:pt x="7300" y="8333"/>
                    <a:pt x="6909" y="10918"/>
                  </a:cubicBezTo>
                  <a:cubicBezTo>
                    <a:pt x="6517" y="13503"/>
                    <a:pt x="6361" y="15342"/>
                    <a:pt x="6283" y="16606"/>
                  </a:cubicBezTo>
                  <a:cubicBezTo>
                    <a:pt x="6204" y="17869"/>
                    <a:pt x="6204" y="18559"/>
                    <a:pt x="6439" y="18674"/>
                  </a:cubicBezTo>
                  <a:cubicBezTo>
                    <a:pt x="6674" y="18789"/>
                    <a:pt x="7144" y="18329"/>
                    <a:pt x="7848" y="17180"/>
                  </a:cubicBezTo>
                  <a:cubicBezTo>
                    <a:pt x="8552" y="16031"/>
                    <a:pt x="9491" y="14193"/>
                    <a:pt x="10430" y="12986"/>
                  </a:cubicBezTo>
                  <a:cubicBezTo>
                    <a:pt x="11370" y="11780"/>
                    <a:pt x="12309" y="11206"/>
                    <a:pt x="13013" y="11320"/>
                  </a:cubicBezTo>
                  <a:cubicBezTo>
                    <a:pt x="13717" y="11435"/>
                    <a:pt x="14187" y="12240"/>
                    <a:pt x="14187" y="13389"/>
                  </a:cubicBezTo>
                  <a:cubicBezTo>
                    <a:pt x="14187" y="14537"/>
                    <a:pt x="13717" y="16031"/>
                    <a:pt x="13248" y="17008"/>
                  </a:cubicBezTo>
                  <a:cubicBezTo>
                    <a:pt x="12778" y="17984"/>
                    <a:pt x="12309" y="18444"/>
                    <a:pt x="11996" y="18386"/>
                  </a:cubicBezTo>
                  <a:cubicBezTo>
                    <a:pt x="11683" y="18329"/>
                    <a:pt x="11526" y="17755"/>
                    <a:pt x="12309" y="16491"/>
                  </a:cubicBezTo>
                  <a:cubicBezTo>
                    <a:pt x="13091" y="15227"/>
                    <a:pt x="14813" y="13274"/>
                    <a:pt x="16065" y="12067"/>
                  </a:cubicBezTo>
                  <a:cubicBezTo>
                    <a:pt x="17317" y="10861"/>
                    <a:pt x="18100" y="10401"/>
                    <a:pt x="18961" y="9999"/>
                  </a:cubicBezTo>
                  <a:cubicBezTo>
                    <a:pt x="19822" y="9597"/>
                    <a:pt x="20761" y="9252"/>
                    <a:pt x="21074" y="9367"/>
                  </a:cubicBezTo>
                  <a:cubicBezTo>
                    <a:pt x="21387" y="9482"/>
                    <a:pt x="21074" y="10057"/>
                    <a:pt x="20291" y="11435"/>
                  </a:cubicBezTo>
                  <a:cubicBezTo>
                    <a:pt x="19509" y="12814"/>
                    <a:pt x="18257" y="14997"/>
                    <a:pt x="17630" y="16433"/>
                  </a:cubicBezTo>
                  <a:cubicBezTo>
                    <a:pt x="17004" y="17869"/>
                    <a:pt x="17004" y="18559"/>
                    <a:pt x="17630" y="18846"/>
                  </a:cubicBezTo>
                  <a:cubicBezTo>
                    <a:pt x="18257" y="19133"/>
                    <a:pt x="19509" y="19018"/>
                    <a:pt x="20761" y="18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5783366" y="1879600"/>
              <a:ext cx="1587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0800"/>
                    <a:pt x="11520" y="21600"/>
                    <a:pt x="15120" y="21600"/>
                  </a:cubicBezTo>
                  <a:cubicBezTo>
                    <a:pt x="18720" y="21600"/>
                    <a:pt x="2016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5846866" y="1822450"/>
              <a:ext cx="254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6265085" y="1605756"/>
              <a:ext cx="99125" cy="46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407" fill="norm" stroke="1" extrusionOk="0">
                  <a:moveTo>
                    <a:pt x="20020" y="4977"/>
                  </a:moveTo>
                  <a:cubicBezTo>
                    <a:pt x="20461" y="3911"/>
                    <a:pt x="20902" y="2846"/>
                    <a:pt x="20461" y="2022"/>
                  </a:cubicBezTo>
                  <a:cubicBezTo>
                    <a:pt x="20020" y="1199"/>
                    <a:pt x="18698" y="618"/>
                    <a:pt x="16935" y="279"/>
                  </a:cubicBezTo>
                  <a:cubicBezTo>
                    <a:pt x="15171" y="-60"/>
                    <a:pt x="12967" y="-157"/>
                    <a:pt x="10102" y="376"/>
                  </a:cubicBezTo>
                  <a:cubicBezTo>
                    <a:pt x="7237" y="908"/>
                    <a:pt x="3710" y="2071"/>
                    <a:pt x="1726" y="3766"/>
                  </a:cubicBezTo>
                  <a:cubicBezTo>
                    <a:pt x="-257" y="5461"/>
                    <a:pt x="-698" y="7689"/>
                    <a:pt x="1286" y="10110"/>
                  </a:cubicBezTo>
                  <a:cubicBezTo>
                    <a:pt x="3269" y="12532"/>
                    <a:pt x="7678" y="15147"/>
                    <a:pt x="10102" y="16745"/>
                  </a:cubicBezTo>
                  <a:cubicBezTo>
                    <a:pt x="12526" y="18343"/>
                    <a:pt x="12967" y="18925"/>
                    <a:pt x="13408" y="19457"/>
                  </a:cubicBezTo>
                  <a:cubicBezTo>
                    <a:pt x="13849" y="19990"/>
                    <a:pt x="14290" y="20474"/>
                    <a:pt x="13408" y="20813"/>
                  </a:cubicBezTo>
                  <a:cubicBezTo>
                    <a:pt x="12526" y="21152"/>
                    <a:pt x="10322" y="21346"/>
                    <a:pt x="7898" y="21395"/>
                  </a:cubicBezTo>
                  <a:cubicBezTo>
                    <a:pt x="5473" y="21443"/>
                    <a:pt x="2829" y="21346"/>
                    <a:pt x="184" y="21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6227866" y="2201060"/>
              <a:ext cx="114301" cy="8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13200" y="13570"/>
                  </a:moveTo>
                  <a:cubicBezTo>
                    <a:pt x="12800" y="10870"/>
                    <a:pt x="12400" y="8170"/>
                    <a:pt x="11600" y="5740"/>
                  </a:cubicBezTo>
                  <a:cubicBezTo>
                    <a:pt x="10800" y="3310"/>
                    <a:pt x="9600" y="1150"/>
                    <a:pt x="8000" y="340"/>
                  </a:cubicBezTo>
                  <a:cubicBezTo>
                    <a:pt x="6400" y="-470"/>
                    <a:pt x="4400" y="70"/>
                    <a:pt x="2800" y="3040"/>
                  </a:cubicBezTo>
                  <a:cubicBezTo>
                    <a:pt x="1200" y="6010"/>
                    <a:pt x="0" y="11410"/>
                    <a:pt x="0" y="15190"/>
                  </a:cubicBezTo>
                  <a:cubicBezTo>
                    <a:pt x="0" y="18970"/>
                    <a:pt x="1200" y="21130"/>
                    <a:pt x="5000" y="21130"/>
                  </a:cubicBezTo>
                  <a:cubicBezTo>
                    <a:pt x="8800" y="21130"/>
                    <a:pt x="15200" y="18970"/>
                    <a:pt x="21600" y="16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6145316" y="1339850"/>
              <a:ext cx="91164" cy="20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96" fill="norm" stroke="1" extrusionOk="0">
                  <a:moveTo>
                    <a:pt x="10309" y="0"/>
                  </a:moveTo>
                  <a:cubicBezTo>
                    <a:pt x="10309" y="6458"/>
                    <a:pt x="10309" y="12915"/>
                    <a:pt x="10309" y="16701"/>
                  </a:cubicBezTo>
                  <a:cubicBezTo>
                    <a:pt x="10309" y="20487"/>
                    <a:pt x="10309" y="21600"/>
                    <a:pt x="9818" y="21489"/>
                  </a:cubicBezTo>
                  <a:cubicBezTo>
                    <a:pt x="9327" y="21377"/>
                    <a:pt x="8345" y="20041"/>
                    <a:pt x="7855" y="18816"/>
                  </a:cubicBezTo>
                  <a:cubicBezTo>
                    <a:pt x="7364" y="17592"/>
                    <a:pt x="7364" y="16478"/>
                    <a:pt x="7855" y="15365"/>
                  </a:cubicBezTo>
                  <a:cubicBezTo>
                    <a:pt x="8345" y="14252"/>
                    <a:pt x="9327" y="13138"/>
                    <a:pt x="11291" y="12470"/>
                  </a:cubicBezTo>
                  <a:cubicBezTo>
                    <a:pt x="13255" y="11802"/>
                    <a:pt x="16200" y="11579"/>
                    <a:pt x="17918" y="12025"/>
                  </a:cubicBezTo>
                  <a:cubicBezTo>
                    <a:pt x="19636" y="12470"/>
                    <a:pt x="20127" y="13584"/>
                    <a:pt x="20618" y="14920"/>
                  </a:cubicBezTo>
                  <a:cubicBezTo>
                    <a:pt x="21109" y="16256"/>
                    <a:pt x="21600" y="17814"/>
                    <a:pt x="20373" y="18816"/>
                  </a:cubicBezTo>
                  <a:cubicBezTo>
                    <a:pt x="19145" y="19819"/>
                    <a:pt x="16200" y="20264"/>
                    <a:pt x="13500" y="20487"/>
                  </a:cubicBezTo>
                  <a:cubicBezTo>
                    <a:pt x="10800" y="20709"/>
                    <a:pt x="8345" y="20709"/>
                    <a:pt x="6136" y="20153"/>
                  </a:cubicBezTo>
                  <a:cubicBezTo>
                    <a:pt x="3927" y="19596"/>
                    <a:pt x="1964" y="18482"/>
                    <a:pt x="0" y="17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6440321" y="1684032"/>
              <a:ext cx="85996" cy="3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19" fill="norm" stroke="1" extrusionOk="0">
                  <a:moveTo>
                    <a:pt x="21404" y="3519"/>
                  </a:moveTo>
                  <a:cubicBezTo>
                    <a:pt x="21404" y="2852"/>
                    <a:pt x="21404" y="2186"/>
                    <a:pt x="20614" y="1586"/>
                  </a:cubicBezTo>
                  <a:cubicBezTo>
                    <a:pt x="19824" y="986"/>
                    <a:pt x="18243" y="452"/>
                    <a:pt x="15609" y="186"/>
                  </a:cubicBezTo>
                  <a:cubicBezTo>
                    <a:pt x="12975" y="-81"/>
                    <a:pt x="9287" y="-81"/>
                    <a:pt x="6653" y="319"/>
                  </a:cubicBezTo>
                  <a:cubicBezTo>
                    <a:pt x="4019" y="719"/>
                    <a:pt x="2438" y="1519"/>
                    <a:pt x="1384" y="4052"/>
                  </a:cubicBezTo>
                  <a:cubicBezTo>
                    <a:pt x="331" y="6586"/>
                    <a:pt x="-196" y="10852"/>
                    <a:pt x="67" y="14052"/>
                  </a:cubicBezTo>
                  <a:cubicBezTo>
                    <a:pt x="331" y="17252"/>
                    <a:pt x="1384" y="19386"/>
                    <a:pt x="2438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6390703" y="1866900"/>
              <a:ext cx="141964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339" y="21600"/>
                  </a:moveTo>
                  <a:cubicBezTo>
                    <a:pt x="22" y="17100"/>
                    <a:pt x="-296" y="12600"/>
                    <a:pt x="498" y="9450"/>
                  </a:cubicBezTo>
                  <a:cubicBezTo>
                    <a:pt x="1292" y="6300"/>
                    <a:pt x="3198" y="4500"/>
                    <a:pt x="6851" y="3150"/>
                  </a:cubicBezTo>
                  <a:cubicBezTo>
                    <a:pt x="10504" y="1800"/>
                    <a:pt x="15904" y="900"/>
                    <a:pt x="213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6513616" y="1911350"/>
              <a:ext cx="762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6539016" y="1943100"/>
              <a:ext cx="571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800"/>
                    <a:pt x="13600" y="1600"/>
                    <a:pt x="10000" y="5200"/>
                  </a:cubicBezTo>
                  <a:cubicBezTo>
                    <a:pt x="6400" y="8800"/>
                    <a:pt x="3200" y="15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6656989" y="1747951"/>
              <a:ext cx="78878" cy="24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52" fill="norm" stroke="1" extrusionOk="0">
                  <a:moveTo>
                    <a:pt x="21182" y="960"/>
                  </a:moveTo>
                  <a:cubicBezTo>
                    <a:pt x="17771" y="406"/>
                    <a:pt x="14361" y="-148"/>
                    <a:pt x="11803" y="37"/>
                  </a:cubicBezTo>
                  <a:cubicBezTo>
                    <a:pt x="9245" y="221"/>
                    <a:pt x="7540" y="1144"/>
                    <a:pt x="5550" y="4190"/>
                  </a:cubicBezTo>
                  <a:cubicBezTo>
                    <a:pt x="3561" y="7237"/>
                    <a:pt x="1287" y="12406"/>
                    <a:pt x="435" y="15637"/>
                  </a:cubicBezTo>
                  <a:cubicBezTo>
                    <a:pt x="-418" y="18867"/>
                    <a:pt x="150" y="20160"/>
                    <a:pt x="719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6716816" y="1828857"/>
              <a:ext cx="152401" cy="12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9710"/>
                  </a:moveTo>
                  <a:cubicBezTo>
                    <a:pt x="300" y="7910"/>
                    <a:pt x="600" y="6110"/>
                    <a:pt x="1050" y="4310"/>
                  </a:cubicBezTo>
                  <a:cubicBezTo>
                    <a:pt x="1500" y="2510"/>
                    <a:pt x="2100" y="710"/>
                    <a:pt x="3150" y="170"/>
                  </a:cubicBezTo>
                  <a:cubicBezTo>
                    <a:pt x="4200" y="-370"/>
                    <a:pt x="5700" y="350"/>
                    <a:pt x="7200" y="2690"/>
                  </a:cubicBezTo>
                  <a:cubicBezTo>
                    <a:pt x="8700" y="5030"/>
                    <a:pt x="10200" y="8990"/>
                    <a:pt x="10800" y="11870"/>
                  </a:cubicBezTo>
                  <a:cubicBezTo>
                    <a:pt x="11400" y="14750"/>
                    <a:pt x="11100" y="16550"/>
                    <a:pt x="10350" y="18170"/>
                  </a:cubicBezTo>
                  <a:cubicBezTo>
                    <a:pt x="9600" y="19790"/>
                    <a:pt x="8400" y="21230"/>
                    <a:pt x="7650" y="21050"/>
                  </a:cubicBezTo>
                  <a:cubicBezTo>
                    <a:pt x="6900" y="20870"/>
                    <a:pt x="6600" y="19070"/>
                    <a:pt x="7200" y="16190"/>
                  </a:cubicBezTo>
                  <a:cubicBezTo>
                    <a:pt x="7800" y="13310"/>
                    <a:pt x="9300" y="9350"/>
                    <a:pt x="10500" y="6650"/>
                  </a:cubicBezTo>
                  <a:cubicBezTo>
                    <a:pt x="11700" y="3950"/>
                    <a:pt x="12600" y="2510"/>
                    <a:pt x="13050" y="2690"/>
                  </a:cubicBezTo>
                  <a:cubicBezTo>
                    <a:pt x="13500" y="2870"/>
                    <a:pt x="13500" y="4670"/>
                    <a:pt x="14850" y="7370"/>
                  </a:cubicBezTo>
                  <a:cubicBezTo>
                    <a:pt x="16200" y="10070"/>
                    <a:pt x="18900" y="13670"/>
                    <a:pt x="21600" y="17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6913666" y="1739900"/>
              <a:ext cx="6653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600" fill="norm" stroke="1" extrusionOk="0">
                  <a:moveTo>
                    <a:pt x="17673" y="0"/>
                  </a:moveTo>
                  <a:cubicBezTo>
                    <a:pt x="19636" y="3851"/>
                    <a:pt x="21600" y="7702"/>
                    <a:pt x="19964" y="11135"/>
                  </a:cubicBezTo>
                  <a:cubicBezTo>
                    <a:pt x="18327" y="14567"/>
                    <a:pt x="13091" y="17581"/>
                    <a:pt x="9164" y="19256"/>
                  </a:cubicBezTo>
                  <a:cubicBezTo>
                    <a:pt x="5236" y="20930"/>
                    <a:pt x="2618" y="212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7060250" y="1648569"/>
              <a:ext cx="329667" cy="34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270" fill="norm" stroke="1" extrusionOk="0">
                  <a:moveTo>
                    <a:pt x="6611" y="16252"/>
                  </a:moveTo>
                  <a:cubicBezTo>
                    <a:pt x="6473" y="15466"/>
                    <a:pt x="6334" y="14681"/>
                    <a:pt x="5919" y="14223"/>
                  </a:cubicBezTo>
                  <a:cubicBezTo>
                    <a:pt x="5503" y="13764"/>
                    <a:pt x="4811" y="13633"/>
                    <a:pt x="3842" y="14157"/>
                  </a:cubicBezTo>
                  <a:cubicBezTo>
                    <a:pt x="2873" y="14681"/>
                    <a:pt x="1627" y="15859"/>
                    <a:pt x="934" y="16775"/>
                  </a:cubicBezTo>
                  <a:cubicBezTo>
                    <a:pt x="242" y="17692"/>
                    <a:pt x="103" y="18346"/>
                    <a:pt x="34" y="19001"/>
                  </a:cubicBezTo>
                  <a:cubicBezTo>
                    <a:pt x="-35" y="19655"/>
                    <a:pt x="-35" y="20310"/>
                    <a:pt x="380" y="20768"/>
                  </a:cubicBezTo>
                  <a:cubicBezTo>
                    <a:pt x="796" y="21226"/>
                    <a:pt x="1627" y="21488"/>
                    <a:pt x="2665" y="21030"/>
                  </a:cubicBezTo>
                  <a:cubicBezTo>
                    <a:pt x="3703" y="20572"/>
                    <a:pt x="4950" y="19393"/>
                    <a:pt x="6265" y="16972"/>
                  </a:cubicBezTo>
                  <a:cubicBezTo>
                    <a:pt x="7580" y="14550"/>
                    <a:pt x="8965" y="10884"/>
                    <a:pt x="9796" y="8135"/>
                  </a:cubicBezTo>
                  <a:cubicBezTo>
                    <a:pt x="10627" y="5386"/>
                    <a:pt x="10903" y="3553"/>
                    <a:pt x="10973" y="2244"/>
                  </a:cubicBezTo>
                  <a:cubicBezTo>
                    <a:pt x="11042" y="935"/>
                    <a:pt x="10903" y="150"/>
                    <a:pt x="10627" y="19"/>
                  </a:cubicBezTo>
                  <a:cubicBezTo>
                    <a:pt x="10350" y="-112"/>
                    <a:pt x="9934" y="412"/>
                    <a:pt x="9519" y="1852"/>
                  </a:cubicBezTo>
                  <a:cubicBezTo>
                    <a:pt x="9103" y="3292"/>
                    <a:pt x="8688" y="5648"/>
                    <a:pt x="8342" y="8004"/>
                  </a:cubicBezTo>
                  <a:cubicBezTo>
                    <a:pt x="7996" y="10361"/>
                    <a:pt x="7719" y="12717"/>
                    <a:pt x="7719" y="14288"/>
                  </a:cubicBezTo>
                  <a:cubicBezTo>
                    <a:pt x="7719" y="15859"/>
                    <a:pt x="7996" y="16644"/>
                    <a:pt x="8480" y="16710"/>
                  </a:cubicBezTo>
                  <a:cubicBezTo>
                    <a:pt x="8965" y="16775"/>
                    <a:pt x="9657" y="16121"/>
                    <a:pt x="10280" y="15532"/>
                  </a:cubicBezTo>
                  <a:cubicBezTo>
                    <a:pt x="10903" y="14943"/>
                    <a:pt x="11457" y="14419"/>
                    <a:pt x="12080" y="14026"/>
                  </a:cubicBezTo>
                  <a:cubicBezTo>
                    <a:pt x="12703" y="13633"/>
                    <a:pt x="13396" y="13372"/>
                    <a:pt x="13811" y="13633"/>
                  </a:cubicBezTo>
                  <a:cubicBezTo>
                    <a:pt x="14227" y="13895"/>
                    <a:pt x="14365" y="14681"/>
                    <a:pt x="14434" y="15401"/>
                  </a:cubicBezTo>
                  <a:cubicBezTo>
                    <a:pt x="14503" y="16121"/>
                    <a:pt x="14503" y="16775"/>
                    <a:pt x="14365" y="17626"/>
                  </a:cubicBezTo>
                  <a:cubicBezTo>
                    <a:pt x="14227" y="18477"/>
                    <a:pt x="13950" y="19524"/>
                    <a:pt x="13811" y="19590"/>
                  </a:cubicBezTo>
                  <a:cubicBezTo>
                    <a:pt x="13673" y="19655"/>
                    <a:pt x="13673" y="18739"/>
                    <a:pt x="14088" y="17430"/>
                  </a:cubicBezTo>
                  <a:cubicBezTo>
                    <a:pt x="14503" y="16121"/>
                    <a:pt x="15334" y="14419"/>
                    <a:pt x="16027" y="13306"/>
                  </a:cubicBezTo>
                  <a:cubicBezTo>
                    <a:pt x="16719" y="12193"/>
                    <a:pt x="17273" y="11670"/>
                    <a:pt x="17827" y="11212"/>
                  </a:cubicBezTo>
                  <a:cubicBezTo>
                    <a:pt x="18380" y="10753"/>
                    <a:pt x="18934" y="10361"/>
                    <a:pt x="19211" y="10557"/>
                  </a:cubicBezTo>
                  <a:cubicBezTo>
                    <a:pt x="19488" y="10753"/>
                    <a:pt x="19488" y="11539"/>
                    <a:pt x="19280" y="12652"/>
                  </a:cubicBezTo>
                  <a:cubicBezTo>
                    <a:pt x="19073" y="13764"/>
                    <a:pt x="18657" y="15204"/>
                    <a:pt x="18450" y="16252"/>
                  </a:cubicBezTo>
                  <a:cubicBezTo>
                    <a:pt x="18242" y="17299"/>
                    <a:pt x="18242" y="17953"/>
                    <a:pt x="18796" y="18346"/>
                  </a:cubicBezTo>
                  <a:cubicBezTo>
                    <a:pt x="19350" y="18739"/>
                    <a:pt x="20457" y="18870"/>
                    <a:pt x="21565" y="190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7758216" y="191770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7857699" y="1828800"/>
              <a:ext cx="8468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67"/>
                    <a:pt x="0" y="10133"/>
                    <a:pt x="0" y="13733"/>
                  </a:cubicBezTo>
                  <a:cubicBezTo>
                    <a:pt x="0" y="17333"/>
                    <a:pt x="10800" y="194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4535235" y="1435099"/>
              <a:ext cx="644882" cy="8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117" y="21600"/>
                  </a:moveTo>
                  <a:cubicBezTo>
                    <a:pt x="-23" y="21013"/>
                    <a:pt x="-164" y="20427"/>
                    <a:pt x="504" y="19307"/>
                  </a:cubicBezTo>
                  <a:cubicBezTo>
                    <a:pt x="1173" y="18187"/>
                    <a:pt x="2650" y="16533"/>
                    <a:pt x="4128" y="14933"/>
                  </a:cubicBezTo>
                  <a:cubicBezTo>
                    <a:pt x="5605" y="13333"/>
                    <a:pt x="7083" y="11787"/>
                    <a:pt x="8701" y="10347"/>
                  </a:cubicBezTo>
                  <a:cubicBezTo>
                    <a:pt x="10319" y="8907"/>
                    <a:pt x="12078" y="7573"/>
                    <a:pt x="13767" y="6347"/>
                  </a:cubicBezTo>
                  <a:cubicBezTo>
                    <a:pt x="15456" y="5120"/>
                    <a:pt x="17074" y="4000"/>
                    <a:pt x="18340" y="2960"/>
                  </a:cubicBezTo>
                  <a:cubicBezTo>
                    <a:pt x="19607" y="1920"/>
                    <a:pt x="20521" y="960"/>
                    <a:pt x="214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5002316" y="1387230"/>
              <a:ext cx="243242" cy="14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78" fill="norm" stroke="1" extrusionOk="0">
                  <a:moveTo>
                    <a:pt x="0" y="9090"/>
                  </a:moveTo>
                  <a:cubicBezTo>
                    <a:pt x="4469" y="6231"/>
                    <a:pt x="8938" y="3372"/>
                    <a:pt x="12010" y="1784"/>
                  </a:cubicBezTo>
                  <a:cubicBezTo>
                    <a:pt x="15083" y="196"/>
                    <a:pt x="16759" y="-122"/>
                    <a:pt x="18062" y="37"/>
                  </a:cubicBezTo>
                  <a:cubicBezTo>
                    <a:pt x="19366" y="196"/>
                    <a:pt x="20297" y="831"/>
                    <a:pt x="20855" y="3054"/>
                  </a:cubicBezTo>
                  <a:cubicBezTo>
                    <a:pt x="21414" y="5278"/>
                    <a:pt x="21600" y="9090"/>
                    <a:pt x="21134" y="12425"/>
                  </a:cubicBezTo>
                  <a:cubicBezTo>
                    <a:pt x="20669" y="15760"/>
                    <a:pt x="19552" y="18619"/>
                    <a:pt x="18434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431701" y="1071653"/>
              <a:ext cx="163869" cy="17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0637" fill="norm" stroke="1" extrusionOk="0">
                  <a:moveTo>
                    <a:pt x="13904" y="176"/>
                  </a:moveTo>
                  <a:cubicBezTo>
                    <a:pt x="11237" y="-73"/>
                    <a:pt x="8571" y="-321"/>
                    <a:pt x="6037" y="1417"/>
                  </a:cubicBezTo>
                  <a:cubicBezTo>
                    <a:pt x="3504" y="3155"/>
                    <a:pt x="1104" y="6879"/>
                    <a:pt x="304" y="10355"/>
                  </a:cubicBezTo>
                  <a:cubicBezTo>
                    <a:pt x="-496" y="13831"/>
                    <a:pt x="304" y="17058"/>
                    <a:pt x="2437" y="18920"/>
                  </a:cubicBezTo>
                  <a:cubicBezTo>
                    <a:pt x="4571" y="20782"/>
                    <a:pt x="8037" y="21279"/>
                    <a:pt x="11371" y="19665"/>
                  </a:cubicBezTo>
                  <a:cubicBezTo>
                    <a:pt x="14704" y="18051"/>
                    <a:pt x="17904" y="14327"/>
                    <a:pt x="19504" y="11845"/>
                  </a:cubicBezTo>
                  <a:cubicBezTo>
                    <a:pt x="21104" y="9362"/>
                    <a:pt x="21104" y="8120"/>
                    <a:pt x="18971" y="7376"/>
                  </a:cubicBezTo>
                  <a:cubicBezTo>
                    <a:pt x="16837" y="6631"/>
                    <a:pt x="12571" y="6382"/>
                    <a:pt x="8304" y="6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3687866" y="360680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3681516" y="372110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4416985" y="3259705"/>
              <a:ext cx="147182" cy="60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49" fill="norm" stroke="1" extrusionOk="0">
                  <a:moveTo>
                    <a:pt x="21456" y="3511"/>
                  </a:moveTo>
                  <a:cubicBezTo>
                    <a:pt x="20222" y="2390"/>
                    <a:pt x="18987" y="1269"/>
                    <a:pt x="17599" y="634"/>
                  </a:cubicBezTo>
                  <a:cubicBezTo>
                    <a:pt x="16210" y="-2"/>
                    <a:pt x="14667" y="-151"/>
                    <a:pt x="12199" y="148"/>
                  </a:cubicBezTo>
                  <a:cubicBezTo>
                    <a:pt x="9730" y="447"/>
                    <a:pt x="6336" y="1194"/>
                    <a:pt x="3867" y="2540"/>
                  </a:cubicBezTo>
                  <a:cubicBezTo>
                    <a:pt x="1399" y="3885"/>
                    <a:pt x="-144" y="5828"/>
                    <a:pt x="10" y="7398"/>
                  </a:cubicBezTo>
                  <a:cubicBezTo>
                    <a:pt x="165" y="8967"/>
                    <a:pt x="2016" y="10163"/>
                    <a:pt x="5102" y="11509"/>
                  </a:cubicBezTo>
                  <a:cubicBezTo>
                    <a:pt x="8187" y="12854"/>
                    <a:pt x="12507" y="14349"/>
                    <a:pt x="15130" y="15769"/>
                  </a:cubicBezTo>
                  <a:cubicBezTo>
                    <a:pt x="17753" y="17189"/>
                    <a:pt x="18679" y="18534"/>
                    <a:pt x="18679" y="19356"/>
                  </a:cubicBezTo>
                  <a:cubicBezTo>
                    <a:pt x="18679" y="20178"/>
                    <a:pt x="17753" y="20477"/>
                    <a:pt x="15439" y="20739"/>
                  </a:cubicBezTo>
                  <a:cubicBezTo>
                    <a:pt x="13125" y="21001"/>
                    <a:pt x="9422" y="21225"/>
                    <a:pt x="5719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4402536" y="4093538"/>
              <a:ext cx="167981" cy="102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583" fill="norm" stroke="1" extrusionOk="0">
                  <a:moveTo>
                    <a:pt x="14947" y="8066"/>
                  </a:moveTo>
                  <a:cubicBezTo>
                    <a:pt x="14677" y="5948"/>
                    <a:pt x="14407" y="3831"/>
                    <a:pt x="12922" y="2137"/>
                  </a:cubicBezTo>
                  <a:cubicBezTo>
                    <a:pt x="11437" y="443"/>
                    <a:pt x="8737" y="-828"/>
                    <a:pt x="6442" y="654"/>
                  </a:cubicBezTo>
                  <a:cubicBezTo>
                    <a:pt x="4147" y="2137"/>
                    <a:pt x="2257" y="6372"/>
                    <a:pt x="1177" y="9548"/>
                  </a:cubicBezTo>
                  <a:cubicBezTo>
                    <a:pt x="97" y="12725"/>
                    <a:pt x="-173" y="14843"/>
                    <a:pt x="97" y="16748"/>
                  </a:cubicBezTo>
                  <a:cubicBezTo>
                    <a:pt x="367" y="18654"/>
                    <a:pt x="1177" y="20348"/>
                    <a:pt x="2122" y="20560"/>
                  </a:cubicBezTo>
                  <a:cubicBezTo>
                    <a:pt x="3067" y="20772"/>
                    <a:pt x="4147" y="19501"/>
                    <a:pt x="5767" y="17384"/>
                  </a:cubicBezTo>
                  <a:cubicBezTo>
                    <a:pt x="7387" y="15266"/>
                    <a:pt x="9547" y="12301"/>
                    <a:pt x="12247" y="11878"/>
                  </a:cubicBezTo>
                  <a:cubicBezTo>
                    <a:pt x="14947" y="11454"/>
                    <a:pt x="18187" y="13572"/>
                    <a:pt x="21427" y="15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4291116" y="2914650"/>
              <a:ext cx="100750" cy="24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15" fill="norm" stroke="1" extrusionOk="0">
                  <a:moveTo>
                    <a:pt x="4050" y="0"/>
                  </a:moveTo>
                  <a:cubicBezTo>
                    <a:pt x="5400" y="4759"/>
                    <a:pt x="6750" y="9519"/>
                    <a:pt x="7425" y="12356"/>
                  </a:cubicBezTo>
                  <a:cubicBezTo>
                    <a:pt x="8100" y="15193"/>
                    <a:pt x="8100" y="16108"/>
                    <a:pt x="8100" y="17024"/>
                  </a:cubicBezTo>
                  <a:cubicBezTo>
                    <a:pt x="8100" y="17939"/>
                    <a:pt x="8100" y="18854"/>
                    <a:pt x="8100" y="19769"/>
                  </a:cubicBezTo>
                  <a:cubicBezTo>
                    <a:pt x="8100" y="20685"/>
                    <a:pt x="8100" y="21600"/>
                    <a:pt x="8550" y="21508"/>
                  </a:cubicBezTo>
                  <a:cubicBezTo>
                    <a:pt x="9000" y="21417"/>
                    <a:pt x="9900" y="20319"/>
                    <a:pt x="10575" y="19220"/>
                  </a:cubicBezTo>
                  <a:cubicBezTo>
                    <a:pt x="11250" y="18122"/>
                    <a:pt x="11700" y="17024"/>
                    <a:pt x="12825" y="15651"/>
                  </a:cubicBezTo>
                  <a:cubicBezTo>
                    <a:pt x="13950" y="14278"/>
                    <a:pt x="15750" y="12631"/>
                    <a:pt x="16875" y="12356"/>
                  </a:cubicBezTo>
                  <a:cubicBezTo>
                    <a:pt x="18000" y="12081"/>
                    <a:pt x="18450" y="13180"/>
                    <a:pt x="19125" y="14186"/>
                  </a:cubicBezTo>
                  <a:cubicBezTo>
                    <a:pt x="19800" y="15193"/>
                    <a:pt x="20700" y="16108"/>
                    <a:pt x="21150" y="17024"/>
                  </a:cubicBezTo>
                  <a:cubicBezTo>
                    <a:pt x="21600" y="17939"/>
                    <a:pt x="21600" y="18854"/>
                    <a:pt x="20250" y="19403"/>
                  </a:cubicBezTo>
                  <a:cubicBezTo>
                    <a:pt x="18900" y="19953"/>
                    <a:pt x="16200" y="20136"/>
                    <a:pt x="12600" y="19678"/>
                  </a:cubicBezTo>
                  <a:cubicBezTo>
                    <a:pt x="9000" y="19220"/>
                    <a:pt x="4500" y="18122"/>
                    <a:pt x="0" y="17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4658882" y="3344134"/>
              <a:ext cx="130799" cy="427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04" fill="norm" stroke="1" extrusionOk="0">
                  <a:moveTo>
                    <a:pt x="14487" y="4267"/>
                  </a:moveTo>
                  <a:cubicBezTo>
                    <a:pt x="15515" y="3735"/>
                    <a:pt x="16544" y="3203"/>
                    <a:pt x="17915" y="2671"/>
                  </a:cubicBezTo>
                  <a:cubicBezTo>
                    <a:pt x="19287" y="2138"/>
                    <a:pt x="21001" y="1606"/>
                    <a:pt x="21173" y="1128"/>
                  </a:cubicBezTo>
                  <a:cubicBezTo>
                    <a:pt x="21344" y="649"/>
                    <a:pt x="19973" y="223"/>
                    <a:pt x="17573" y="64"/>
                  </a:cubicBezTo>
                  <a:cubicBezTo>
                    <a:pt x="15173" y="-96"/>
                    <a:pt x="11744" y="10"/>
                    <a:pt x="8830" y="808"/>
                  </a:cubicBezTo>
                  <a:cubicBezTo>
                    <a:pt x="5915" y="1606"/>
                    <a:pt x="3515" y="3096"/>
                    <a:pt x="1973" y="5277"/>
                  </a:cubicBezTo>
                  <a:cubicBezTo>
                    <a:pt x="430" y="7459"/>
                    <a:pt x="-256" y="10332"/>
                    <a:pt x="87" y="13151"/>
                  </a:cubicBezTo>
                  <a:cubicBezTo>
                    <a:pt x="430" y="15971"/>
                    <a:pt x="1801" y="18737"/>
                    <a:pt x="3173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614966" y="361314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4748316" y="3689349"/>
              <a:ext cx="107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1714"/>
                    <a:pt x="7624" y="3429"/>
                    <a:pt x="11224" y="7029"/>
                  </a:cubicBezTo>
                  <a:cubicBezTo>
                    <a:pt x="14824" y="10629"/>
                    <a:pt x="18212" y="161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4786416" y="3695700"/>
              <a:ext cx="762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0"/>
                    <a:pt x="15600" y="0"/>
                    <a:pt x="12900" y="1500"/>
                  </a:cubicBezTo>
                  <a:cubicBezTo>
                    <a:pt x="10200" y="3000"/>
                    <a:pt x="7800" y="6000"/>
                    <a:pt x="5700" y="9600"/>
                  </a:cubicBezTo>
                  <a:cubicBezTo>
                    <a:pt x="3600" y="13200"/>
                    <a:pt x="1800" y="17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4956125" y="3436292"/>
              <a:ext cx="90642" cy="30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33" fill="norm" stroke="1" extrusionOk="0">
                  <a:moveTo>
                    <a:pt x="21022" y="833"/>
                  </a:moveTo>
                  <a:cubicBezTo>
                    <a:pt x="18567" y="383"/>
                    <a:pt x="16113" y="-67"/>
                    <a:pt x="13904" y="8"/>
                  </a:cubicBezTo>
                  <a:cubicBezTo>
                    <a:pt x="11695" y="83"/>
                    <a:pt x="9731" y="683"/>
                    <a:pt x="7031" y="2933"/>
                  </a:cubicBezTo>
                  <a:cubicBezTo>
                    <a:pt x="4331" y="5183"/>
                    <a:pt x="895" y="9083"/>
                    <a:pt x="158" y="12233"/>
                  </a:cubicBezTo>
                  <a:cubicBezTo>
                    <a:pt x="-578" y="15383"/>
                    <a:pt x="1386" y="17783"/>
                    <a:pt x="3349" y="19208"/>
                  </a:cubicBezTo>
                  <a:cubicBezTo>
                    <a:pt x="5313" y="20633"/>
                    <a:pt x="7277" y="21083"/>
                    <a:pt x="924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5059466" y="3536950"/>
              <a:ext cx="152401" cy="15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0"/>
                  </a:moveTo>
                  <a:cubicBezTo>
                    <a:pt x="2400" y="2400"/>
                    <a:pt x="4800" y="4800"/>
                    <a:pt x="5700" y="8100"/>
                  </a:cubicBezTo>
                  <a:cubicBezTo>
                    <a:pt x="6600" y="11400"/>
                    <a:pt x="6000" y="15600"/>
                    <a:pt x="4950" y="18150"/>
                  </a:cubicBezTo>
                  <a:cubicBezTo>
                    <a:pt x="3900" y="20700"/>
                    <a:pt x="2400" y="21600"/>
                    <a:pt x="1950" y="21150"/>
                  </a:cubicBezTo>
                  <a:cubicBezTo>
                    <a:pt x="1500" y="20700"/>
                    <a:pt x="2100" y="18900"/>
                    <a:pt x="3750" y="16050"/>
                  </a:cubicBezTo>
                  <a:cubicBezTo>
                    <a:pt x="5400" y="13200"/>
                    <a:pt x="8100" y="9300"/>
                    <a:pt x="10350" y="6450"/>
                  </a:cubicBezTo>
                  <a:cubicBezTo>
                    <a:pt x="12600" y="3600"/>
                    <a:pt x="14400" y="1800"/>
                    <a:pt x="15300" y="1650"/>
                  </a:cubicBezTo>
                  <a:cubicBezTo>
                    <a:pt x="16200" y="1500"/>
                    <a:pt x="16200" y="3000"/>
                    <a:pt x="16050" y="4500"/>
                  </a:cubicBezTo>
                  <a:cubicBezTo>
                    <a:pt x="15900" y="6000"/>
                    <a:pt x="15600" y="7500"/>
                    <a:pt x="16500" y="10050"/>
                  </a:cubicBezTo>
                  <a:cubicBezTo>
                    <a:pt x="17400" y="12600"/>
                    <a:pt x="19500" y="16200"/>
                    <a:pt x="21600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5262666" y="3397250"/>
              <a:ext cx="101569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0" y="0"/>
                  </a:moveTo>
                  <a:cubicBezTo>
                    <a:pt x="6048" y="1835"/>
                    <a:pt x="12096" y="3671"/>
                    <a:pt x="15984" y="6353"/>
                  </a:cubicBezTo>
                  <a:cubicBezTo>
                    <a:pt x="19872" y="9035"/>
                    <a:pt x="21600" y="12565"/>
                    <a:pt x="20304" y="15247"/>
                  </a:cubicBezTo>
                  <a:cubicBezTo>
                    <a:pt x="19008" y="17929"/>
                    <a:pt x="14688" y="19765"/>
                    <a:pt x="103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5497063" y="3241034"/>
              <a:ext cx="394254" cy="44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58" fill="norm" stroke="1" extrusionOk="0">
                  <a:moveTo>
                    <a:pt x="6234" y="13873"/>
                  </a:moveTo>
                  <a:cubicBezTo>
                    <a:pt x="5889" y="13467"/>
                    <a:pt x="5545" y="13062"/>
                    <a:pt x="5028" y="12859"/>
                  </a:cubicBezTo>
                  <a:cubicBezTo>
                    <a:pt x="4511" y="12656"/>
                    <a:pt x="3821" y="12656"/>
                    <a:pt x="2902" y="13873"/>
                  </a:cubicBezTo>
                  <a:cubicBezTo>
                    <a:pt x="1983" y="15090"/>
                    <a:pt x="834" y="17523"/>
                    <a:pt x="317" y="18994"/>
                  </a:cubicBezTo>
                  <a:cubicBezTo>
                    <a:pt x="-200" y="20464"/>
                    <a:pt x="-85" y="20971"/>
                    <a:pt x="662" y="21174"/>
                  </a:cubicBezTo>
                  <a:cubicBezTo>
                    <a:pt x="1409" y="21377"/>
                    <a:pt x="2787" y="21276"/>
                    <a:pt x="3821" y="20160"/>
                  </a:cubicBezTo>
                  <a:cubicBezTo>
                    <a:pt x="4855" y="19045"/>
                    <a:pt x="5545" y="16915"/>
                    <a:pt x="6119" y="14431"/>
                  </a:cubicBezTo>
                  <a:cubicBezTo>
                    <a:pt x="6694" y="11946"/>
                    <a:pt x="7153" y="9107"/>
                    <a:pt x="7555" y="7078"/>
                  </a:cubicBezTo>
                  <a:cubicBezTo>
                    <a:pt x="7957" y="5050"/>
                    <a:pt x="8302" y="3833"/>
                    <a:pt x="8589" y="2667"/>
                  </a:cubicBezTo>
                  <a:cubicBezTo>
                    <a:pt x="8877" y="1501"/>
                    <a:pt x="9106" y="385"/>
                    <a:pt x="9049" y="81"/>
                  </a:cubicBezTo>
                  <a:cubicBezTo>
                    <a:pt x="8991" y="-223"/>
                    <a:pt x="8647" y="284"/>
                    <a:pt x="8302" y="2312"/>
                  </a:cubicBezTo>
                  <a:cubicBezTo>
                    <a:pt x="7957" y="4340"/>
                    <a:pt x="7613" y="7890"/>
                    <a:pt x="7383" y="10628"/>
                  </a:cubicBezTo>
                  <a:cubicBezTo>
                    <a:pt x="7153" y="13366"/>
                    <a:pt x="7038" y="15292"/>
                    <a:pt x="6981" y="16560"/>
                  </a:cubicBezTo>
                  <a:cubicBezTo>
                    <a:pt x="6923" y="17828"/>
                    <a:pt x="6923" y="18436"/>
                    <a:pt x="7038" y="18487"/>
                  </a:cubicBezTo>
                  <a:cubicBezTo>
                    <a:pt x="7153" y="18538"/>
                    <a:pt x="7383" y="18031"/>
                    <a:pt x="8015" y="16966"/>
                  </a:cubicBezTo>
                  <a:cubicBezTo>
                    <a:pt x="8647" y="15901"/>
                    <a:pt x="9681" y="14278"/>
                    <a:pt x="10370" y="13214"/>
                  </a:cubicBezTo>
                  <a:cubicBezTo>
                    <a:pt x="11060" y="12149"/>
                    <a:pt x="11404" y="11642"/>
                    <a:pt x="11921" y="11338"/>
                  </a:cubicBezTo>
                  <a:cubicBezTo>
                    <a:pt x="12438" y="11033"/>
                    <a:pt x="13128" y="10932"/>
                    <a:pt x="13645" y="11338"/>
                  </a:cubicBezTo>
                  <a:cubicBezTo>
                    <a:pt x="14162" y="11743"/>
                    <a:pt x="14506" y="12656"/>
                    <a:pt x="14564" y="13974"/>
                  </a:cubicBezTo>
                  <a:cubicBezTo>
                    <a:pt x="14621" y="15292"/>
                    <a:pt x="14391" y="17016"/>
                    <a:pt x="13989" y="18183"/>
                  </a:cubicBezTo>
                  <a:cubicBezTo>
                    <a:pt x="13587" y="19349"/>
                    <a:pt x="13013" y="19957"/>
                    <a:pt x="12668" y="20008"/>
                  </a:cubicBezTo>
                  <a:cubicBezTo>
                    <a:pt x="12323" y="20059"/>
                    <a:pt x="12209" y="19552"/>
                    <a:pt x="12783" y="18233"/>
                  </a:cubicBezTo>
                  <a:cubicBezTo>
                    <a:pt x="13357" y="16915"/>
                    <a:pt x="14621" y="14785"/>
                    <a:pt x="15885" y="13062"/>
                  </a:cubicBezTo>
                  <a:cubicBezTo>
                    <a:pt x="17149" y="11338"/>
                    <a:pt x="18413" y="10019"/>
                    <a:pt x="19274" y="9157"/>
                  </a:cubicBezTo>
                  <a:cubicBezTo>
                    <a:pt x="20136" y="8295"/>
                    <a:pt x="20596" y="7890"/>
                    <a:pt x="20596" y="8042"/>
                  </a:cubicBezTo>
                  <a:cubicBezTo>
                    <a:pt x="20596" y="8194"/>
                    <a:pt x="20136" y="8904"/>
                    <a:pt x="19619" y="10121"/>
                  </a:cubicBezTo>
                  <a:cubicBezTo>
                    <a:pt x="19102" y="11338"/>
                    <a:pt x="18528" y="13062"/>
                    <a:pt x="18470" y="14431"/>
                  </a:cubicBezTo>
                  <a:cubicBezTo>
                    <a:pt x="18413" y="15800"/>
                    <a:pt x="18872" y="16814"/>
                    <a:pt x="19447" y="17422"/>
                  </a:cubicBezTo>
                  <a:cubicBezTo>
                    <a:pt x="20021" y="18031"/>
                    <a:pt x="20711" y="18233"/>
                    <a:pt x="21400" y="18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6748566" y="3536949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6780316" y="365760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7603304" y="3215915"/>
              <a:ext cx="148470" cy="73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376" fill="norm" stroke="1" extrusionOk="0">
                  <a:moveTo>
                    <a:pt x="18992" y="1387"/>
                  </a:moveTo>
                  <a:cubicBezTo>
                    <a:pt x="18696" y="1081"/>
                    <a:pt x="18400" y="775"/>
                    <a:pt x="16625" y="469"/>
                  </a:cubicBezTo>
                  <a:cubicBezTo>
                    <a:pt x="14849" y="163"/>
                    <a:pt x="11595" y="-143"/>
                    <a:pt x="8784" y="71"/>
                  </a:cubicBezTo>
                  <a:cubicBezTo>
                    <a:pt x="5973" y="285"/>
                    <a:pt x="3605" y="1020"/>
                    <a:pt x="1978" y="2182"/>
                  </a:cubicBezTo>
                  <a:cubicBezTo>
                    <a:pt x="351" y="3345"/>
                    <a:pt x="-537" y="4936"/>
                    <a:pt x="351" y="6588"/>
                  </a:cubicBezTo>
                  <a:cubicBezTo>
                    <a:pt x="1238" y="8240"/>
                    <a:pt x="3901" y="9953"/>
                    <a:pt x="7452" y="11697"/>
                  </a:cubicBezTo>
                  <a:cubicBezTo>
                    <a:pt x="11003" y="13441"/>
                    <a:pt x="15441" y="15216"/>
                    <a:pt x="17956" y="16654"/>
                  </a:cubicBezTo>
                  <a:cubicBezTo>
                    <a:pt x="20471" y="18092"/>
                    <a:pt x="21063" y="19193"/>
                    <a:pt x="20619" y="19958"/>
                  </a:cubicBezTo>
                  <a:cubicBezTo>
                    <a:pt x="20175" y="20723"/>
                    <a:pt x="18696" y="21151"/>
                    <a:pt x="16477" y="21304"/>
                  </a:cubicBezTo>
                  <a:cubicBezTo>
                    <a:pt x="14258" y="21457"/>
                    <a:pt x="11299" y="21335"/>
                    <a:pt x="8340" y="2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7939683" y="3461692"/>
              <a:ext cx="193184" cy="21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63" fill="norm" stroke="1" extrusionOk="0">
                  <a:moveTo>
                    <a:pt x="17017" y="1154"/>
                  </a:moveTo>
                  <a:cubicBezTo>
                    <a:pt x="16088" y="531"/>
                    <a:pt x="15159" y="-92"/>
                    <a:pt x="13533" y="12"/>
                  </a:cubicBezTo>
                  <a:cubicBezTo>
                    <a:pt x="11908" y="116"/>
                    <a:pt x="9585" y="946"/>
                    <a:pt x="7146" y="3335"/>
                  </a:cubicBezTo>
                  <a:cubicBezTo>
                    <a:pt x="4708" y="5723"/>
                    <a:pt x="2153" y="9670"/>
                    <a:pt x="875" y="12370"/>
                  </a:cubicBezTo>
                  <a:cubicBezTo>
                    <a:pt x="-402" y="15070"/>
                    <a:pt x="-402" y="16523"/>
                    <a:pt x="1688" y="17977"/>
                  </a:cubicBezTo>
                  <a:cubicBezTo>
                    <a:pt x="3779" y="19431"/>
                    <a:pt x="7959" y="20885"/>
                    <a:pt x="11559" y="21196"/>
                  </a:cubicBezTo>
                  <a:cubicBezTo>
                    <a:pt x="15159" y="21508"/>
                    <a:pt x="18179" y="20677"/>
                    <a:pt x="21198" y="19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8266216" y="36258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8485654" y="3257295"/>
              <a:ext cx="440963" cy="43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16" fill="norm" stroke="1" extrusionOk="0">
                  <a:moveTo>
                    <a:pt x="5719" y="15590"/>
                  </a:moveTo>
                  <a:cubicBezTo>
                    <a:pt x="6029" y="14344"/>
                    <a:pt x="6339" y="13097"/>
                    <a:pt x="6080" y="12526"/>
                  </a:cubicBezTo>
                  <a:cubicBezTo>
                    <a:pt x="5822" y="11955"/>
                    <a:pt x="4995" y="12059"/>
                    <a:pt x="3910" y="13097"/>
                  </a:cubicBezTo>
                  <a:cubicBezTo>
                    <a:pt x="2825" y="14136"/>
                    <a:pt x="1481" y="16109"/>
                    <a:pt x="758" y="17459"/>
                  </a:cubicBezTo>
                  <a:cubicBezTo>
                    <a:pt x="34" y="18809"/>
                    <a:pt x="-69" y="19536"/>
                    <a:pt x="34" y="20107"/>
                  </a:cubicBezTo>
                  <a:cubicBezTo>
                    <a:pt x="138" y="20678"/>
                    <a:pt x="448" y="21094"/>
                    <a:pt x="913" y="21301"/>
                  </a:cubicBezTo>
                  <a:cubicBezTo>
                    <a:pt x="1378" y="21509"/>
                    <a:pt x="1998" y="21509"/>
                    <a:pt x="2928" y="20678"/>
                  </a:cubicBezTo>
                  <a:cubicBezTo>
                    <a:pt x="3858" y="19847"/>
                    <a:pt x="5098" y="18186"/>
                    <a:pt x="6080" y="15901"/>
                  </a:cubicBezTo>
                  <a:cubicBezTo>
                    <a:pt x="7062" y="13617"/>
                    <a:pt x="7786" y="10709"/>
                    <a:pt x="8251" y="8217"/>
                  </a:cubicBezTo>
                  <a:cubicBezTo>
                    <a:pt x="8716" y="5724"/>
                    <a:pt x="8922" y="3647"/>
                    <a:pt x="9077" y="2246"/>
                  </a:cubicBezTo>
                  <a:cubicBezTo>
                    <a:pt x="9232" y="844"/>
                    <a:pt x="9336" y="117"/>
                    <a:pt x="9181" y="13"/>
                  </a:cubicBezTo>
                  <a:cubicBezTo>
                    <a:pt x="9026" y="-91"/>
                    <a:pt x="8612" y="428"/>
                    <a:pt x="8199" y="2505"/>
                  </a:cubicBezTo>
                  <a:cubicBezTo>
                    <a:pt x="7786" y="4582"/>
                    <a:pt x="7372" y="8217"/>
                    <a:pt x="7114" y="11072"/>
                  </a:cubicBezTo>
                  <a:cubicBezTo>
                    <a:pt x="6855" y="13928"/>
                    <a:pt x="6752" y="16005"/>
                    <a:pt x="6700" y="17407"/>
                  </a:cubicBezTo>
                  <a:cubicBezTo>
                    <a:pt x="6649" y="18809"/>
                    <a:pt x="6649" y="19536"/>
                    <a:pt x="6804" y="19692"/>
                  </a:cubicBezTo>
                  <a:cubicBezTo>
                    <a:pt x="6959" y="19847"/>
                    <a:pt x="7269" y="19432"/>
                    <a:pt x="7941" y="18186"/>
                  </a:cubicBezTo>
                  <a:cubicBezTo>
                    <a:pt x="8612" y="16940"/>
                    <a:pt x="9646" y="14863"/>
                    <a:pt x="10318" y="13513"/>
                  </a:cubicBezTo>
                  <a:cubicBezTo>
                    <a:pt x="10989" y="12163"/>
                    <a:pt x="11299" y="11540"/>
                    <a:pt x="11713" y="11176"/>
                  </a:cubicBezTo>
                  <a:cubicBezTo>
                    <a:pt x="12126" y="10813"/>
                    <a:pt x="12643" y="10709"/>
                    <a:pt x="13005" y="11540"/>
                  </a:cubicBezTo>
                  <a:cubicBezTo>
                    <a:pt x="13366" y="12371"/>
                    <a:pt x="13573" y="14136"/>
                    <a:pt x="13521" y="15590"/>
                  </a:cubicBezTo>
                  <a:cubicBezTo>
                    <a:pt x="13470" y="17044"/>
                    <a:pt x="13160" y="18186"/>
                    <a:pt x="12798" y="19017"/>
                  </a:cubicBezTo>
                  <a:cubicBezTo>
                    <a:pt x="12436" y="19847"/>
                    <a:pt x="12023" y="20367"/>
                    <a:pt x="11764" y="20315"/>
                  </a:cubicBezTo>
                  <a:cubicBezTo>
                    <a:pt x="11506" y="20263"/>
                    <a:pt x="11403" y="19640"/>
                    <a:pt x="11971" y="18290"/>
                  </a:cubicBezTo>
                  <a:cubicBezTo>
                    <a:pt x="12540" y="16940"/>
                    <a:pt x="13780" y="14863"/>
                    <a:pt x="14607" y="13669"/>
                  </a:cubicBezTo>
                  <a:cubicBezTo>
                    <a:pt x="15433" y="12474"/>
                    <a:pt x="15847" y="12163"/>
                    <a:pt x="16570" y="11696"/>
                  </a:cubicBezTo>
                  <a:cubicBezTo>
                    <a:pt x="17294" y="11228"/>
                    <a:pt x="18327" y="10605"/>
                    <a:pt x="18637" y="10657"/>
                  </a:cubicBezTo>
                  <a:cubicBezTo>
                    <a:pt x="18947" y="10709"/>
                    <a:pt x="18534" y="11436"/>
                    <a:pt x="17965" y="12630"/>
                  </a:cubicBezTo>
                  <a:cubicBezTo>
                    <a:pt x="17397" y="13824"/>
                    <a:pt x="16674" y="15486"/>
                    <a:pt x="16415" y="16576"/>
                  </a:cubicBezTo>
                  <a:cubicBezTo>
                    <a:pt x="16157" y="17667"/>
                    <a:pt x="16364" y="18186"/>
                    <a:pt x="17294" y="18446"/>
                  </a:cubicBezTo>
                  <a:cubicBezTo>
                    <a:pt x="18224" y="18705"/>
                    <a:pt x="19877" y="18705"/>
                    <a:pt x="21531" y="18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7596612" y="4107312"/>
              <a:ext cx="161605" cy="15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661" fill="norm" stroke="1" extrusionOk="0">
                  <a:moveTo>
                    <a:pt x="16368" y="5068"/>
                  </a:moveTo>
                  <a:cubicBezTo>
                    <a:pt x="14965" y="3154"/>
                    <a:pt x="13562" y="1241"/>
                    <a:pt x="12160" y="420"/>
                  </a:cubicBezTo>
                  <a:cubicBezTo>
                    <a:pt x="10757" y="-400"/>
                    <a:pt x="9355" y="-127"/>
                    <a:pt x="7391" y="2197"/>
                  </a:cubicBezTo>
                  <a:cubicBezTo>
                    <a:pt x="5427" y="4522"/>
                    <a:pt x="2903" y="8896"/>
                    <a:pt x="1500" y="12041"/>
                  </a:cubicBezTo>
                  <a:cubicBezTo>
                    <a:pt x="98" y="15185"/>
                    <a:pt x="-183" y="17099"/>
                    <a:pt x="98" y="18603"/>
                  </a:cubicBezTo>
                  <a:cubicBezTo>
                    <a:pt x="378" y="20106"/>
                    <a:pt x="1220" y="21200"/>
                    <a:pt x="3744" y="20380"/>
                  </a:cubicBezTo>
                  <a:cubicBezTo>
                    <a:pt x="6269" y="19559"/>
                    <a:pt x="10477" y="16825"/>
                    <a:pt x="13001" y="14638"/>
                  </a:cubicBezTo>
                  <a:cubicBezTo>
                    <a:pt x="15526" y="12451"/>
                    <a:pt x="16368" y="10810"/>
                    <a:pt x="16788" y="10673"/>
                  </a:cubicBezTo>
                  <a:cubicBezTo>
                    <a:pt x="17209" y="10537"/>
                    <a:pt x="17209" y="11904"/>
                    <a:pt x="17911" y="13818"/>
                  </a:cubicBezTo>
                  <a:cubicBezTo>
                    <a:pt x="18612" y="15732"/>
                    <a:pt x="20014" y="18192"/>
                    <a:pt x="21417" y="206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7516916" y="2736850"/>
              <a:ext cx="136298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0" y="0"/>
                  </a:moveTo>
                  <a:cubicBezTo>
                    <a:pt x="2326" y="4136"/>
                    <a:pt x="4652" y="8272"/>
                    <a:pt x="5815" y="11566"/>
                  </a:cubicBezTo>
                  <a:cubicBezTo>
                    <a:pt x="6978" y="14860"/>
                    <a:pt x="6978" y="17311"/>
                    <a:pt x="6646" y="18996"/>
                  </a:cubicBezTo>
                  <a:cubicBezTo>
                    <a:pt x="6314" y="20681"/>
                    <a:pt x="5649" y="21600"/>
                    <a:pt x="5317" y="21600"/>
                  </a:cubicBezTo>
                  <a:cubicBezTo>
                    <a:pt x="4985" y="21600"/>
                    <a:pt x="4985" y="20681"/>
                    <a:pt x="5317" y="19455"/>
                  </a:cubicBezTo>
                  <a:cubicBezTo>
                    <a:pt x="5649" y="18230"/>
                    <a:pt x="6314" y="16698"/>
                    <a:pt x="6978" y="15549"/>
                  </a:cubicBezTo>
                  <a:cubicBezTo>
                    <a:pt x="7643" y="14400"/>
                    <a:pt x="8308" y="13634"/>
                    <a:pt x="9471" y="13174"/>
                  </a:cubicBezTo>
                  <a:cubicBezTo>
                    <a:pt x="10634" y="12715"/>
                    <a:pt x="12295" y="12562"/>
                    <a:pt x="13791" y="12715"/>
                  </a:cubicBezTo>
                  <a:cubicBezTo>
                    <a:pt x="15286" y="12868"/>
                    <a:pt x="16615" y="13328"/>
                    <a:pt x="17778" y="13864"/>
                  </a:cubicBezTo>
                  <a:cubicBezTo>
                    <a:pt x="18942" y="14400"/>
                    <a:pt x="19938" y="15013"/>
                    <a:pt x="20603" y="15702"/>
                  </a:cubicBezTo>
                  <a:cubicBezTo>
                    <a:pt x="21268" y="16391"/>
                    <a:pt x="21600" y="17157"/>
                    <a:pt x="21268" y="17847"/>
                  </a:cubicBezTo>
                  <a:cubicBezTo>
                    <a:pt x="20935" y="18536"/>
                    <a:pt x="19938" y="19149"/>
                    <a:pt x="17280" y="19685"/>
                  </a:cubicBezTo>
                  <a:cubicBezTo>
                    <a:pt x="14622" y="20221"/>
                    <a:pt x="10302" y="20681"/>
                    <a:pt x="7311" y="20911"/>
                  </a:cubicBezTo>
                  <a:cubicBezTo>
                    <a:pt x="4320" y="21140"/>
                    <a:pt x="2658" y="21140"/>
                    <a:pt x="2160" y="20987"/>
                  </a:cubicBezTo>
                  <a:cubicBezTo>
                    <a:pt x="1662" y="20834"/>
                    <a:pt x="2326" y="20528"/>
                    <a:pt x="2991" y="20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8012216" y="3867150"/>
              <a:ext cx="2540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8024916" y="3911600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7244229" y="3823510"/>
              <a:ext cx="915260" cy="962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96" fill="norm" stroke="1" extrusionOk="0">
                  <a:moveTo>
                    <a:pt x="20943" y="3102"/>
                  </a:moveTo>
                  <a:cubicBezTo>
                    <a:pt x="21092" y="3953"/>
                    <a:pt x="21242" y="4803"/>
                    <a:pt x="21367" y="5985"/>
                  </a:cubicBezTo>
                  <a:cubicBezTo>
                    <a:pt x="21491" y="7167"/>
                    <a:pt x="21591" y="8679"/>
                    <a:pt x="21566" y="10310"/>
                  </a:cubicBezTo>
                  <a:cubicBezTo>
                    <a:pt x="21541" y="11940"/>
                    <a:pt x="21391" y="13689"/>
                    <a:pt x="21017" y="15272"/>
                  </a:cubicBezTo>
                  <a:cubicBezTo>
                    <a:pt x="20643" y="16856"/>
                    <a:pt x="20045" y="18274"/>
                    <a:pt x="19271" y="19290"/>
                  </a:cubicBezTo>
                  <a:cubicBezTo>
                    <a:pt x="18498" y="20306"/>
                    <a:pt x="17550" y="20921"/>
                    <a:pt x="16328" y="21228"/>
                  </a:cubicBezTo>
                  <a:cubicBezTo>
                    <a:pt x="15106" y="21535"/>
                    <a:pt x="13609" y="21535"/>
                    <a:pt x="12088" y="21440"/>
                  </a:cubicBezTo>
                  <a:cubicBezTo>
                    <a:pt x="10567" y="21346"/>
                    <a:pt x="9020" y="21157"/>
                    <a:pt x="7524" y="20873"/>
                  </a:cubicBezTo>
                  <a:cubicBezTo>
                    <a:pt x="6027" y="20590"/>
                    <a:pt x="4580" y="20212"/>
                    <a:pt x="3583" y="19597"/>
                  </a:cubicBezTo>
                  <a:cubicBezTo>
                    <a:pt x="2585" y="18983"/>
                    <a:pt x="2036" y="18132"/>
                    <a:pt x="1637" y="16903"/>
                  </a:cubicBezTo>
                  <a:cubicBezTo>
                    <a:pt x="1238" y="15674"/>
                    <a:pt x="989" y="14067"/>
                    <a:pt x="864" y="12413"/>
                  </a:cubicBezTo>
                  <a:cubicBezTo>
                    <a:pt x="739" y="10759"/>
                    <a:pt x="739" y="9057"/>
                    <a:pt x="889" y="7497"/>
                  </a:cubicBezTo>
                  <a:cubicBezTo>
                    <a:pt x="1039" y="5938"/>
                    <a:pt x="1338" y="4520"/>
                    <a:pt x="1512" y="3456"/>
                  </a:cubicBezTo>
                  <a:cubicBezTo>
                    <a:pt x="1687" y="2393"/>
                    <a:pt x="1737" y="1684"/>
                    <a:pt x="1687" y="1684"/>
                  </a:cubicBezTo>
                  <a:cubicBezTo>
                    <a:pt x="1637" y="1684"/>
                    <a:pt x="1488" y="2393"/>
                    <a:pt x="1338" y="2865"/>
                  </a:cubicBezTo>
                  <a:cubicBezTo>
                    <a:pt x="1188" y="3338"/>
                    <a:pt x="1039" y="3574"/>
                    <a:pt x="839" y="3740"/>
                  </a:cubicBezTo>
                  <a:cubicBezTo>
                    <a:pt x="639" y="3905"/>
                    <a:pt x="390" y="4000"/>
                    <a:pt x="240" y="3929"/>
                  </a:cubicBezTo>
                  <a:cubicBezTo>
                    <a:pt x="91" y="3858"/>
                    <a:pt x="41" y="3622"/>
                    <a:pt x="16" y="3078"/>
                  </a:cubicBezTo>
                  <a:cubicBezTo>
                    <a:pt x="-9" y="2535"/>
                    <a:pt x="-9" y="1684"/>
                    <a:pt x="41" y="1140"/>
                  </a:cubicBezTo>
                  <a:cubicBezTo>
                    <a:pt x="91" y="597"/>
                    <a:pt x="191" y="360"/>
                    <a:pt x="365" y="195"/>
                  </a:cubicBezTo>
                  <a:cubicBezTo>
                    <a:pt x="540" y="30"/>
                    <a:pt x="789" y="-65"/>
                    <a:pt x="1014" y="53"/>
                  </a:cubicBezTo>
                  <a:cubicBezTo>
                    <a:pt x="1238" y="171"/>
                    <a:pt x="1438" y="502"/>
                    <a:pt x="1762" y="975"/>
                  </a:cubicBezTo>
                  <a:cubicBezTo>
                    <a:pt x="2086" y="1447"/>
                    <a:pt x="2535" y="2062"/>
                    <a:pt x="2859" y="2440"/>
                  </a:cubicBezTo>
                  <a:cubicBezTo>
                    <a:pt x="3184" y="2818"/>
                    <a:pt x="3383" y="2960"/>
                    <a:pt x="3608" y="3007"/>
                  </a:cubicBezTo>
                  <a:cubicBezTo>
                    <a:pt x="3832" y="3054"/>
                    <a:pt x="4082" y="3007"/>
                    <a:pt x="4331" y="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9542566" y="352425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9529866" y="3682999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0084493" y="3406250"/>
              <a:ext cx="220074" cy="244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85" fill="norm" stroke="1" extrusionOk="0">
                  <a:moveTo>
                    <a:pt x="19537" y="3066"/>
                  </a:moveTo>
                  <a:cubicBezTo>
                    <a:pt x="19331" y="1968"/>
                    <a:pt x="19125" y="869"/>
                    <a:pt x="18508" y="320"/>
                  </a:cubicBezTo>
                  <a:cubicBezTo>
                    <a:pt x="17891" y="-229"/>
                    <a:pt x="16862" y="-229"/>
                    <a:pt x="14188" y="1602"/>
                  </a:cubicBezTo>
                  <a:cubicBezTo>
                    <a:pt x="11514" y="3432"/>
                    <a:pt x="7194" y="7093"/>
                    <a:pt x="4519" y="9839"/>
                  </a:cubicBezTo>
                  <a:cubicBezTo>
                    <a:pt x="1845" y="12585"/>
                    <a:pt x="817" y="14415"/>
                    <a:pt x="302" y="16063"/>
                  </a:cubicBezTo>
                  <a:cubicBezTo>
                    <a:pt x="-212" y="17710"/>
                    <a:pt x="-212" y="19174"/>
                    <a:pt x="1434" y="20090"/>
                  </a:cubicBezTo>
                  <a:cubicBezTo>
                    <a:pt x="3079" y="21005"/>
                    <a:pt x="6371" y="21371"/>
                    <a:pt x="9971" y="21096"/>
                  </a:cubicBezTo>
                  <a:cubicBezTo>
                    <a:pt x="13571" y="20822"/>
                    <a:pt x="17479" y="19907"/>
                    <a:pt x="21388" y="18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0418866" y="3581399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0725518" y="3158261"/>
              <a:ext cx="147461" cy="61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520" fill="norm" stroke="1" extrusionOk="0">
                  <a:moveTo>
                    <a:pt x="19270" y="4108"/>
                  </a:moveTo>
                  <a:cubicBezTo>
                    <a:pt x="19565" y="3079"/>
                    <a:pt x="19861" y="2051"/>
                    <a:pt x="19713" y="1353"/>
                  </a:cubicBezTo>
                  <a:cubicBezTo>
                    <a:pt x="19565" y="655"/>
                    <a:pt x="18974" y="287"/>
                    <a:pt x="17938" y="104"/>
                  </a:cubicBezTo>
                  <a:cubicBezTo>
                    <a:pt x="16902" y="-80"/>
                    <a:pt x="15423" y="-80"/>
                    <a:pt x="12316" y="618"/>
                  </a:cubicBezTo>
                  <a:cubicBezTo>
                    <a:pt x="9209" y="1316"/>
                    <a:pt x="4475" y="2712"/>
                    <a:pt x="1960" y="4255"/>
                  </a:cubicBezTo>
                  <a:cubicBezTo>
                    <a:pt x="-555" y="5798"/>
                    <a:pt x="-851" y="7487"/>
                    <a:pt x="2256" y="9361"/>
                  </a:cubicBezTo>
                  <a:cubicBezTo>
                    <a:pt x="5363" y="11234"/>
                    <a:pt x="11872" y="13291"/>
                    <a:pt x="15719" y="14981"/>
                  </a:cubicBezTo>
                  <a:cubicBezTo>
                    <a:pt x="19565" y="16671"/>
                    <a:pt x="20749" y="17993"/>
                    <a:pt x="20601" y="18875"/>
                  </a:cubicBezTo>
                  <a:cubicBezTo>
                    <a:pt x="20453" y="19757"/>
                    <a:pt x="18974" y="20198"/>
                    <a:pt x="16163" y="20565"/>
                  </a:cubicBezTo>
                  <a:cubicBezTo>
                    <a:pt x="13352" y="20932"/>
                    <a:pt x="9209" y="21226"/>
                    <a:pt x="5067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0744732" y="3910249"/>
              <a:ext cx="175785" cy="108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798" fill="norm" stroke="1" extrusionOk="0">
                  <a:moveTo>
                    <a:pt x="11326" y="13709"/>
                  </a:moveTo>
                  <a:cubicBezTo>
                    <a:pt x="11069" y="11671"/>
                    <a:pt x="10812" y="9634"/>
                    <a:pt x="10298" y="7188"/>
                  </a:cubicBezTo>
                  <a:cubicBezTo>
                    <a:pt x="9784" y="4743"/>
                    <a:pt x="9012" y="1890"/>
                    <a:pt x="7984" y="668"/>
                  </a:cubicBezTo>
                  <a:cubicBezTo>
                    <a:pt x="6955" y="-555"/>
                    <a:pt x="5669" y="-147"/>
                    <a:pt x="4255" y="2298"/>
                  </a:cubicBezTo>
                  <a:cubicBezTo>
                    <a:pt x="2841" y="4743"/>
                    <a:pt x="1298" y="9226"/>
                    <a:pt x="526" y="12690"/>
                  </a:cubicBezTo>
                  <a:cubicBezTo>
                    <a:pt x="-245" y="16154"/>
                    <a:pt x="-245" y="18600"/>
                    <a:pt x="1041" y="19822"/>
                  </a:cubicBezTo>
                  <a:cubicBezTo>
                    <a:pt x="2326" y="21045"/>
                    <a:pt x="4898" y="21045"/>
                    <a:pt x="6826" y="20230"/>
                  </a:cubicBezTo>
                  <a:cubicBezTo>
                    <a:pt x="8755" y="19415"/>
                    <a:pt x="10041" y="17785"/>
                    <a:pt x="12355" y="17173"/>
                  </a:cubicBezTo>
                  <a:cubicBezTo>
                    <a:pt x="14669" y="16562"/>
                    <a:pt x="18012" y="16970"/>
                    <a:pt x="21355" y="17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0736366" y="2711450"/>
              <a:ext cx="126089" cy="31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17" fill="norm" stroke="1" extrusionOk="0">
                  <a:moveTo>
                    <a:pt x="0" y="0"/>
                  </a:moveTo>
                  <a:cubicBezTo>
                    <a:pt x="1800" y="576"/>
                    <a:pt x="3600" y="1152"/>
                    <a:pt x="4500" y="2952"/>
                  </a:cubicBezTo>
                  <a:cubicBezTo>
                    <a:pt x="5400" y="4752"/>
                    <a:pt x="5400" y="7776"/>
                    <a:pt x="5400" y="10584"/>
                  </a:cubicBezTo>
                  <a:cubicBezTo>
                    <a:pt x="5400" y="13392"/>
                    <a:pt x="5400" y="15984"/>
                    <a:pt x="5220" y="17928"/>
                  </a:cubicBezTo>
                  <a:cubicBezTo>
                    <a:pt x="5040" y="19872"/>
                    <a:pt x="4680" y="21168"/>
                    <a:pt x="4500" y="21384"/>
                  </a:cubicBezTo>
                  <a:cubicBezTo>
                    <a:pt x="4320" y="21600"/>
                    <a:pt x="4320" y="20736"/>
                    <a:pt x="4680" y="19296"/>
                  </a:cubicBezTo>
                  <a:cubicBezTo>
                    <a:pt x="5040" y="17856"/>
                    <a:pt x="5760" y="15840"/>
                    <a:pt x="6660" y="14472"/>
                  </a:cubicBezTo>
                  <a:cubicBezTo>
                    <a:pt x="7560" y="13104"/>
                    <a:pt x="8640" y="12384"/>
                    <a:pt x="10080" y="12096"/>
                  </a:cubicBezTo>
                  <a:cubicBezTo>
                    <a:pt x="11520" y="11808"/>
                    <a:pt x="13320" y="11952"/>
                    <a:pt x="14760" y="12384"/>
                  </a:cubicBezTo>
                  <a:cubicBezTo>
                    <a:pt x="16200" y="12816"/>
                    <a:pt x="17280" y="13536"/>
                    <a:pt x="18360" y="14328"/>
                  </a:cubicBezTo>
                  <a:cubicBezTo>
                    <a:pt x="19440" y="15120"/>
                    <a:pt x="20520" y="15984"/>
                    <a:pt x="21060" y="16920"/>
                  </a:cubicBezTo>
                  <a:cubicBezTo>
                    <a:pt x="21600" y="17856"/>
                    <a:pt x="21600" y="18864"/>
                    <a:pt x="20880" y="19584"/>
                  </a:cubicBezTo>
                  <a:cubicBezTo>
                    <a:pt x="20160" y="20304"/>
                    <a:pt x="18720" y="20736"/>
                    <a:pt x="16560" y="20952"/>
                  </a:cubicBezTo>
                  <a:cubicBezTo>
                    <a:pt x="14400" y="21168"/>
                    <a:pt x="11520" y="21168"/>
                    <a:pt x="9180" y="20160"/>
                  </a:cubicBezTo>
                  <a:cubicBezTo>
                    <a:pt x="6840" y="19152"/>
                    <a:pt x="5040" y="17136"/>
                    <a:pt x="3240" y="15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1018147" y="3172883"/>
              <a:ext cx="372270" cy="40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36" fill="norm" stroke="1" extrusionOk="0">
                  <a:moveTo>
                    <a:pt x="8283" y="12870"/>
                  </a:moveTo>
                  <a:cubicBezTo>
                    <a:pt x="7795" y="12087"/>
                    <a:pt x="7307" y="11304"/>
                    <a:pt x="6453" y="10800"/>
                  </a:cubicBezTo>
                  <a:cubicBezTo>
                    <a:pt x="5599" y="10296"/>
                    <a:pt x="4378" y="10073"/>
                    <a:pt x="3219" y="10968"/>
                  </a:cubicBezTo>
                  <a:cubicBezTo>
                    <a:pt x="2060" y="11863"/>
                    <a:pt x="961" y="13878"/>
                    <a:pt x="412" y="15724"/>
                  </a:cubicBezTo>
                  <a:cubicBezTo>
                    <a:pt x="-137" y="17571"/>
                    <a:pt x="-137" y="19250"/>
                    <a:pt x="412" y="20257"/>
                  </a:cubicBezTo>
                  <a:cubicBezTo>
                    <a:pt x="961" y="21264"/>
                    <a:pt x="2060" y="21600"/>
                    <a:pt x="3158" y="20761"/>
                  </a:cubicBezTo>
                  <a:cubicBezTo>
                    <a:pt x="4256" y="19921"/>
                    <a:pt x="5355" y="17907"/>
                    <a:pt x="6270" y="15053"/>
                  </a:cubicBezTo>
                  <a:cubicBezTo>
                    <a:pt x="7185" y="12199"/>
                    <a:pt x="7917" y="8506"/>
                    <a:pt x="8405" y="6155"/>
                  </a:cubicBezTo>
                  <a:cubicBezTo>
                    <a:pt x="8894" y="3805"/>
                    <a:pt x="9138" y="2798"/>
                    <a:pt x="9260" y="1847"/>
                  </a:cubicBezTo>
                  <a:cubicBezTo>
                    <a:pt x="9382" y="895"/>
                    <a:pt x="9382" y="0"/>
                    <a:pt x="9321" y="0"/>
                  </a:cubicBezTo>
                  <a:cubicBezTo>
                    <a:pt x="9260" y="0"/>
                    <a:pt x="9138" y="895"/>
                    <a:pt x="8955" y="3022"/>
                  </a:cubicBezTo>
                  <a:cubicBezTo>
                    <a:pt x="8771" y="5148"/>
                    <a:pt x="8527" y="8506"/>
                    <a:pt x="8405" y="10744"/>
                  </a:cubicBezTo>
                  <a:cubicBezTo>
                    <a:pt x="8283" y="12982"/>
                    <a:pt x="8283" y="14102"/>
                    <a:pt x="8283" y="14997"/>
                  </a:cubicBezTo>
                  <a:cubicBezTo>
                    <a:pt x="8283" y="15892"/>
                    <a:pt x="8283" y="16564"/>
                    <a:pt x="8466" y="16676"/>
                  </a:cubicBezTo>
                  <a:cubicBezTo>
                    <a:pt x="8649" y="16788"/>
                    <a:pt x="9016" y="16340"/>
                    <a:pt x="9565" y="15501"/>
                  </a:cubicBezTo>
                  <a:cubicBezTo>
                    <a:pt x="10114" y="14661"/>
                    <a:pt x="10846" y="13430"/>
                    <a:pt x="11517" y="12423"/>
                  </a:cubicBezTo>
                  <a:cubicBezTo>
                    <a:pt x="12188" y="11416"/>
                    <a:pt x="12799" y="10632"/>
                    <a:pt x="13226" y="10576"/>
                  </a:cubicBezTo>
                  <a:cubicBezTo>
                    <a:pt x="13653" y="10520"/>
                    <a:pt x="13897" y="11192"/>
                    <a:pt x="13897" y="12367"/>
                  </a:cubicBezTo>
                  <a:cubicBezTo>
                    <a:pt x="13897" y="13542"/>
                    <a:pt x="13653" y="15221"/>
                    <a:pt x="13348" y="16340"/>
                  </a:cubicBezTo>
                  <a:cubicBezTo>
                    <a:pt x="13043" y="17459"/>
                    <a:pt x="12677" y="18019"/>
                    <a:pt x="12494" y="17963"/>
                  </a:cubicBezTo>
                  <a:cubicBezTo>
                    <a:pt x="12310" y="17907"/>
                    <a:pt x="12310" y="17235"/>
                    <a:pt x="13165" y="16004"/>
                  </a:cubicBezTo>
                  <a:cubicBezTo>
                    <a:pt x="14019" y="14773"/>
                    <a:pt x="15727" y="12982"/>
                    <a:pt x="16826" y="11863"/>
                  </a:cubicBezTo>
                  <a:cubicBezTo>
                    <a:pt x="17924" y="10744"/>
                    <a:pt x="18412" y="10296"/>
                    <a:pt x="18412" y="10240"/>
                  </a:cubicBezTo>
                  <a:cubicBezTo>
                    <a:pt x="18412" y="10184"/>
                    <a:pt x="17924" y="10520"/>
                    <a:pt x="17436" y="11527"/>
                  </a:cubicBezTo>
                  <a:cubicBezTo>
                    <a:pt x="16948" y="12535"/>
                    <a:pt x="16460" y="14213"/>
                    <a:pt x="16460" y="15556"/>
                  </a:cubicBezTo>
                  <a:cubicBezTo>
                    <a:pt x="16460" y="16899"/>
                    <a:pt x="16948" y="17907"/>
                    <a:pt x="17863" y="18354"/>
                  </a:cubicBezTo>
                  <a:cubicBezTo>
                    <a:pt x="18778" y="18802"/>
                    <a:pt x="20121" y="18690"/>
                    <a:pt x="21463" y="18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510066" y="5160433"/>
              <a:ext cx="27940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6" y="10800"/>
                    <a:pt x="6873" y="0"/>
                    <a:pt x="10473" y="0"/>
                  </a:cubicBezTo>
                  <a:cubicBezTo>
                    <a:pt x="14073" y="0"/>
                    <a:pt x="1783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579916" y="528320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199366" y="5087076"/>
              <a:ext cx="218751" cy="26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076" fill="norm" stroke="1" extrusionOk="0">
                  <a:moveTo>
                    <a:pt x="21260" y="962"/>
                  </a:moveTo>
                  <a:cubicBezTo>
                    <a:pt x="18586" y="281"/>
                    <a:pt x="15911" y="-399"/>
                    <a:pt x="13031" y="281"/>
                  </a:cubicBezTo>
                  <a:cubicBezTo>
                    <a:pt x="10151" y="962"/>
                    <a:pt x="7066" y="3003"/>
                    <a:pt x="4700" y="5639"/>
                  </a:cubicBezTo>
                  <a:cubicBezTo>
                    <a:pt x="2334" y="8275"/>
                    <a:pt x="689" y="11507"/>
                    <a:pt x="174" y="13888"/>
                  </a:cubicBezTo>
                  <a:cubicBezTo>
                    <a:pt x="-340" y="16269"/>
                    <a:pt x="277" y="17799"/>
                    <a:pt x="2129" y="18905"/>
                  </a:cubicBezTo>
                  <a:cubicBezTo>
                    <a:pt x="3980" y="20010"/>
                    <a:pt x="7066" y="20691"/>
                    <a:pt x="9946" y="20946"/>
                  </a:cubicBezTo>
                  <a:cubicBezTo>
                    <a:pt x="12826" y="21201"/>
                    <a:pt x="15500" y="21031"/>
                    <a:pt x="18174" y="20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570516" y="528955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4751403" y="4962789"/>
              <a:ext cx="162014" cy="383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05" fill="norm" stroke="1" extrusionOk="0">
                  <a:moveTo>
                    <a:pt x="21471" y="3703"/>
                  </a:moveTo>
                  <a:cubicBezTo>
                    <a:pt x="21471" y="3113"/>
                    <a:pt x="21471" y="2523"/>
                    <a:pt x="21331" y="1933"/>
                  </a:cubicBezTo>
                  <a:cubicBezTo>
                    <a:pt x="21190" y="1342"/>
                    <a:pt x="20910" y="752"/>
                    <a:pt x="20068" y="398"/>
                  </a:cubicBezTo>
                  <a:cubicBezTo>
                    <a:pt x="19227" y="44"/>
                    <a:pt x="17824" y="-74"/>
                    <a:pt x="16562" y="44"/>
                  </a:cubicBezTo>
                  <a:cubicBezTo>
                    <a:pt x="15300" y="162"/>
                    <a:pt x="14177" y="516"/>
                    <a:pt x="11793" y="1933"/>
                  </a:cubicBezTo>
                  <a:cubicBezTo>
                    <a:pt x="9409" y="3349"/>
                    <a:pt x="5762" y="5828"/>
                    <a:pt x="3377" y="8542"/>
                  </a:cubicBezTo>
                  <a:cubicBezTo>
                    <a:pt x="993" y="11257"/>
                    <a:pt x="-129" y="14208"/>
                    <a:pt x="11" y="16333"/>
                  </a:cubicBezTo>
                  <a:cubicBezTo>
                    <a:pt x="152" y="18457"/>
                    <a:pt x="1554" y="19756"/>
                    <a:pt x="3658" y="20523"/>
                  </a:cubicBezTo>
                  <a:cubicBezTo>
                    <a:pt x="5762" y="21290"/>
                    <a:pt x="8567" y="21526"/>
                    <a:pt x="10671" y="21349"/>
                  </a:cubicBezTo>
                  <a:cubicBezTo>
                    <a:pt x="12775" y="21172"/>
                    <a:pt x="14177" y="20582"/>
                    <a:pt x="15580" y="19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995966" y="4965700"/>
              <a:ext cx="165892" cy="416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52" fill="norm" stroke="1" extrusionOk="0">
                  <a:moveTo>
                    <a:pt x="8100" y="0"/>
                  </a:moveTo>
                  <a:cubicBezTo>
                    <a:pt x="7560" y="3491"/>
                    <a:pt x="7020" y="6982"/>
                    <a:pt x="6615" y="10255"/>
                  </a:cubicBezTo>
                  <a:cubicBezTo>
                    <a:pt x="6210" y="13527"/>
                    <a:pt x="5940" y="16582"/>
                    <a:pt x="5535" y="18382"/>
                  </a:cubicBezTo>
                  <a:cubicBezTo>
                    <a:pt x="5130" y="20182"/>
                    <a:pt x="4590" y="20727"/>
                    <a:pt x="4320" y="20727"/>
                  </a:cubicBezTo>
                  <a:cubicBezTo>
                    <a:pt x="4050" y="20727"/>
                    <a:pt x="4050" y="20182"/>
                    <a:pt x="4725" y="18709"/>
                  </a:cubicBezTo>
                  <a:cubicBezTo>
                    <a:pt x="5400" y="17236"/>
                    <a:pt x="6750" y="14836"/>
                    <a:pt x="7695" y="13309"/>
                  </a:cubicBezTo>
                  <a:cubicBezTo>
                    <a:pt x="8640" y="11782"/>
                    <a:pt x="9180" y="11127"/>
                    <a:pt x="9990" y="10636"/>
                  </a:cubicBezTo>
                  <a:cubicBezTo>
                    <a:pt x="10800" y="10145"/>
                    <a:pt x="11880" y="9818"/>
                    <a:pt x="12555" y="9982"/>
                  </a:cubicBezTo>
                  <a:cubicBezTo>
                    <a:pt x="13230" y="10145"/>
                    <a:pt x="13500" y="10800"/>
                    <a:pt x="14850" y="12218"/>
                  </a:cubicBezTo>
                  <a:cubicBezTo>
                    <a:pt x="16200" y="13636"/>
                    <a:pt x="18630" y="15818"/>
                    <a:pt x="19980" y="17182"/>
                  </a:cubicBezTo>
                  <a:cubicBezTo>
                    <a:pt x="21330" y="18545"/>
                    <a:pt x="21600" y="19091"/>
                    <a:pt x="20385" y="19745"/>
                  </a:cubicBezTo>
                  <a:cubicBezTo>
                    <a:pt x="19170" y="20400"/>
                    <a:pt x="16470" y="21164"/>
                    <a:pt x="12825" y="21382"/>
                  </a:cubicBezTo>
                  <a:cubicBezTo>
                    <a:pt x="9180" y="21600"/>
                    <a:pt x="4590" y="21273"/>
                    <a:pt x="0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5332516" y="5249333"/>
              <a:ext cx="2222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0800"/>
                    <a:pt x="11931" y="0"/>
                    <a:pt x="15531" y="0"/>
                  </a:cubicBezTo>
                  <a:cubicBezTo>
                    <a:pt x="19131" y="0"/>
                    <a:pt x="2036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5669818" y="5118083"/>
              <a:ext cx="202449" cy="19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132" fill="norm" stroke="1" extrusionOk="0">
                  <a:moveTo>
                    <a:pt x="11824" y="9158"/>
                  </a:moveTo>
                  <a:cubicBezTo>
                    <a:pt x="12265" y="7984"/>
                    <a:pt x="12705" y="6810"/>
                    <a:pt x="13036" y="5284"/>
                  </a:cubicBezTo>
                  <a:cubicBezTo>
                    <a:pt x="13367" y="3758"/>
                    <a:pt x="13587" y="1880"/>
                    <a:pt x="12485" y="823"/>
                  </a:cubicBezTo>
                  <a:cubicBezTo>
                    <a:pt x="11383" y="-233"/>
                    <a:pt x="8959" y="-468"/>
                    <a:pt x="6424" y="1293"/>
                  </a:cubicBezTo>
                  <a:cubicBezTo>
                    <a:pt x="3889" y="3054"/>
                    <a:pt x="1244" y="6810"/>
                    <a:pt x="363" y="10449"/>
                  </a:cubicBezTo>
                  <a:cubicBezTo>
                    <a:pt x="-519" y="14089"/>
                    <a:pt x="363" y="17610"/>
                    <a:pt x="1354" y="19371"/>
                  </a:cubicBezTo>
                  <a:cubicBezTo>
                    <a:pt x="2346" y="21132"/>
                    <a:pt x="3448" y="21132"/>
                    <a:pt x="4771" y="20075"/>
                  </a:cubicBezTo>
                  <a:cubicBezTo>
                    <a:pt x="6093" y="19019"/>
                    <a:pt x="7636" y="16906"/>
                    <a:pt x="8738" y="15262"/>
                  </a:cubicBezTo>
                  <a:cubicBezTo>
                    <a:pt x="9840" y="13619"/>
                    <a:pt x="10501" y="12445"/>
                    <a:pt x="11383" y="12915"/>
                  </a:cubicBezTo>
                  <a:cubicBezTo>
                    <a:pt x="12265" y="13384"/>
                    <a:pt x="13367" y="15497"/>
                    <a:pt x="15020" y="17141"/>
                  </a:cubicBezTo>
                  <a:cubicBezTo>
                    <a:pt x="16673" y="18784"/>
                    <a:pt x="18877" y="19958"/>
                    <a:pt x="21081" y="21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5872266" y="4895850"/>
              <a:ext cx="136860" cy="60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600" fill="norm" stroke="1" extrusionOk="0">
                  <a:moveTo>
                    <a:pt x="4765" y="0"/>
                  </a:moveTo>
                  <a:cubicBezTo>
                    <a:pt x="6353" y="985"/>
                    <a:pt x="7941" y="1971"/>
                    <a:pt x="10324" y="3789"/>
                  </a:cubicBezTo>
                  <a:cubicBezTo>
                    <a:pt x="12706" y="5608"/>
                    <a:pt x="15882" y="8261"/>
                    <a:pt x="18106" y="10724"/>
                  </a:cubicBezTo>
                  <a:cubicBezTo>
                    <a:pt x="20329" y="13187"/>
                    <a:pt x="21600" y="15461"/>
                    <a:pt x="19376" y="17242"/>
                  </a:cubicBezTo>
                  <a:cubicBezTo>
                    <a:pt x="17153" y="19023"/>
                    <a:pt x="11435" y="20312"/>
                    <a:pt x="7624" y="20956"/>
                  </a:cubicBezTo>
                  <a:cubicBezTo>
                    <a:pt x="3812" y="21600"/>
                    <a:pt x="1906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6469166" y="5238750"/>
              <a:ext cx="215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6437416" y="5321300"/>
              <a:ext cx="266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43" y="16457"/>
                    <a:pt x="12686" y="11314"/>
                    <a:pt x="16286" y="7714"/>
                  </a:cubicBezTo>
                  <a:cubicBezTo>
                    <a:pt x="19886" y="4114"/>
                    <a:pt x="20743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6989866" y="5130800"/>
              <a:ext cx="190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688"/>
                    <a:pt x="4800" y="9377"/>
                    <a:pt x="8400" y="12977"/>
                  </a:cubicBezTo>
                  <a:cubicBezTo>
                    <a:pt x="12000" y="16577"/>
                    <a:pt x="16800" y="190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7936016" y="5257800"/>
              <a:ext cx="406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12" y="4320"/>
                    <a:pt x="2025" y="8640"/>
                    <a:pt x="4500" y="10800"/>
                  </a:cubicBezTo>
                  <a:cubicBezTo>
                    <a:pt x="6975" y="12960"/>
                    <a:pt x="10912" y="12960"/>
                    <a:pt x="14006" y="14400"/>
                  </a:cubicBezTo>
                  <a:cubicBezTo>
                    <a:pt x="17100" y="15840"/>
                    <a:pt x="1935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7897916" y="5372100"/>
              <a:ext cx="412751" cy="5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1329" y="18900"/>
                  </a:moveTo>
                  <a:cubicBezTo>
                    <a:pt x="665" y="19800"/>
                    <a:pt x="0" y="20700"/>
                    <a:pt x="0" y="21150"/>
                  </a:cubicBezTo>
                  <a:cubicBezTo>
                    <a:pt x="0" y="21600"/>
                    <a:pt x="665" y="21600"/>
                    <a:pt x="2714" y="19800"/>
                  </a:cubicBezTo>
                  <a:cubicBezTo>
                    <a:pt x="4763" y="18000"/>
                    <a:pt x="8197" y="14400"/>
                    <a:pt x="11575" y="10800"/>
                  </a:cubicBezTo>
                  <a:cubicBezTo>
                    <a:pt x="14954" y="7200"/>
                    <a:pt x="1827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8210812" y="5200650"/>
              <a:ext cx="26136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4523" y="0"/>
                  </a:moveTo>
                  <a:cubicBezTo>
                    <a:pt x="3659" y="0"/>
                    <a:pt x="2795" y="0"/>
                    <a:pt x="1931" y="0"/>
                  </a:cubicBezTo>
                  <a:cubicBezTo>
                    <a:pt x="1067" y="0"/>
                    <a:pt x="203" y="0"/>
                    <a:pt x="30" y="335"/>
                  </a:cubicBezTo>
                  <a:cubicBezTo>
                    <a:pt x="-143" y="670"/>
                    <a:pt x="375" y="1340"/>
                    <a:pt x="2881" y="2595"/>
                  </a:cubicBezTo>
                  <a:cubicBezTo>
                    <a:pt x="5387" y="3851"/>
                    <a:pt x="9879" y="5693"/>
                    <a:pt x="13076" y="7033"/>
                  </a:cubicBezTo>
                  <a:cubicBezTo>
                    <a:pt x="16273" y="8372"/>
                    <a:pt x="18174" y="9209"/>
                    <a:pt x="19383" y="9963"/>
                  </a:cubicBezTo>
                  <a:cubicBezTo>
                    <a:pt x="20593" y="10716"/>
                    <a:pt x="21111" y="11386"/>
                    <a:pt x="21284" y="12140"/>
                  </a:cubicBezTo>
                  <a:cubicBezTo>
                    <a:pt x="21457" y="12893"/>
                    <a:pt x="21284" y="13730"/>
                    <a:pt x="19470" y="15070"/>
                  </a:cubicBezTo>
                  <a:cubicBezTo>
                    <a:pt x="17655" y="16409"/>
                    <a:pt x="14199" y="18251"/>
                    <a:pt x="11521" y="19423"/>
                  </a:cubicBezTo>
                  <a:cubicBezTo>
                    <a:pt x="8843" y="20595"/>
                    <a:pt x="6942" y="21098"/>
                    <a:pt x="50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8985215" y="5170854"/>
              <a:ext cx="277952" cy="25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28" fill="norm" stroke="1" extrusionOk="0">
                  <a:moveTo>
                    <a:pt x="14124" y="5148"/>
                  </a:moveTo>
                  <a:cubicBezTo>
                    <a:pt x="14452" y="4263"/>
                    <a:pt x="14779" y="3378"/>
                    <a:pt x="15106" y="2493"/>
                  </a:cubicBezTo>
                  <a:cubicBezTo>
                    <a:pt x="15433" y="1607"/>
                    <a:pt x="15761" y="722"/>
                    <a:pt x="15515" y="280"/>
                  </a:cubicBezTo>
                  <a:cubicBezTo>
                    <a:pt x="15270" y="-163"/>
                    <a:pt x="14452" y="-163"/>
                    <a:pt x="12815" y="899"/>
                  </a:cubicBezTo>
                  <a:cubicBezTo>
                    <a:pt x="11179" y="1962"/>
                    <a:pt x="8724" y="4086"/>
                    <a:pt x="6433" y="7007"/>
                  </a:cubicBezTo>
                  <a:cubicBezTo>
                    <a:pt x="4143" y="9929"/>
                    <a:pt x="2015" y="13647"/>
                    <a:pt x="952" y="15948"/>
                  </a:cubicBezTo>
                  <a:cubicBezTo>
                    <a:pt x="-112" y="18250"/>
                    <a:pt x="-112" y="19135"/>
                    <a:pt x="133" y="19932"/>
                  </a:cubicBezTo>
                  <a:cubicBezTo>
                    <a:pt x="379" y="20729"/>
                    <a:pt x="870" y="21437"/>
                    <a:pt x="4470" y="21171"/>
                  </a:cubicBezTo>
                  <a:cubicBezTo>
                    <a:pt x="8070" y="20906"/>
                    <a:pt x="14779" y="19667"/>
                    <a:pt x="21488" y="18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9313966" y="5270500"/>
              <a:ext cx="203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9301266" y="535940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8000"/>
                    <a:pt x="11040" y="14400"/>
                    <a:pt x="14640" y="10800"/>
                  </a:cubicBezTo>
                  <a:cubicBezTo>
                    <a:pt x="18240" y="7200"/>
                    <a:pt x="1992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0075966" y="4956085"/>
              <a:ext cx="47907" cy="23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13" fill="norm" stroke="1" extrusionOk="0">
                  <a:moveTo>
                    <a:pt x="0" y="1442"/>
                  </a:moveTo>
                  <a:cubicBezTo>
                    <a:pt x="3757" y="678"/>
                    <a:pt x="7513" y="-87"/>
                    <a:pt x="10330" y="9"/>
                  </a:cubicBezTo>
                  <a:cubicBezTo>
                    <a:pt x="13148" y="104"/>
                    <a:pt x="15026" y="1060"/>
                    <a:pt x="16904" y="4501"/>
                  </a:cubicBezTo>
                  <a:cubicBezTo>
                    <a:pt x="18783" y="7941"/>
                    <a:pt x="20661" y="13867"/>
                    <a:pt x="21130" y="17117"/>
                  </a:cubicBezTo>
                  <a:cubicBezTo>
                    <a:pt x="21600" y="20366"/>
                    <a:pt x="20661" y="20940"/>
                    <a:pt x="19722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9864299" y="5276850"/>
              <a:ext cx="573618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93" y="0"/>
                  </a:moveTo>
                  <a:cubicBezTo>
                    <a:pt x="1594" y="1800"/>
                    <a:pt x="1196" y="3600"/>
                    <a:pt x="797" y="4500"/>
                  </a:cubicBezTo>
                  <a:cubicBezTo>
                    <a:pt x="399" y="5400"/>
                    <a:pt x="0" y="5400"/>
                    <a:pt x="0" y="7200"/>
                  </a:cubicBezTo>
                  <a:cubicBezTo>
                    <a:pt x="0" y="9000"/>
                    <a:pt x="399" y="12600"/>
                    <a:pt x="2152" y="13500"/>
                  </a:cubicBezTo>
                  <a:cubicBezTo>
                    <a:pt x="3906" y="14400"/>
                    <a:pt x="7014" y="12600"/>
                    <a:pt x="10003" y="10800"/>
                  </a:cubicBezTo>
                  <a:cubicBezTo>
                    <a:pt x="12992" y="9000"/>
                    <a:pt x="15861" y="7200"/>
                    <a:pt x="17774" y="9000"/>
                  </a:cubicBezTo>
                  <a:cubicBezTo>
                    <a:pt x="19687" y="10800"/>
                    <a:pt x="20644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9903992" y="5422900"/>
              <a:ext cx="147795" cy="32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88" fill="norm" stroke="1" extrusionOk="0">
                  <a:moveTo>
                    <a:pt x="75" y="0"/>
                  </a:moveTo>
                  <a:cubicBezTo>
                    <a:pt x="1292" y="4292"/>
                    <a:pt x="2509" y="8585"/>
                    <a:pt x="2965" y="11631"/>
                  </a:cubicBezTo>
                  <a:cubicBezTo>
                    <a:pt x="3422" y="14677"/>
                    <a:pt x="3117" y="16477"/>
                    <a:pt x="2813" y="17723"/>
                  </a:cubicBezTo>
                  <a:cubicBezTo>
                    <a:pt x="2509" y="18969"/>
                    <a:pt x="2205" y="19662"/>
                    <a:pt x="2053" y="19662"/>
                  </a:cubicBezTo>
                  <a:cubicBezTo>
                    <a:pt x="1901" y="19662"/>
                    <a:pt x="1901" y="18969"/>
                    <a:pt x="2965" y="17515"/>
                  </a:cubicBezTo>
                  <a:cubicBezTo>
                    <a:pt x="4030" y="16062"/>
                    <a:pt x="6160" y="13846"/>
                    <a:pt x="7833" y="12462"/>
                  </a:cubicBezTo>
                  <a:cubicBezTo>
                    <a:pt x="9506" y="11077"/>
                    <a:pt x="10723" y="10523"/>
                    <a:pt x="12092" y="10246"/>
                  </a:cubicBezTo>
                  <a:cubicBezTo>
                    <a:pt x="13461" y="9969"/>
                    <a:pt x="14982" y="9969"/>
                    <a:pt x="16351" y="10246"/>
                  </a:cubicBezTo>
                  <a:cubicBezTo>
                    <a:pt x="17720" y="10523"/>
                    <a:pt x="18937" y="11077"/>
                    <a:pt x="19850" y="12115"/>
                  </a:cubicBezTo>
                  <a:cubicBezTo>
                    <a:pt x="20763" y="13154"/>
                    <a:pt x="21371" y="14677"/>
                    <a:pt x="21219" y="16062"/>
                  </a:cubicBezTo>
                  <a:cubicBezTo>
                    <a:pt x="21067" y="17446"/>
                    <a:pt x="20154" y="18692"/>
                    <a:pt x="18025" y="19662"/>
                  </a:cubicBezTo>
                  <a:cubicBezTo>
                    <a:pt x="15895" y="20631"/>
                    <a:pt x="12548" y="21323"/>
                    <a:pt x="9506" y="21462"/>
                  </a:cubicBezTo>
                  <a:cubicBezTo>
                    <a:pt x="6464" y="21600"/>
                    <a:pt x="3726" y="21185"/>
                    <a:pt x="2053" y="20631"/>
                  </a:cubicBezTo>
                  <a:cubicBezTo>
                    <a:pt x="379" y="20077"/>
                    <a:pt x="-229" y="19385"/>
                    <a:pt x="75" y="18692"/>
                  </a:cubicBezTo>
                  <a:cubicBezTo>
                    <a:pt x="379" y="18000"/>
                    <a:pt x="1596" y="17308"/>
                    <a:pt x="2813" y="16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0152166" y="56451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0800"/>
                    <a:pt x="2880" y="0"/>
                    <a:pt x="6480" y="0"/>
                  </a:cubicBezTo>
                  <a:cubicBezTo>
                    <a:pt x="10080" y="0"/>
                    <a:pt x="1584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0314386" y="5513531"/>
              <a:ext cx="218781" cy="16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982" fill="norm" stroke="1" extrusionOk="0">
                  <a:moveTo>
                    <a:pt x="11498" y="7069"/>
                  </a:moveTo>
                  <a:cubicBezTo>
                    <a:pt x="11705" y="5719"/>
                    <a:pt x="11913" y="4369"/>
                    <a:pt x="11809" y="3019"/>
                  </a:cubicBezTo>
                  <a:cubicBezTo>
                    <a:pt x="11705" y="1669"/>
                    <a:pt x="11290" y="319"/>
                    <a:pt x="10044" y="49"/>
                  </a:cubicBezTo>
                  <a:cubicBezTo>
                    <a:pt x="8798" y="-221"/>
                    <a:pt x="6721" y="589"/>
                    <a:pt x="4955" y="3289"/>
                  </a:cubicBezTo>
                  <a:cubicBezTo>
                    <a:pt x="3190" y="5989"/>
                    <a:pt x="1736" y="10579"/>
                    <a:pt x="905" y="13549"/>
                  </a:cubicBezTo>
                  <a:cubicBezTo>
                    <a:pt x="75" y="16519"/>
                    <a:pt x="-133" y="17869"/>
                    <a:pt x="75" y="19084"/>
                  </a:cubicBezTo>
                  <a:cubicBezTo>
                    <a:pt x="282" y="20299"/>
                    <a:pt x="905" y="21379"/>
                    <a:pt x="2567" y="20839"/>
                  </a:cubicBezTo>
                  <a:cubicBezTo>
                    <a:pt x="4229" y="20299"/>
                    <a:pt x="6929" y="18139"/>
                    <a:pt x="8590" y="16519"/>
                  </a:cubicBezTo>
                  <a:cubicBezTo>
                    <a:pt x="10252" y="14899"/>
                    <a:pt x="10875" y="13819"/>
                    <a:pt x="11394" y="12334"/>
                  </a:cubicBezTo>
                  <a:cubicBezTo>
                    <a:pt x="11913" y="10849"/>
                    <a:pt x="12329" y="8959"/>
                    <a:pt x="12536" y="8689"/>
                  </a:cubicBezTo>
                  <a:cubicBezTo>
                    <a:pt x="12744" y="8419"/>
                    <a:pt x="12744" y="9769"/>
                    <a:pt x="13679" y="11389"/>
                  </a:cubicBezTo>
                  <a:cubicBezTo>
                    <a:pt x="14613" y="13009"/>
                    <a:pt x="16482" y="14899"/>
                    <a:pt x="17936" y="16384"/>
                  </a:cubicBezTo>
                  <a:cubicBezTo>
                    <a:pt x="19390" y="17869"/>
                    <a:pt x="20429" y="18949"/>
                    <a:pt x="21467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132366" y="4732866"/>
              <a:ext cx="50272" cy="114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0" y="561"/>
                  </a:moveTo>
                  <a:cubicBezTo>
                    <a:pt x="1800" y="281"/>
                    <a:pt x="3600" y="0"/>
                    <a:pt x="5400" y="0"/>
                  </a:cubicBezTo>
                  <a:cubicBezTo>
                    <a:pt x="7200" y="0"/>
                    <a:pt x="9000" y="281"/>
                    <a:pt x="10800" y="1102"/>
                  </a:cubicBezTo>
                  <a:cubicBezTo>
                    <a:pt x="12600" y="1924"/>
                    <a:pt x="14400" y="3286"/>
                    <a:pt x="16200" y="4809"/>
                  </a:cubicBezTo>
                  <a:cubicBezTo>
                    <a:pt x="18000" y="6332"/>
                    <a:pt x="19800" y="8015"/>
                    <a:pt x="20700" y="9598"/>
                  </a:cubicBezTo>
                  <a:cubicBezTo>
                    <a:pt x="21600" y="11181"/>
                    <a:pt x="21600" y="12663"/>
                    <a:pt x="20700" y="14106"/>
                  </a:cubicBezTo>
                  <a:cubicBezTo>
                    <a:pt x="19800" y="15549"/>
                    <a:pt x="18000" y="16951"/>
                    <a:pt x="14850" y="18194"/>
                  </a:cubicBezTo>
                  <a:cubicBezTo>
                    <a:pt x="11700" y="19436"/>
                    <a:pt x="7200" y="20518"/>
                    <a:pt x="2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4132366" y="4680375"/>
              <a:ext cx="2019036" cy="1128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74" fill="norm" stroke="1" extrusionOk="0">
                  <a:moveTo>
                    <a:pt x="68" y="1812"/>
                  </a:moveTo>
                  <a:cubicBezTo>
                    <a:pt x="996" y="1691"/>
                    <a:pt x="1925" y="1570"/>
                    <a:pt x="2808" y="1408"/>
                  </a:cubicBezTo>
                  <a:cubicBezTo>
                    <a:pt x="3691" y="1246"/>
                    <a:pt x="4528" y="1044"/>
                    <a:pt x="5366" y="862"/>
                  </a:cubicBezTo>
                  <a:cubicBezTo>
                    <a:pt x="6204" y="680"/>
                    <a:pt x="7042" y="518"/>
                    <a:pt x="7925" y="396"/>
                  </a:cubicBezTo>
                  <a:cubicBezTo>
                    <a:pt x="8808" y="275"/>
                    <a:pt x="9736" y="194"/>
                    <a:pt x="10642" y="134"/>
                  </a:cubicBezTo>
                  <a:cubicBezTo>
                    <a:pt x="11547" y="73"/>
                    <a:pt x="12430" y="32"/>
                    <a:pt x="13313" y="12"/>
                  </a:cubicBezTo>
                  <a:cubicBezTo>
                    <a:pt x="14196" y="-8"/>
                    <a:pt x="15079" y="-8"/>
                    <a:pt x="15826" y="53"/>
                  </a:cubicBezTo>
                  <a:cubicBezTo>
                    <a:pt x="16574" y="113"/>
                    <a:pt x="17185" y="235"/>
                    <a:pt x="17830" y="396"/>
                  </a:cubicBezTo>
                  <a:cubicBezTo>
                    <a:pt x="18475" y="558"/>
                    <a:pt x="19155" y="761"/>
                    <a:pt x="19608" y="862"/>
                  </a:cubicBezTo>
                  <a:cubicBezTo>
                    <a:pt x="20060" y="963"/>
                    <a:pt x="20287" y="963"/>
                    <a:pt x="20457" y="902"/>
                  </a:cubicBezTo>
                  <a:cubicBezTo>
                    <a:pt x="20626" y="841"/>
                    <a:pt x="20740" y="720"/>
                    <a:pt x="20853" y="639"/>
                  </a:cubicBezTo>
                  <a:cubicBezTo>
                    <a:pt x="20966" y="558"/>
                    <a:pt x="21079" y="518"/>
                    <a:pt x="21192" y="477"/>
                  </a:cubicBezTo>
                  <a:cubicBezTo>
                    <a:pt x="21306" y="437"/>
                    <a:pt x="21419" y="396"/>
                    <a:pt x="21487" y="477"/>
                  </a:cubicBezTo>
                  <a:cubicBezTo>
                    <a:pt x="21555" y="558"/>
                    <a:pt x="21577" y="761"/>
                    <a:pt x="21589" y="1347"/>
                  </a:cubicBezTo>
                  <a:cubicBezTo>
                    <a:pt x="21600" y="1934"/>
                    <a:pt x="21600" y="2904"/>
                    <a:pt x="21589" y="4259"/>
                  </a:cubicBezTo>
                  <a:cubicBezTo>
                    <a:pt x="21577" y="5614"/>
                    <a:pt x="21555" y="7354"/>
                    <a:pt x="21543" y="9073"/>
                  </a:cubicBezTo>
                  <a:cubicBezTo>
                    <a:pt x="21532" y="10792"/>
                    <a:pt x="21532" y="12491"/>
                    <a:pt x="21498" y="13886"/>
                  </a:cubicBezTo>
                  <a:cubicBezTo>
                    <a:pt x="21464" y="15282"/>
                    <a:pt x="21396" y="16374"/>
                    <a:pt x="21294" y="17122"/>
                  </a:cubicBezTo>
                  <a:cubicBezTo>
                    <a:pt x="21192" y="17871"/>
                    <a:pt x="21057" y="18275"/>
                    <a:pt x="20785" y="18659"/>
                  </a:cubicBezTo>
                  <a:cubicBezTo>
                    <a:pt x="20513" y="19044"/>
                    <a:pt x="20106" y="19408"/>
                    <a:pt x="19540" y="19570"/>
                  </a:cubicBezTo>
                  <a:cubicBezTo>
                    <a:pt x="18974" y="19731"/>
                    <a:pt x="18249" y="19691"/>
                    <a:pt x="17479" y="19650"/>
                  </a:cubicBezTo>
                  <a:cubicBezTo>
                    <a:pt x="16709" y="19610"/>
                    <a:pt x="15894" y="19570"/>
                    <a:pt x="15102" y="19610"/>
                  </a:cubicBezTo>
                  <a:cubicBezTo>
                    <a:pt x="14309" y="19650"/>
                    <a:pt x="13540" y="19772"/>
                    <a:pt x="12713" y="19853"/>
                  </a:cubicBezTo>
                  <a:cubicBezTo>
                    <a:pt x="11887" y="19934"/>
                    <a:pt x="11004" y="19974"/>
                    <a:pt x="10143" y="20014"/>
                  </a:cubicBezTo>
                  <a:cubicBezTo>
                    <a:pt x="9283" y="20055"/>
                    <a:pt x="8445" y="20095"/>
                    <a:pt x="7608" y="20176"/>
                  </a:cubicBezTo>
                  <a:cubicBezTo>
                    <a:pt x="6770" y="20257"/>
                    <a:pt x="5932" y="20379"/>
                    <a:pt x="5106" y="20540"/>
                  </a:cubicBezTo>
                  <a:cubicBezTo>
                    <a:pt x="4279" y="20702"/>
                    <a:pt x="3464" y="20904"/>
                    <a:pt x="2672" y="21086"/>
                  </a:cubicBezTo>
                  <a:cubicBezTo>
                    <a:pt x="1879" y="21268"/>
                    <a:pt x="1109" y="21430"/>
                    <a:pt x="668" y="21511"/>
                  </a:cubicBezTo>
                  <a:cubicBezTo>
                    <a:pt x="226" y="21592"/>
                    <a:pt x="113" y="21592"/>
                    <a:pt x="57" y="21531"/>
                  </a:cubicBezTo>
                  <a:cubicBezTo>
                    <a:pt x="0" y="21471"/>
                    <a:pt x="0" y="21349"/>
                    <a:pt x="0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84" name="Drawing"/>
          <p:cNvGrpSpPr/>
          <p:nvPr/>
        </p:nvGrpSpPr>
        <p:grpSpPr>
          <a:xfrm>
            <a:off x="8204200" y="1418246"/>
            <a:ext cx="4375151" cy="2690204"/>
            <a:chOff x="0" y="0"/>
            <a:chExt cx="4375150" cy="2690203"/>
          </a:xfrm>
        </p:grpSpPr>
        <p:sp>
          <p:nvSpPr>
            <p:cNvPr id="629" name="Line"/>
            <p:cNvSpPr/>
            <p:nvPr/>
          </p:nvSpPr>
          <p:spPr>
            <a:xfrm>
              <a:off x="124322" y="440597"/>
              <a:ext cx="135250" cy="53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414" fill="norm" stroke="1" extrusionOk="0">
                  <a:moveTo>
                    <a:pt x="15141" y="6421"/>
                  </a:moveTo>
                  <a:cubicBezTo>
                    <a:pt x="17432" y="5235"/>
                    <a:pt x="19723" y="4049"/>
                    <a:pt x="20541" y="3033"/>
                  </a:cubicBezTo>
                  <a:cubicBezTo>
                    <a:pt x="21359" y="2016"/>
                    <a:pt x="20704" y="1169"/>
                    <a:pt x="19723" y="619"/>
                  </a:cubicBezTo>
                  <a:cubicBezTo>
                    <a:pt x="18741" y="68"/>
                    <a:pt x="17432" y="-186"/>
                    <a:pt x="14650" y="153"/>
                  </a:cubicBezTo>
                  <a:cubicBezTo>
                    <a:pt x="11868" y="492"/>
                    <a:pt x="7614" y="1423"/>
                    <a:pt x="4832" y="3245"/>
                  </a:cubicBezTo>
                  <a:cubicBezTo>
                    <a:pt x="2050" y="5066"/>
                    <a:pt x="741" y="7776"/>
                    <a:pt x="250" y="10656"/>
                  </a:cubicBezTo>
                  <a:cubicBezTo>
                    <a:pt x="-241" y="13536"/>
                    <a:pt x="86" y="16586"/>
                    <a:pt x="414" y="18407"/>
                  </a:cubicBezTo>
                  <a:cubicBezTo>
                    <a:pt x="741" y="20228"/>
                    <a:pt x="1068" y="20821"/>
                    <a:pt x="1395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0" y="797903"/>
              <a:ext cx="196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4400"/>
                    <a:pt x="7432" y="7200"/>
                    <a:pt x="11032" y="3600"/>
                  </a:cubicBezTo>
                  <a:cubicBezTo>
                    <a:pt x="14632" y="0"/>
                    <a:pt x="1811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215900" y="874103"/>
              <a:ext cx="1333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6514" y="3055"/>
                  </a:cubicBezTo>
                  <a:cubicBezTo>
                    <a:pt x="9600" y="6109"/>
                    <a:pt x="14057" y="12218"/>
                    <a:pt x="16800" y="15818"/>
                  </a:cubicBezTo>
                  <a:cubicBezTo>
                    <a:pt x="19543" y="19418"/>
                    <a:pt x="20571" y="205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260350" y="897059"/>
              <a:ext cx="88900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21600" y="290"/>
                  </a:moveTo>
                  <a:cubicBezTo>
                    <a:pt x="19029" y="39"/>
                    <a:pt x="16457" y="-212"/>
                    <a:pt x="14400" y="290"/>
                  </a:cubicBezTo>
                  <a:cubicBezTo>
                    <a:pt x="12343" y="793"/>
                    <a:pt x="10800" y="2048"/>
                    <a:pt x="8486" y="5690"/>
                  </a:cubicBezTo>
                  <a:cubicBezTo>
                    <a:pt x="6171" y="9332"/>
                    <a:pt x="3086" y="15360"/>
                    <a:pt x="0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467901" y="576810"/>
              <a:ext cx="128999" cy="37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412" fill="norm" stroke="1" extrusionOk="0">
                  <a:moveTo>
                    <a:pt x="20895" y="2118"/>
                  </a:moveTo>
                  <a:cubicBezTo>
                    <a:pt x="20552" y="1268"/>
                    <a:pt x="20209" y="419"/>
                    <a:pt x="19181" y="115"/>
                  </a:cubicBezTo>
                  <a:cubicBezTo>
                    <a:pt x="18152" y="-188"/>
                    <a:pt x="16438" y="55"/>
                    <a:pt x="13352" y="1450"/>
                  </a:cubicBezTo>
                  <a:cubicBezTo>
                    <a:pt x="10266" y="2846"/>
                    <a:pt x="5809" y="5394"/>
                    <a:pt x="3066" y="8124"/>
                  </a:cubicBezTo>
                  <a:cubicBezTo>
                    <a:pt x="324" y="10855"/>
                    <a:pt x="-705" y="13767"/>
                    <a:pt x="495" y="16012"/>
                  </a:cubicBezTo>
                  <a:cubicBezTo>
                    <a:pt x="1695" y="18257"/>
                    <a:pt x="5124" y="19834"/>
                    <a:pt x="7866" y="20623"/>
                  </a:cubicBezTo>
                  <a:cubicBezTo>
                    <a:pt x="10609" y="21412"/>
                    <a:pt x="12666" y="21412"/>
                    <a:pt x="14724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651787" y="713707"/>
              <a:ext cx="230864" cy="18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08" fill="norm" stroke="1" extrusionOk="0">
                  <a:moveTo>
                    <a:pt x="210" y="3745"/>
                  </a:moveTo>
                  <a:cubicBezTo>
                    <a:pt x="13" y="2321"/>
                    <a:pt x="-183" y="897"/>
                    <a:pt x="308" y="303"/>
                  </a:cubicBezTo>
                  <a:cubicBezTo>
                    <a:pt x="799" y="-290"/>
                    <a:pt x="1977" y="-53"/>
                    <a:pt x="3352" y="1372"/>
                  </a:cubicBezTo>
                  <a:cubicBezTo>
                    <a:pt x="4726" y="2796"/>
                    <a:pt x="6297" y="5407"/>
                    <a:pt x="6690" y="8611"/>
                  </a:cubicBezTo>
                  <a:cubicBezTo>
                    <a:pt x="7082" y="11815"/>
                    <a:pt x="6297" y="15613"/>
                    <a:pt x="5315" y="17987"/>
                  </a:cubicBezTo>
                  <a:cubicBezTo>
                    <a:pt x="4333" y="20361"/>
                    <a:pt x="3155" y="21310"/>
                    <a:pt x="2566" y="21073"/>
                  </a:cubicBezTo>
                  <a:cubicBezTo>
                    <a:pt x="1977" y="20835"/>
                    <a:pt x="1977" y="19411"/>
                    <a:pt x="3057" y="16444"/>
                  </a:cubicBezTo>
                  <a:cubicBezTo>
                    <a:pt x="4137" y="13477"/>
                    <a:pt x="6297" y="8967"/>
                    <a:pt x="7672" y="6237"/>
                  </a:cubicBezTo>
                  <a:cubicBezTo>
                    <a:pt x="9046" y="3508"/>
                    <a:pt x="9635" y="2558"/>
                    <a:pt x="10322" y="1728"/>
                  </a:cubicBezTo>
                  <a:cubicBezTo>
                    <a:pt x="11010" y="897"/>
                    <a:pt x="11795" y="185"/>
                    <a:pt x="11992" y="897"/>
                  </a:cubicBezTo>
                  <a:cubicBezTo>
                    <a:pt x="12188" y="1609"/>
                    <a:pt x="11795" y="3745"/>
                    <a:pt x="11599" y="5763"/>
                  </a:cubicBezTo>
                  <a:cubicBezTo>
                    <a:pt x="11402" y="7780"/>
                    <a:pt x="11402" y="9679"/>
                    <a:pt x="13072" y="11341"/>
                  </a:cubicBezTo>
                  <a:cubicBezTo>
                    <a:pt x="14741" y="13002"/>
                    <a:pt x="18079" y="14426"/>
                    <a:pt x="21417" y="15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946149" y="550253"/>
              <a:ext cx="10988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0" y="0"/>
                  </a:moveTo>
                  <a:cubicBezTo>
                    <a:pt x="6400" y="1831"/>
                    <a:pt x="12800" y="3661"/>
                    <a:pt x="16600" y="5980"/>
                  </a:cubicBezTo>
                  <a:cubicBezTo>
                    <a:pt x="20400" y="8298"/>
                    <a:pt x="21600" y="11105"/>
                    <a:pt x="20200" y="13790"/>
                  </a:cubicBezTo>
                  <a:cubicBezTo>
                    <a:pt x="18800" y="16475"/>
                    <a:pt x="14800" y="19037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193800" y="706326"/>
              <a:ext cx="952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920" y="12302"/>
                    <a:pt x="3840" y="4448"/>
                    <a:pt x="7440" y="1502"/>
                  </a:cubicBezTo>
                  <a:cubicBezTo>
                    <a:pt x="11040" y="-1443"/>
                    <a:pt x="1632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154568" y="829653"/>
              <a:ext cx="159883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873" fill="norm" stroke="1" extrusionOk="0">
                  <a:moveTo>
                    <a:pt x="2710" y="7200"/>
                  </a:moveTo>
                  <a:cubicBezTo>
                    <a:pt x="1289" y="12000"/>
                    <a:pt x="-132" y="16800"/>
                    <a:pt x="10" y="19200"/>
                  </a:cubicBezTo>
                  <a:cubicBezTo>
                    <a:pt x="152" y="21600"/>
                    <a:pt x="1857" y="21600"/>
                    <a:pt x="5694" y="18000"/>
                  </a:cubicBezTo>
                  <a:cubicBezTo>
                    <a:pt x="9531" y="14400"/>
                    <a:pt x="15500" y="7200"/>
                    <a:pt x="214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640037" y="285670"/>
              <a:ext cx="239563" cy="1159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21445" y="1143"/>
                  </a:moveTo>
                  <a:cubicBezTo>
                    <a:pt x="21445" y="946"/>
                    <a:pt x="21445" y="749"/>
                    <a:pt x="20119" y="512"/>
                  </a:cubicBezTo>
                  <a:cubicBezTo>
                    <a:pt x="18792" y="276"/>
                    <a:pt x="16140" y="0"/>
                    <a:pt x="13487" y="0"/>
                  </a:cubicBezTo>
                  <a:cubicBezTo>
                    <a:pt x="10834" y="0"/>
                    <a:pt x="8182" y="276"/>
                    <a:pt x="6382" y="769"/>
                  </a:cubicBezTo>
                  <a:cubicBezTo>
                    <a:pt x="4582" y="1261"/>
                    <a:pt x="3634" y="1971"/>
                    <a:pt x="4203" y="2877"/>
                  </a:cubicBezTo>
                  <a:cubicBezTo>
                    <a:pt x="4771" y="3784"/>
                    <a:pt x="6856" y="4888"/>
                    <a:pt x="8182" y="5853"/>
                  </a:cubicBezTo>
                  <a:cubicBezTo>
                    <a:pt x="9508" y="6819"/>
                    <a:pt x="10077" y="7647"/>
                    <a:pt x="9887" y="8297"/>
                  </a:cubicBezTo>
                  <a:cubicBezTo>
                    <a:pt x="9698" y="8947"/>
                    <a:pt x="8750" y="9420"/>
                    <a:pt x="7898" y="9716"/>
                  </a:cubicBezTo>
                  <a:cubicBezTo>
                    <a:pt x="7045" y="10012"/>
                    <a:pt x="6287" y="10130"/>
                    <a:pt x="5434" y="10189"/>
                  </a:cubicBezTo>
                  <a:cubicBezTo>
                    <a:pt x="4582" y="10248"/>
                    <a:pt x="3634" y="10248"/>
                    <a:pt x="3161" y="10150"/>
                  </a:cubicBezTo>
                  <a:cubicBezTo>
                    <a:pt x="2687" y="10051"/>
                    <a:pt x="2687" y="9854"/>
                    <a:pt x="3256" y="9775"/>
                  </a:cubicBezTo>
                  <a:cubicBezTo>
                    <a:pt x="3824" y="9696"/>
                    <a:pt x="4961" y="9736"/>
                    <a:pt x="5813" y="9834"/>
                  </a:cubicBezTo>
                  <a:cubicBezTo>
                    <a:pt x="6666" y="9933"/>
                    <a:pt x="7234" y="10091"/>
                    <a:pt x="7519" y="10623"/>
                  </a:cubicBezTo>
                  <a:cubicBezTo>
                    <a:pt x="7803" y="11155"/>
                    <a:pt x="7803" y="12061"/>
                    <a:pt x="6950" y="13165"/>
                  </a:cubicBezTo>
                  <a:cubicBezTo>
                    <a:pt x="6098" y="14269"/>
                    <a:pt x="4392" y="15569"/>
                    <a:pt x="3066" y="16752"/>
                  </a:cubicBezTo>
                  <a:cubicBezTo>
                    <a:pt x="1740" y="17934"/>
                    <a:pt x="792" y="18999"/>
                    <a:pt x="319" y="19649"/>
                  </a:cubicBezTo>
                  <a:cubicBezTo>
                    <a:pt x="-155" y="20299"/>
                    <a:pt x="-155" y="20536"/>
                    <a:pt x="698" y="20772"/>
                  </a:cubicBezTo>
                  <a:cubicBezTo>
                    <a:pt x="1550" y="21009"/>
                    <a:pt x="3256" y="21245"/>
                    <a:pt x="6003" y="21383"/>
                  </a:cubicBezTo>
                  <a:cubicBezTo>
                    <a:pt x="8750" y="21521"/>
                    <a:pt x="12540" y="21561"/>
                    <a:pt x="163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2153594" y="151148"/>
              <a:ext cx="128268" cy="25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519" fill="norm" stroke="1" extrusionOk="0">
                  <a:moveTo>
                    <a:pt x="18361" y="3186"/>
                  </a:moveTo>
                  <a:cubicBezTo>
                    <a:pt x="17676" y="2279"/>
                    <a:pt x="16990" y="1371"/>
                    <a:pt x="15790" y="917"/>
                  </a:cubicBezTo>
                  <a:cubicBezTo>
                    <a:pt x="14590" y="464"/>
                    <a:pt x="12876" y="464"/>
                    <a:pt x="10647" y="2006"/>
                  </a:cubicBezTo>
                  <a:cubicBezTo>
                    <a:pt x="8418" y="3549"/>
                    <a:pt x="5676" y="6635"/>
                    <a:pt x="3618" y="9902"/>
                  </a:cubicBezTo>
                  <a:cubicBezTo>
                    <a:pt x="1561" y="13169"/>
                    <a:pt x="190" y="16618"/>
                    <a:pt x="18" y="18706"/>
                  </a:cubicBezTo>
                  <a:cubicBezTo>
                    <a:pt x="-153" y="20793"/>
                    <a:pt x="876" y="21519"/>
                    <a:pt x="3104" y="21519"/>
                  </a:cubicBezTo>
                  <a:cubicBezTo>
                    <a:pt x="5333" y="21519"/>
                    <a:pt x="8761" y="20793"/>
                    <a:pt x="12190" y="18161"/>
                  </a:cubicBezTo>
                  <a:cubicBezTo>
                    <a:pt x="15618" y="15529"/>
                    <a:pt x="19047" y="10991"/>
                    <a:pt x="20247" y="7815"/>
                  </a:cubicBezTo>
                  <a:cubicBezTo>
                    <a:pt x="21447" y="4638"/>
                    <a:pt x="20418" y="2823"/>
                    <a:pt x="19047" y="1643"/>
                  </a:cubicBezTo>
                  <a:cubicBezTo>
                    <a:pt x="17676" y="464"/>
                    <a:pt x="15961" y="-81"/>
                    <a:pt x="14076" y="10"/>
                  </a:cubicBezTo>
                  <a:cubicBezTo>
                    <a:pt x="12190" y="101"/>
                    <a:pt x="10133" y="827"/>
                    <a:pt x="8076" y="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2921000" y="264503"/>
              <a:ext cx="25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236"/>
                    <a:pt x="18000" y="10473"/>
                    <a:pt x="14400" y="14073"/>
                  </a:cubicBezTo>
                  <a:cubicBezTo>
                    <a:pt x="10800" y="17673"/>
                    <a:pt x="5400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2959100" y="175603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3041649" y="0"/>
              <a:ext cx="122768" cy="47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00" fill="norm" stroke="1" extrusionOk="0">
                  <a:moveTo>
                    <a:pt x="19769" y="3356"/>
                  </a:moveTo>
                  <a:cubicBezTo>
                    <a:pt x="20136" y="2876"/>
                    <a:pt x="20502" y="2396"/>
                    <a:pt x="20868" y="1820"/>
                  </a:cubicBezTo>
                  <a:cubicBezTo>
                    <a:pt x="21234" y="1244"/>
                    <a:pt x="21600" y="572"/>
                    <a:pt x="20502" y="236"/>
                  </a:cubicBezTo>
                  <a:cubicBezTo>
                    <a:pt x="19403" y="-100"/>
                    <a:pt x="16841" y="-100"/>
                    <a:pt x="14461" y="380"/>
                  </a:cubicBezTo>
                  <a:cubicBezTo>
                    <a:pt x="12081" y="860"/>
                    <a:pt x="9885" y="1820"/>
                    <a:pt x="7505" y="3644"/>
                  </a:cubicBezTo>
                  <a:cubicBezTo>
                    <a:pt x="5125" y="5468"/>
                    <a:pt x="2563" y="8156"/>
                    <a:pt x="1281" y="11276"/>
                  </a:cubicBezTo>
                  <a:cubicBezTo>
                    <a:pt x="0" y="14396"/>
                    <a:pt x="0" y="17948"/>
                    <a:pt x="0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2990849" y="321653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3640886" y="223141"/>
              <a:ext cx="181815" cy="18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80" fill="norm" stroke="1" extrusionOk="0">
                  <a:moveTo>
                    <a:pt x="1216" y="2559"/>
                  </a:moveTo>
                  <a:cubicBezTo>
                    <a:pt x="1960" y="1345"/>
                    <a:pt x="2705" y="132"/>
                    <a:pt x="3574" y="10"/>
                  </a:cubicBezTo>
                  <a:cubicBezTo>
                    <a:pt x="4443" y="-111"/>
                    <a:pt x="5436" y="860"/>
                    <a:pt x="6181" y="3408"/>
                  </a:cubicBezTo>
                  <a:cubicBezTo>
                    <a:pt x="6926" y="5956"/>
                    <a:pt x="7423" y="10082"/>
                    <a:pt x="7050" y="13116"/>
                  </a:cubicBezTo>
                  <a:cubicBezTo>
                    <a:pt x="6678" y="16150"/>
                    <a:pt x="5436" y="18091"/>
                    <a:pt x="4319" y="19426"/>
                  </a:cubicBezTo>
                  <a:cubicBezTo>
                    <a:pt x="3202" y="20761"/>
                    <a:pt x="2209" y="21489"/>
                    <a:pt x="1340" y="21368"/>
                  </a:cubicBezTo>
                  <a:cubicBezTo>
                    <a:pt x="471" y="21246"/>
                    <a:pt x="-274" y="20276"/>
                    <a:pt x="98" y="18455"/>
                  </a:cubicBezTo>
                  <a:cubicBezTo>
                    <a:pt x="471" y="16635"/>
                    <a:pt x="1960" y="13965"/>
                    <a:pt x="4195" y="11296"/>
                  </a:cubicBezTo>
                  <a:cubicBezTo>
                    <a:pt x="6429" y="8626"/>
                    <a:pt x="9409" y="5956"/>
                    <a:pt x="11395" y="4258"/>
                  </a:cubicBezTo>
                  <a:cubicBezTo>
                    <a:pt x="13381" y="2559"/>
                    <a:pt x="14374" y="1831"/>
                    <a:pt x="14126" y="2437"/>
                  </a:cubicBezTo>
                  <a:cubicBezTo>
                    <a:pt x="13878" y="3044"/>
                    <a:pt x="12388" y="4986"/>
                    <a:pt x="11271" y="7049"/>
                  </a:cubicBezTo>
                  <a:cubicBezTo>
                    <a:pt x="10154" y="9111"/>
                    <a:pt x="9409" y="11296"/>
                    <a:pt x="9160" y="12995"/>
                  </a:cubicBezTo>
                  <a:cubicBezTo>
                    <a:pt x="8912" y="14693"/>
                    <a:pt x="9160" y="15907"/>
                    <a:pt x="11271" y="16392"/>
                  </a:cubicBezTo>
                  <a:cubicBezTo>
                    <a:pt x="13381" y="16878"/>
                    <a:pt x="17354" y="16635"/>
                    <a:pt x="21326" y="16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3952036" y="251803"/>
              <a:ext cx="13101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1221" y="0"/>
                  </a:moveTo>
                  <a:cubicBezTo>
                    <a:pt x="16078" y="3130"/>
                    <a:pt x="10935" y="6261"/>
                    <a:pt x="7678" y="8296"/>
                  </a:cubicBezTo>
                  <a:cubicBezTo>
                    <a:pt x="4421" y="10330"/>
                    <a:pt x="3050" y="11270"/>
                    <a:pt x="1850" y="12365"/>
                  </a:cubicBezTo>
                  <a:cubicBezTo>
                    <a:pt x="650" y="13461"/>
                    <a:pt x="-379" y="14713"/>
                    <a:pt x="135" y="15496"/>
                  </a:cubicBezTo>
                  <a:cubicBezTo>
                    <a:pt x="650" y="16278"/>
                    <a:pt x="2707" y="16591"/>
                    <a:pt x="5792" y="16904"/>
                  </a:cubicBezTo>
                  <a:cubicBezTo>
                    <a:pt x="8878" y="17217"/>
                    <a:pt x="12992" y="17530"/>
                    <a:pt x="15564" y="18313"/>
                  </a:cubicBezTo>
                  <a:cubicBezTo>
                    <a:pt x="18135" y="19096"/>
                    <a:pt x="19164" y="20348"/>
                    <a:pt x="201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3905249" y="423253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4172894" y="247431"/>
              <a:ext cx="202257" cy="16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51" fill="norm" stroke="1" extrusionOk="0">
                  <a:moveTo>
                    <a:pt x="13400" y="5351"/>
                  </a:moveTo>
                  <a:cubicBezTo>
                    <a:pt x="13175" y="3484"/>
                    <a:pt x="12950" y="1618"/>
                    <a:pt x="12050" y="684"/>
                  </a:cubicBezTo>
                  <a:cubicBezTo>
                    <a:pt x="11150" y="-249"/>
                    <a:pt x="9575" y="-249"/>
                    <a:pt x="7663" y="818"/>
                  </a:cubicBezTo>
                  <a:cubicBezTo>
                    <a:pt x="5750" y="1884"/>
                    <a:pt x="3500" y="4018"/>
                    <a:pt x="2037" y="7084"/>
                  </a:cubicBezTo>
                  <a:cubicBezTo>
                    <a:pt x="575" y="10151"/>
                    <a:pt x="-100" y="14151"/>
                    <a:pt x="12" y="16551"/>
                  </a:cubicBezTo>
                  <a:cubicBezTo>
                    <a:pt x="125" y="18951"/>
                    <a:pt x="1025" y="19751"/>
                    <a:pt x="3162" y="19218"/>
                  </a:cubicBezTo>
                  <a:cubicBezTo>
                    <a:pt x="5300" y="18684"/>
                    <a:pt x="8675" y="16818"/>
                    <a:pt x="10700" y="15218"/>
                  </a:cubicBezTo>
                  <a:cubicBezTo>
                    <a:pt x="12725" y="13618"/>
                    <a:pt x="13400" y="12284"/>
                    <a:pt x="13963" y="10818"/>
                  </a:cubicBezTo>
                  <a:cubicBezTo>
                    <a:pt x="14525" y="9351"/>
                    <a:pt x="14975" y="7751"/>
                    <a:pt x="15088" y="7618"/>
                  </a:cubicBezTo>
                  <a:cubicBezTo>
                    <a:pt x="15200" y="7484"/>
                    <a:pt x="14975" y="8818"/>
                    <a:pt x="15988" y="11351"/>
                  </a:cubicBezTo>
                  <a:cubicBezTo>
                    <a:pt x="17000" y="13884"/>
                    <a:pt x="19250" y="17618"/>
                    <a:pt x="21500" y="21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2169330" y="1306853"/>
              <a:ext cx="160174" cy="25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39" fill="norm" stroke="1" extrusionOk="0">
                  <a:moveTo>
                    <a:pt x="15264" y="1539"/>
                  </a:moveTo>
                  <a:cubicBezTo>
                    <a:pt x="14433" y="819"/>
                    <a:pt x="13602" y="99"/>
                    <a:pt x="12633" y="9"/>
                  </a:cubicBezTo>
                  <a:cubicBezTo>
                    <a:pt x="11664" y="-81"/>
                    <a:pt x="10556" y="459"/>
                    <a:pt x="8479" y="2889"/>
                  </a:cubicBezTo>
                  <a:cubicBezTo>
                    <a:pt x="6402" y="5319"/>
                    <a:pt x="3356" y="9639"/>
                    <a:pt x="1694" y="12879"/>
                  </a:cubicBezTo>
                  <a:cubicBezTo>
                    <a:pt x="33" y="16119"/>
                    <a:pt x="-244" y="18279"/>
                    <a:pt x="171" y="19629"/>
                  </a:cubicBezTo>
                  <a:cubicBezTo>
                    <a:pt x="587" y="20979"/>
                    <a:pt x="1694" y="21519"/>
                    <a:pt x="4464" y="21429"/>
                  </a:cubicBezTo>
                  <a:cubicBezTo>
                    <a:pt x="7233" y="21339"/>
                    <a:pt x="11664" y="20619"/>
                    <a:pt x="14848" y="18279"/>
                  </a:cubicBezTo>
                  <a:cubicBezTo>
                    <a:pt x="18033" y="15939"/>
                    <a:pt x="19971" y="11979"/>
                    <a:pt x="20664" y="9009"/>
                  </a:cubicBezTo>
                  <a:cubicBezTo>
                    <a:pt x="21356" y="6039"/>
                    <a:pt x="20802" y="4059"/>
                    <a:pt x="19141" y="2889"/>
                  </a:cubicBezTo>
                  <a:cubicBezTo>
                    <a:pt x="17479" y="1719"/>
                    <a:pt x="14710" y="1359"/>
                    <a:pt x="13048" y="1629"/>
                  </a:cubicBezTo>
                  <a:cubicBezTo>
                    <a:pt x="11387" y="1899"/>
                    <a:pt x="10833" y="2799"/>
                    <a:pt x="10833" y="3699"/>
                  </a:cubicBezTo>
                  <a:cubicBezTo>
                    <a:pt x="10833" y="4599"/>
                    <a:pt x="11387" y="5499"/>
                    <a:pt x="11941" y="6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2813050" y="1471003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2844800" y="1299553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876550" y="1199704"/>
              <a:ext cx="114300" cy="43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2731"/>
                  </a:moveTo>
                  <a:cubicBezTo>
                    <a:pt x="21200" y="2210"/>
                    <a:pt x="20800" y="1688"/>
                    <a:pt x="18800" y="1166"/>
                  </a:cubicBezTo>
                  <a:cubicBezTo>
                    <a:pt x="16800" y="644"/>
                    <a:pt x="13200" y="123"/>
                    <a:pt x="10600" y="18"/>
                  </a:cubicBezTo>
                  <a:cubicBezTo>
                    <a:pt x="8000" y="-86"/>
                    <a:pt x="6400" y="227"/>
                    <a:pt x="5200" y="1897"/>
                  </a:cubicBezTo>
                  <a:cubicBezTo>
                    <a:pt x="4000" y="3566"/>
                    <a:pt x="3200" y="6592"/>
                    <a:pt x="2800" y="9879"/>
                  </a:cubicBezTo>
                  <a:cubicBezTo>
                    <a:pt x="2400" y="13166"/>
                    <a:pt x="2400" y="16714"/>
                    <a:pt x="2000" y="18697"/>
                  </a:cubicBezTo>
                  <a:cubicBezTo>
                    <a:pt x="1600" y="20679"/>
                    <a:pt x="800" y="21097"/>
                    <a:pt x="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2863850" y="1444381"/>
              <a:ext cx="139700" cy="5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21235"/>
                  </a:moveTo>
                  <a:cubicBezTo>
                    <a:pt x="0" y="16051"/>
                    <a:pt x="0" y="10867"/>
                    <a:pt x="2782" y="6979"/>
                  </a:cubicBezTo>
                  <a:cubicBezTo>
                    <a:pt x="5564" y="3091"/>
                    <a:pt x="11127" y="499"/>
                    <a:pt x="14727" y="67"/>
                  </a:cubicBezTo>
                  <a:cubicBezTo>
                    <a:pt x="18327" y="-365"/>
                    <a:pt x="19964" y="1363"/>
                    <a:pt x="21600" y="3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3403396" y="1431469"/>
              <a:ext cx="190705" cy="243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095" fill="norm" stroke="1" extrusionOk="0">
                  <a:moveTo>
                    <a:pt x="727" y="3419"/>
                  </a:moveTo>
                  <a:cubicBezTo>
                    <a:pt x="1196" y="2321"/>
                    <a:pt x="1666" y="1222"/>
                    <a:pt x="2488" y="582"/>
                  </a:cubicBezTo>
                  <a:cubicBezTo>
                    <a:pt x="3310" y="-59"/>
                    <a:pt x="4483" y="-242"/>
                    <a:pt x="5775" y="399"/>
                  </a:cubicBezTo>
                  <a:cubicBezTo>
                    <a:pt x="7066" y="1039"/>
                    <a:pt x="8475" y="2504"/>
                    <a:pt x="8944" y="5616"/>
                  </a:cubicBezTo>
                  <a:cubicBezTo>
                    <a:pt x="9414" y="8727"/>
                    <a:pt x="8944" y="13487"/>
                    <a:pt x="7888" y="16324"/>
                  </a:cubicBezTo>
                  <a:cubicBezTo>
                    <a:pt x="6831" y="19161"/>
                    <a:pt x="5188" y="20077"/>
                    <a:pt x="3779" y="20626"/>
                  </a:cubicBezTo>
                  <a:cubicBezTo>
                    <a:pt x="2370" y="21175"/>
                    <a:pt x="1196" y="21358"/>
                    <a:pt x="492" y="20534"/>
                  </a:cubicBezTo>
                  <a:cubicBezTo>
                    <a:pt x="-212" y="19711"/>
                    <a:pt x="-447" y="17880"/>
                    <a:pt x="1783" y="15043"/>
                  </a:cubicBezTo>
                  <a:cubicBezTo>
                    <a:pt x="4014" y="12205"/>
                    <a:pt x="8710" y="8361"/>
                    <a:pt x="11527" y="6165"/>
                  </a:cubicBezTo>
                  <a:cubicBezTo>
                    <a:pt x="14344" y="3968"/>
                    <a:pt x="15283" y="3419"/>
                    <a:pt x="15401" y="3511"/>
                  </a:cubicBezTo>
                  <a:cubicBezTo>
                    <a:pt x="15518" y="3602"/>
                    <a:pt x="14814" y="4334"/>
                    <a:pt x="13875" y="5616"/>
                  </a:cubicBezTo>
                  <a:cubicBezTo>
                    <a:pt x="12936" y="6897"/>
                    <a:pt x="11762" y="8727"/>
                    <a:pt x="11644" y="10466"/>
                  </a:cubicBezTo>
                  <a:cubicBezTo>
                    <a:pt x="11527" y="12205"/>
                    <a:pt x="12466" y="13853"/>
                    <a:pt x="14227" y="14860"/>
                  </a:cubicBezTo>
                  <a:cubicBezTo>
                    <a:pt x="15988" y="15866"/>
                    <a:pt x="18570" y="16233"/>
                    <a:pt x="21153" y="16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3702049" y="1477353"/>
              <a:ext cx="15028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389" y="0"/>
                  </a:moveTo>
                  <a:cubicBezTo>
                    <a:pt x="10648" y="2520"/>
                    <a:pt x="14907" y="5040"/>
                    <a:pt x="17645" y="7020"/>
                  </a:cubicBezTo>
                  <a:cubicBezTo>
                    <a:pt x="20383" y="9000"/>
                    <a:pt x="21600" y="10440"/>
                    <a:pt x="21600" y="11700"/>
                  </a:cubicBezTo>
                  <a:cubicBezTo>
                    <a:pt x="21600" y="12960"/>
                    <a:pt x="20383" y="14040"/>
                    <a:pt x="17189" y="14760"/>
                  </a:cubicBezTo>
                  <a:cubicBezTo>
                    <a:pt x="13994" y="15480"/>
                    <a:pt x="8823" y="15840"/>
                    <a:pt x="5628" y="16920"/>
                  </a:cubicBezTo>
                  <a:cubicBezTo>
                    <a:pt x="2434" y="18000"/>
                    <a:pt x="1217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3784599" y="1617053"/>
              <a:ext cx="139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927"/>
                    <a:pt x="9818" y="7855"/>
                    <a:pt x="6218" y="11455"/>
                  </a:cubicBezTo>
                  <a:cubicBezTo>
                    <a:pt x="2618" y="15055"/>
                    <a:pt x="1309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4000500" y="1318603"/>
              <a:ext cx="150952" cy="34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86" fill="norm" stroke="1" extrusionOk="0">
                  <a:moveTo>
                    <a:pt x="11700" y="0"/>
                  </a:moveTo>
                  <a:cubicBezTo>
                    <a:pt x="10500" y="3904"/>
                    <a:pt x="9300" y="7807"/>
                    <a:pt x="8250" y="11060"/>
                  </a:cubicBezTo>
                  <a:cubicBezTo>
                    <a:pt x="7200" y="14313"/>
                    <a:pt x="6300" y="16916"/>
                    <a:pt x="5400" y="18672"/>
                  </a:cubicBezTo>
                  <a:cubicBezTo>
                    <a:pt x="4500" y="20429"/>
                    <a:pt x="3600" y="21340"/>
                    <a:pt x="3150" y="21470"/>
                  </a:cubicBezTo>
                  <a:cubicBezTo>
                    <a:pt x="2700" y="21600"/>
                    <a:pt x="2700" y="20949"/>
                    <a:pt x="4050" y="19518"/>
                  </a:cubicBezTo>
                  <a:cubicBezTo>
                    <a:pt x="5400" y="18087"/>
                    <a:pt x="8100" y="15875"/>
                    <a:pt x="10050" y="14573"/>
                  </a:cubicBezTo>
                  <a:cubicBezTo>
                    <a:pt x="12000" y="13272"/>
                    <a:pt x="13200" y="12882"/>
                    <a:pt x="14550" y="12817"/>
                  </a:cubicBezTo>
                  <a:cubicBezTo>
                    <a:pt x="15900" y="12752"/>
                    <a:pt x="17400" y="13012"/>
                    <a:pt x="18600" y="13923"/>
                  </a:cubicBezTo>
                  <a:cubicBezTo>
                    <a:pt x="19800" y="14834"/>
                    <a:pt x="20700" y="16395"/>
                    <a:pt x="21150" y="17501"/>
                  </a:cubicBezTo>
                  <a:cubicBezTo>
                    <a:pt x="21600" y="18607"/>
                    <a:pt x="21600" y="19258"/>
                    <a:pt x="19650" y="19843"/>
                  </a:cubicBezTo>
                  <a:cubicBezTo>
                    <a:pt x="17700" y="20429"/>
                    <a:pt x="13800" y="20949"/>
                    <a:pt x="10200" y="20624"/>
                  </a:cubicBezTo>
                  <a:cubicBezTo>
                    <a:pt x="6600" y="20299"/>
                    <a:pt x="3300" y="19128"/>
                    <a:pt x="0" y="17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2156560" y="711334"/>
              <a:ext cx="211991" cy="153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820" fill="norm" stroke="1" extrusionOk="0">
                  <a:moveTo>
                    <a:pt x="13720" y="1411"/>
                  </a:moveTo>
                  <a:cubicBezTo>
                    <a:pt x="11581" y="547"/>
                    <a:pt x="9443" y="-317"/>
                    <a:pt x="7411" y="115"/>
                  </a:cubicBezTo>
                  <a:cubicBezTo>
                    <a:pt x="5379" y="547"/>
                    <a:pt x="3455" y="2275"/>
                    <a:pt x="2065" y="4867"/>
                  </a:cubicBezTo>
                  <a:cubicBezTo>
                    <a:pt x="674" y="7459"/>
                    <a:pt x="-181" y="10915"/>
                    <a:pt x="33" y="14083"/>
                  </a:cubicBezTo>
                  <a:cubicBezTo>
                    <a:pt x="247" y="17251"/>
                    <a:pt x="1530" y="20131"/>
                    <a:pt x="5272" y="20707"/>
                  </a:cubicBezTo>
                  <a:cubicBezTo>
                    <a:pt x="9015" y="21283"/>
                    <a:pt x="15217" y="19555"/>
                    <a:pt x="21419" y="17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2965450" y="772503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2978150" y="645503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3051356" y="590793"/>
              <a:ext cx="72844" cy="38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64" fill="norm" stroke="1" extrusionOk="0">
                  <a:moveTo>
                    <a:pt x="21238" y="3405"/>
                  </a:moveTo>
                  <a:cubicBezTo>
                    <a:pt x="20621" y="2815"/>
                    <a:pt x="20004" y="2225"/>
                    <a:pt x="18461" y="1575"/>
                  </a:cubicBezTo>
                  <a:cubicBezTo>
                    <a:pt x="16918" y="926"/>
                    <a:pt x="14449" y="218"/>
                    <a:pt x="11981" y="41"/>
                  </a:cubicBezTo>
                  <a:cubicBezTo>
                    <a:pt x="9512" y="-136"/>
                    <a:pt x="7044" y="218"/>
                    <a:pt x="4884" y="1930"/>
                  </a:cubicBezTo>
                  <a:cubicBezTo>
                    <a:pt x="2724" y="3641"/>
                    <a:pt x="872" y="6710"/>
                    <a:pt x="255" y="10192"/>
                  </a:cubicBezTo>
                  <a:cubicBezTo>
                    <a:pt x="-362" y="13674"/>
                    <a:pt x="255" y="17569"/>
                    <a:pt x="872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3003549" y="791553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3797300" y="786905"/>
              <a:ext cx="215900" cy="16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1403"/>
                  </a:moveTo>
                  <a:cubicBezTo>
                    <a:pt x="847" y="593"/>
                    <a:pt x="1694" y="-217"/>
                    <a:pt x="3071" y="53"/>
                  </a:cubicBezTo>
                  <a:cubicBezTo>
                    <a:pt x="4447" y="323"/>
                    <a:pt x="6353" y="1673"/>
                    <a:pt x="7200" y="4913"/>
                  </a:cubicBezTo>
                  <a:cubicBezTo>
                    <a:pt x="8047" y="8153"/>
                    <a:pt x="7835" y="13283"/>
                    <a:pt x="7306" y="16253"/>
                  </a:cubicBezTo>
                  <a:cubicBezTo>
                    <a:pt x="6776" y="19223"/>
                    <a:pt x="5929" y="20033"/>
                    <a:pt x="4765" y="20573"/>
                  </a:cubicBezTo>
                  <a:cubicBezTo>
                    <a:pt x="3600" y="21113"/>
                    <a:pt x="2118" y="21383"/>
                    <a:pt x="1376" y="20708"/>
                  </a:cubicBezTo>
                  <a:cubicBezTo>
                    <a:pt x="635" y="20033"/>
                    <a:pt x="635" y="18413"/>
                    <a:pt x="2329" y="15308"/>
                  </a:cubicBezTo>
                  <a:cubicBezTo>
                    <a:pt x="4024" y="12203"/>
                    <a:pt x="7412" y="7613"/>
                    <a:pt x="9529" y="4913"/>
                  </a:cubicBezTo>
                  <a:cubicBezTo>
                    <a:pt x="11647" y="2213"/>
                    <a:pt x="12494" y="1403"/>
                    <a:pt x="12706" y="2483"/>
                  </a:cubicBezTo>
                  <a:cubicBezTo>
                    <a:pt x="12918" y="3563"/>
                    <a:pt x="12494" y="6533"/>
                    <a:pt x="12282" y="8963"/>
                  </a:cubicBezTo>
                  <a:cubicBezTo>
                    <a:pt x="12071" y="11393"/>
                    <a:pt x="12071" y="13283"/>
                    <a:pt x="13129" y="14633"/>
                  </a:cubicBezTo>
                  <a:cubicBezTo>
                    <a:pt x="14188" y="15983"/>
                    <a:pt x="16306" y="16793"/>
                    <a:pt x="17894" y="16928"/>
                  </a:cubicBezTo>
                  <a:cubicBezTo>
                    <a:pt x="19482" y="17063"/>
                    <a:pt x="20541" y="16523"/>
                    <a:pt x="21600" y="15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4039115" y="797903"/>
              <a:ext cx="15823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21247" y="0"/>
                  </a:moveTo>
                  <a:cubicBezTo>
                    <a:pt x="14994" y="3429"/>
                    <a:pt x="8742" y="6857"/>
                    <a:pt x="4905" y="9086"/>
                  </a:cubicBezTo>
                  <a:cubicBezTo>
                    <a:pt x="1068" y="11314"/>
                    <a:pt x="-353" y="12343"/>
                    <a:pt x="73" y="13371"/>
                  </a:cubicBezTo>
                  <a:cubicBezTo>
                    <a:pt x="500" y="14400"/>
                    <a:pt x="2773" y="15429"/>
                    <a:pt x="5473" y="16800"/>
                  </a:cubicBezTo>
                  <a:cubicBezTo>
                    <a:pt x="8173" y="18171"/>
                    <a:pt x="11300" y="19886"/>
                    <a:pt x="144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4248150" y="709003"/>
              <a:ext cx="96472" cy="23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28" fill="norm" stroke="1" extrusionOk="0">
                  <a:moveTo>
                    <a:pt x="9861" y="0"/>
                  </a:moveTo>
                  <a:cubicBezTo>
                    <a:pt x="8452" y="4547"/>
                    <a:pt x="7043" y="9095"/>
                    <a:pt x="6104" y="12126"/>
                  </a:cubicBezTo>
                  <a:cubicBezTo>
                    <a:pt x="5165" y="15158"/>
                    <a:pt x="4696" y="16674"/>
                    <a:pt x="3757" y="18000"/>
                  </a:cubicBezTo>
                  <a:cubicBezTo>
                    <a:pt x="2817" y="19326"/>
                    <a:pt x="1409" y="20463"/>
                    <a:pt x="939" y="20558"/>
                  </a:cubicBezTo>
                  <a:cubicBezTo>
                    <a:pt x="470" y="20653"/>
                    <a:pt x="939" y="19705"/>
                    <a:pt x="2348" y="18189"/>
                  </a:cubicBezTo>
                  <a:cubicBezTo>
                    <a:pt x="3757" y="16674"/>
                    <a:pt x="6104" y="14589"/>
                    <a:pt x="8452" y="13263"/>
                  </a:cubicBezTo>
                  <a:cubicBezTo>
                    <a:pt x="10800" y="11937"/>
                    <a:pt x="13148" y="11368"/>
                    <a:pt x="15026" y="11558"/>
                  </a:cubicBezTo>
                  <a:cubicBezTo>
                    <a:pt x="16904" y="11747"/>
                    <a:pt x="18313" y="12695"/>
                    <a:pt x="19487" y="13642"/>
                  </a:cubicBezTo>
                  <a:cubicBezTo>
                    <a:pt x="20661" y="14589"/>
                    <a:pt x="21600" y="15537"/>
                    <a:pt x="21365" y="16863"/>
                  </a:cubicBezTo>
                  <a:cubicBezTo>
                    <a:pt x="21130" y="18189"/>
                    <a:pt x="19722" y="19895"/>
                    <a:pt x="17843" y="20747"/>
                  </a:cubicBezTo>
                  <a:cubicBezTo>
                    <a:pt x="15965" y="21600"/>
                    <a:pt x="13617" y="21600"/>
                    <a:pt x="10565" y="21032"/>
                  </a:cubicBezTo>
                  <a:cubicBezTo>
                    <a:pt x="7513" y="20463"/>
                    <a:pt x="3757" y="19326"/>
                    <a:pt x="0" y="18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3594099" y="797903"/>
              <a:ext cx="152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300" y="0"/>
                  </a:moveTo>
                  <a:cubicBezTo>
                    <a:pt x="17100" y="0"/>
                    <a:pt x="18900" y="0"/>
                    <a:pt x="19200" y="600"/>
                  </a:cubicBezTo>
                  <a:cubicBezTo>
                    <a:pt x="19500" y="1200"/>
                    <a:pt x="18300" y="2400"/>
                    <a:pt x="15450" y="4200"/>
                  </a:cubicBezTo>
                  <a:cubicBezTo>
                    <a:pt x="12600" y="6000"/>
                    <a:pt x="8100" y="8400"/>
                    <a:pt x="4950" y="10050"/>
                  </a:cubicBezTo>
                  <a:cubicBezTo>
                    <a:pt x="1800" y="11700"/>
                    <a:pt x="0" y="12600"/>
                    <a:pt x="0" y="13200"/>
                  </a:cubicBezTo>
                  <a:cubicBezTo>
                    <a:pt x="0" y="13800"/>
                    <a:pt x="1800" y="14100"/>
                    <a:pt x="4650" y="14550"/>
                  </a:cubicBezTo>
                  <a:cubicBezTo>
                    <a:pt x="7500" y="15000"/>
                    <a:pt x="11400" y="15600"/>
                    <a:pt x="14400" y="16800"/>
                  </a:cubicBezTo>
                  <a:cubicBezTo>
                    <a:pt x="17400" y="18000"/>
                    <a:pt x="195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3379646" y="777641"/>
              <a:ext cx="157304" cy="12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49" fill="norm" stroke="1" extrusionOk="0">
                  <a:moveTo>
                    <a:pt x="12763" y="7639"/>
                  </a:moveTo>
                  <a:cubicBezTo>
                    <a:pt x="12763" y="5869"/>
                    <a:pt x="12763" y="4098"/>
                    <a:pt x="12187" y="2682"/>
                  </a:cubicBezTo>
                  <a:cubicBezTo>
                    <a:pt x="11611" y="1265"/>
                    <a:pt x="10459" y="203"/>
                    <a:pt x="9163" y="26"/>
                  </a:cubicBezTo>
                  <a:cubicBezTo>
                    <a:pt x="7867" y="-151"/>
                    <a:pt x="6427" y="557"/>
                    <a:pt x="4843" y="3036"/>
                  </a:cubicBezTo>
                  <a:cubicBezTo>
                    <a:pt x="3259" y="5515"/>
                    <a:pt x="1531" y="9764"/>
                    <a:pt x="667" y="12774"/>
                  </a:cubicBezTo>
                  <a:cubicBezTo>
                    <a:pt x="-197" y="15783"/>
                    <a:pt x="-197" y="17554"/>
                    <a:pt x="523" y="18793"/>
                  </a:cubicBezTo>
                  <a:cubicBezTo>
                    <a:pt x="1243" y="20033"/>
                    <a:pt x="2683" y="20741"/>
                    <a:pt x="5131" y="19147"/>
                  </a:cubicBezTo>
                  <a:cubicBezTo>
                    <a:pt x="7579" y="17554"/>
                    <a:pt x="11035" y="13659"/>
                    <a:pt x="13051" y="10649"/>
                  </a:cubicBezTo>
                  <a:cubicBezTo>
                    <a:pt x="15067" y="7639"/>
                    <a:pt x="15643" y="5515"/>
                    <a:pt x="15787" y="5338"/>
                  </a:cubicBezTo>
                  <a:cubicBezTo>
                    <a:pt x="15931" y="5160"/>
                    <a:pt x="15643" y="6931"/>
                    <a:pt x="16507" y="9941"/>
                  </a:cubicBezTo>
                  <a:cubicBezTo>
                    <a:pt x="17371" y="12951"/>
                    <a:pt x="19387" y="17200"/>
                    <a:pt x="21403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234685" y="1870722"/>
              <a:ext cx="139965" cy="511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295" fill="norm" stroke="1" extrusionOk="0">
                  <a:moveTo>
                    <a:pt x="21004" y="2658"/>
                  </a:moveTo>
                  <a:cubicBezTo>
                    <a:pt x="20051" y="1865"/>
                    <a:pt x="19098" y="1071"/>
                    <a:pt x="17192" y="542"/>
                  </a:cubicBezTo>
                  <a:cubicBezTo>
                    <a:pt x="15286" y="13"/>
                    <a:pt x="12428" y="-251"/>
                    <a:pt x="9251" y="322"/>
                  </a:cubicBezTo>
                  <a:cubicBezTo>
                    <a:pt x="6075" y="895"/>
                    <a:pt x="2580" y="2306"/>
                    <a:pt x="992" y="3981"/>
                  </a:cubicBezTo>
                  <a:cubicBezTo>
                    <a:pt x="-596" y="5656"/>
                    <a:pt x="-278" y="7596"/>
                    <a:pt x="1945" y="9667"/>
                  </a:cubicBezTo>
                  <a:cubicBezTo>
                    <a:pt x="4169" y="11739"/>
                    <a:pt x="8298" y="13943"/>
                    <a:pt x="10998" y="15442"/>
                  </a:cubicBezTo>
                  <a:cubicBezTo>
                    <a:pt x="13698" y="16941"/>
                    <a:pt x="14969" y="17734"/>
                    <a:pt x="15763" y="18396"/>
                  </a:cubicBezTo>
                  <a:cubicBezTo>
                    <a:pt x="16557" y="19057"/>
                    <a:pt x="16875" y="19586"/>
                    <a:pt x="16398" y="20027"/>
                  </a:cubicBezTo>
                  <a:cubicBezTo>
                    <a:pt x="15922" y="20467"/>
                    <a:pt x="14651" y="20820"/>
                    <a:pt x="13222" y="21040"/>
                  </a:cubicBezTo>
                  <a:cubicBezTo>
                    <a:pt x="11792" y="21261"/>
                    <a:pt x="10204" y="21349"/>
                    <a:pt x="8775" y="21261"/>
                  </a:cubicBezTo>
                  <a:cubicBezTo>
                    <a:pt x="7345" y="21173"/>
                    <a:pt x="6075" y="20908"/>
                    <a:pt x="5757" y="20688"/>
                  </a:cubicBezTo>
                  <a:cubicBezTo>
                    <a:pt x="5439" y="20467"/>
                    <a:pt x="6075" y="20291"/>
                    <a:pt x="6710" y="20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228599" y="2512403"/>
              <a:ext cx="10282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3967" y="0"/>
                  </a:moveTo>
                  <a:cubicBezTo>
                    <a:pt x="3967" y="6171"/>
                    <a:pt x="3967" y="12343"/>
                    <a:pt x="3747" y="16200"/>
                  </a:cubicBezTo>
                  <a:cubicBezTo>
                    <a:pt x="3527" y="20057"/>
                    <a:pt x="3086" y="21600"/>
                    <a:pt x="3086" y="21600"/>
                  </a:cubicBezTo>
                  <a:cubicBezTo>
                    <a:pt x="3086" y="21600"/>
                    <a:pt x="3527" y="20057"/>
                    <a:pt x="4629" y="17871"/>
                  </a:cubicBezTo>
                  <a:cubicBezTo>
                    <a:pt x="5731" y="15686"/>
                    <a:pt x="7494" y="12857"/>
                    <a:pt x="9257" y="11057"/>
                  </a:cubicBezTo>
                  <a:cubicBezTo>
                    <a:pt x="11020" y="9257"/>
                    <a:pt x="12784" y="8486"/>
                    <a:pt x="14547" y="8486"/>
                  </a:cubicBezTo>
                  <a:cubicBezTo>
                    <a:pt x="16310" y="8486"/>
                    <a:pt x="18073" y="9257"/>
                    <a:pt x="19396" y="10286"/>
                  </a:cubicBezTo>
                  <a:cubicBezTo>
                    <a:pt x="20718" y="11314"/>
                    <a:pt x="21600" y="12600"/>
                    <a:pt x="21380" y="14400"/>
                  </a:cubicBezTo>
                  <a:cubicBezTo>
                    <a:pt x="21159" y="16200"/>
                    <a:pt x="19837" y="18514"/>
                    <a:pt x="16751" y="19671"/>
                  </a:cubicBezTo>
                  <a:cubicBezTo>
                    <a:pt x="13665" y="20829"/>
                    <a:pt x="8816" y="20829"/>
                    <a:pt x="5731" y="20186"/>
                  </a:cubicBezTo>
                  <a:cubicBezTo>
                    <a:pt x="2645" y="19543"/>
                    <a:pt x="1322" y="18257"/>
                    <a:pt x="0" y="16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66011" y="1691042"/>
              <a:ext cx="143023" cy="7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000" fill="norm" stroke="1" extrusionOk="0">
                  <a:moveTo>
                    <a:pt x="16063" y="7044"/>
                  </a:moveTo>
                  <a:cubicBezTo>
                    <a:pt x="13839" y="10824"/>
                    <a:pt x="11616" y="14604"/>
                    <a:pt x="9392" y="17034"/>
                  </a:cubicBezTo>
                  <a:cubicBezTo>
                    <a:pt x="7169" y="19464"/>
                    <a:pt x="4945" y="20544"/>
                    <a:pt x="3357" y="19734"/>
                  </a:cubicBezTo>
                  <a:cubicBezTo>
                    <a:pt x="1769" y="18924"/>
                    <a:pt x="816" y="16224"/>
                    <a:pt x="339" y="13524"/>
                  </a:cubicBezTo>
                  <a:cubicBezTo>
                    <a:pt x="-137" y="10824"/>
                    <a:pt x="-137" y="8124"/>
                    <a:pt x="498" y="5964"/>
                  </a:cubicBezTo>
                  <a:cubicBezTo>
                    <a:pt x="1134" y="3804"/>
                    <a:pt x="2404" y="2184"/>
                    <a:pt x="4469" y="3534"/>
                  </a:cubicBezTo>
                  <a:cubicBezTo>
                    <a:pt x="6534" y="4884"/>
                    <a:pt x="9392" y="9204"/>
                    <a:pt x="11457" y="12444"/>
                  </a:cubicBezTo>
                  <a:cubicBezTo>
                    <a:pt x="13522" y="15684"/>
                    <a:pt x="14792" y="17844"/>
                    <a:pt x="16222" y="18924"/>
                  </a:cubicBezTo>
                  <a:cubicBezTo>
                    <a:pt x="17651" y="20004"/>
                    <a:pt x="19239" y="20004"/>
                    <a:pt x="20192" y="18384"/>
                  </a:cubicBezTo>
                  <a:cubicBezTo>
                    <a:pt x="21145" y="16764"/>
                    <a:pt x="21463" y="13524"/>
                    <a:pt x="21463" y="10554"/>
                  </a:cubicBezTo>
                  <a:cubicBezTo>
                    <a:pt x="21463" y="7584"/>
                    <a:pt x="21145" y="4884"/>
                    <a:pt x="20351" y="2724"/>
                  </a:cubicBezTo>
                  <a:cubicBezTo>
                    <a:pt x="19557" y="564"/>
                    <a:pt x="18287" y="-1056"/>
                    <a:pt x="16063" y="834"/>
                  </a:cubicBezTo>
                  <a:cubicBezTo>
                    <a:pt x="13839" y="2724"/>
                    <a:pt x="10663" y="8124"/>
                    <a:pt x="7487" y="13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476827" y="1905889"/>
              <a:ext cx="126424" cy="42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51" fill="norm" stroke="1" extrusionOk="0">
                  <a:moveTo>
                    <a:pt x="21502" y="2398"/>
                  </a:moveTo>
                  <a:cubicBezTo>
                    <a:pt x="21502" y="1866"/>
                    <a:pt x="21502" y="1334"/>
                    <a:pt x="20782" y="855"/>
                  </a:cubicBezTo>
                  <a:cubicBezTo>
                    <a:pt x="20062" y="377"/>
                    <a:pt x="18622" y="-49"/>
                    <a:pt x="16462" y="4"/>
                  </a:cubicBezTo>
                  <a:cubicBezTo>
                    <a:pt x="14302" y="57"/>
                    <a:pt x="11422" y="589"/>
                    <a:pt x="8542" y="1919"/>
                  </a:cubicBezTo>
                  <a:cubicBezTo>
                    <a:pt x="5662" y="3250"/>
                    <a:pt x="2782" y="5378"/>
                    <a:pt x="1342" y="8144"/>
                  </a:cubicBezTo>
                  <a:cubicBezTo>
                    <a:pt x="-98" y="10911"/>
                    <a:pt x="-98" y="14316"/>
                    <a:pt x="82" y="16656"/>
                  </a:cubicBezTo>
                  <a:cubicBezTo>
                    <a:pt x="262" y="18997"/>
                    <a:pt x="622" y="20274"/>
                    <a:pt x="982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431800" y="2156803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552450" y="2239353"/>
              <a:ext cx="825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558800" y="2233003"/>
              <a:ext cx="1079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5247" y="1350"/>
                  </a:cubicBezTo>
                  <a:cubicBezTo>
                    <a:pt x="13129" y="2700"/>
                    <a:pt x="11012" y="5400"/>
                    <a:pt x="8471" y="9000"/>
                  </a:cubicBezTo>
                  <a:cubicBezTo>
                    <a:pt x="5929" y="12600"/>
                    <a:pt x="2965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761949" y="1993447"/>
              <a:ext cx="88951" cy="29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71" fill="norm" stroke="1" extrusionOk="0">
                  <a:moveTo>
                    <a:pt x="21110" y="1749"/>
                  </a:moveTo>
                  <a:cubicBezTo>
                    <a:pt x="18598" y="967"/>
                    <a:pt x="16087" y="184"/>
                    <a:pt x="13575" y="28"/>
                  </a:cubicBezTo>
                  <a:cubicBezTo>
                    <a:pt x="11063" y="-129"/>
                    <a:pt x="8552" y="341"/>
                    <a:pt x="6040" y="2454"/>
                  </a:cubicBezTo>
                  <a:cubicBezTo>
                    <a:pt x="3529" y="4567"/>
                    <a:pt x="1017" y="8323"/>
                    <a:pt x="263" y="11767"/>
                  </a:cubicBezTo>
                  <a:cubicBezTo>
                    <a:pt x="-490" y="15210"/>
                    <a:pt x="515" y="18341"/>
                    <a:pt x="1519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844550" y="2074253"/>
              <a:ext cx="120650" cy="1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0"/>
                  </a:moveTo>
                  <a:cubicBezTo>
                    <a:pt x="1895" y="626"/>
                    <a:pt x="3789" y="1252"/>
                    <a:pt x="5305" y="3913"/>
                  </a:cubicBezTo>
                  <a:cubicBezTo>
                    <a:pt x="6821" y="6574"/>
                    <a:pt x="7958" y="11270"/>
                    <a:pt x="7958" y="14243"/>
                  </a:cubicBezTo>
                  <a:cubicBezTo>
                    <a:pt x="7958" y="17217"/>
                    <a:pt x="6821" y="18470"/>
                    <a:pt x="5495" y="19565"/>
                  </a:cubicBezTo>
                  <a:cubicBezTo>
                    <a:pt x="4168" y="20661"/>
                    <a:pt x="2653" y="21600"/>
                    <a:pt x="1895" y="21287"/>
                  </a:cubicBezTo>
                  <a:cubicBezTo>
                    <a:pt x="1137" y="20974"/>
                    <a:pt x="1137" y="19409"/>
                    <a:pt x="3221" y="16435"/>
                  </a:cubicBezTo>
                  <a:cubicBezTo>
                    <a:pt x="5305" y="13461"/>
                    <a:pt x="9474" y="9078"/>
                    <a:pt x="12505" y="6104"/>
                  </a:cubicBezTo>
                  <a:cubicBezTo>
                    <a:pt x="15537" y="3130"/>
                    <a:pt x="17432" y="1565"/>
                    <a:pt x="18000" y="1878"/>
                  </a:cubicBezTo>
                  <a:cubicBezTo>
                    <a:pt x="18568" y="2191"/>
                    <a:pt x="17811" y="4383"/>
                    <a:pt x="17242" y="6730"/>
                  </a:cubicBezTo>
                  <a:cubicBezTo>
                    <a:pt x="16674" y="9078"/>
                    <a:pt x="16295" y="11583"/>
                    <a:pt x="17053" y="13774"/>
                  </a:cubicBezTo>
                  <a:cubicBezTo>
                    <a:pt x="17811" y="15965"/>
                    <a:pt x="19705" y="17843"/>
                    <a:pt x="21600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041400" y="1985353"/>
              <a:ext cx="3202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0" y="0"/>
                  </a:moveTo>
                  <a:cubicBezTo>
                    <a:pt x="9450" y="3040"/>
                    <a:pt x="18900" y="6080"/>
                    <a:pt x="20250" y="9680"/>
                  </a:cubicBezTo>
                  <a:cubicBezTo>
                    <a:pt x="21600" y="13280"/>
                    <a:pt x="14850" y="17440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142999" y="220760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258950" y="1894787"/>
              <a:ext cx="310873" cy="40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97" fill="norm" stroke="1" extrusionOk="0">
                  <a:moveTo>
                    <a:pt x="9824" y="15532"/>
                  </a:moveTo>
                  <a:cubicBezTo>
                    <a:pt x="9392" y="14749"/>
                    <a:pt x="8960" y="13966"/>
                    <a:pt x="7880" y="13406"/>
                  </a:cubicBezTo>
                  <a:cubicBezTo>
                    <a:pt x="6800" y="12846"/>
                    <a:pt x="5072" y="12511"/>
                    <a:pt x="3632" y="13406"/>
                  </a:cubicBezTo>
                  <a:cubicBezTo>
                    <a:pt x="2192" y="14301"/>
                    <a:pt x="1040" y="16428"/>
                    <a:pt x="464" y="17939"/>
                  </a:cubicBezTo>
                  <a:cubicBezTo>
                    <a:pt x="-112" y="19449"/>
                    <a:pt x="-112" y="20345"/>
                    <a:pt x="248" y="20848"/>
                  </a:cubicBezTo>
                  <a:cubicBezTo>
                    <a:pt x="608" y="21352"/>
                    <a:pt x="1328" y="21464"/>
                    <a:pt x="2192" y="21016"/>
                  </a:cubicBezTo>
                  <a:cubicBezTo>
                    <a:pt x="3056" y="20569"/>
                    <a:pt x="4064" y="19561"/>
                    <a:pt x="5288" y="17211"/>
                  </a:cubicBezTo>
                  <a:cubicBezTo>
                    <a:pt x="6512" y="14861"/>
                    <a:pt x="7952" y="11168"/>
                    <a:pt x="8816" y="8370"/>
                  </a:cubicBezTo>
                  <a:cubicBezTo>
                    <a:pt x="9680" y="5572"/>
                    <a:pt x="9968" y="3669"/>
                    <a:pt x="10112" y="2326"/>
                  </a:cubicBezTo>
                  <a:cubicBezTo>
                    <a:pt x="10256" y="983"/>
                    <a:pt x="10256" y="200"/>
                    <a:pt x="10040" y="32"/>
                  </a:cubicBezTo>
                  <a:cubicBezTo>
                    <a:pt x="9824" y="-136"/>
                    <a:pt x="9392" y="312"/>
                    <a:pt x="8888" y="2382"/>
                  </a:cubicBezTo>
                  <a:cubicBezTo>
                    <a:pt x="8384" y="4453"/>
                    <a:pt x="7808" y="8146"/>
                    <a:pt x="7520" y="10328"/>
                  </a:cubicBezTo>
                  <a:cubicBezTo>
                    <a:pt x="7232" y="12511"/>
                    <a:pt x="7232" y="13182"/>
                    <a:pt x="7304" y="13798"/>
                  </a:cubicBezTo>
                  <a:cubicBezTo>
                    <a:pt x="7376" y="14413"/>
                    <a:pt x="7520" y="14973"/>
                    <a:pt x="7952" y="15197"/>
                  </a:cubicBezTo>
                  <a:cubicBezTo>
                    <a:pt x="8384" y="15420"/>
                    <a:pt x="9104" y="15309"/>
                    <a:pt x="9680" y="14973"/>
                  </a:cubicBezTo>
                  <a:cubicBezTo>
                    <a:pt x="10256" y="14637"/>
                    <a:pt x="10688" y="14077"/>
                    <a:pt x="11120" y="13574"/>
                  </a:cubicBezTo>
                  <a:cubicBezTo>
                    <a:pt x="11552" y="13070"/>
                    <a:pt x="11984" y="12623"/>
                    <a:pt x="12560" y="12511"/>
                  </a:cubicBezTo>
                  <a:cubicBezTo>
                    <a:pt x="13136" y="12399"/>
                    <a:pt x="13856" y="12623"/>
                    <a:pt x="14288" y="13014"/>
                  </a:cubicBezTo>
                  <a:cubicBezTo>
                    <a:pt x="14720" y="13406"/>
                    <a:pt x="14864" y="13966"/>
                    <a:pt x="14648" y="14861"/>
                  </a:cubicBezTo>
                  <a:cubicBezTo>
                    <a:pt x="14432" y="15756"/>
                    <a:pt x="13856" y="16987"/>
                    <a:pt x="13208" y="17771"/>
                  </a:cubicBezTo>
                  <a:cubicBezTo>
                    <a:pt x="12560" y="18554"/>
                    <a:pt x="11840" y="18890"/>
                    <a:pt x="11552" y="18722"/>
                  </a:cubicBezTo>
                  <a:cubicBezTo>
                    <a:pt x="11264" y="18554"/>
                    <a:pt x="11408" y="17883"/>
                    <a:pt x="12128" y="16875"/>
                  </a:cubicBezTo>
                  <a:cubicBezTo>
                    <a:pt x="12848" y="15868"/>
                    <a:pt x="14144" y="14525"/>
                    <a:pt x="15008" y="13630"/>
                  </a:cubicBezTo>
                  <a:cubicBezTo>
                    <a:pt x="15872" y="12734"/>
                    <a:pt x="16304" y="12287"/>
                    <a:pt x="17384" y="11671"/>
                  </a:cubicBezTo>
                  <a:cubicBezTo>
                    <a:pt x="18464" y="11056"/>
                    <a:pt x="20192" y="10272"/>
                    <a:pt x="20840" y="10160"/>
                  </a:cubicBezTo>
                  <a:cubicBezTo>
                    <a:pt x="21488" y="10048"/>
                    <a:pt x="21056" y="10608"/>
                    <a:pt x="20120" y="11783"/>
                  </a:cubicBezTo>
                  <a:cubicBezTo>
                    <a:pt x="19184" y="12958"/>
                    <a:pt x="17744" y="14749"/>
                    <a:pt x="17024" y="15924"/>
                  </a:cubicBezTo>
                  <a:cubicBezTo>
                    <a:pt x="16304" y="17099"/>
                    <a:pt x="16304" y="17659"/>
                    <a:pt x="17096" y="18162"/>
                  </a:cubicBezTo>
                  <a:cubicBezTo>
                    <a:pt x="17888" y="18666"/>
                    <a:pt x="19472" y="19114"/>
                    <a:pt x="21056" y="19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19099" y="1779160"/>
              <a:ext cx="485034" cy="87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69" fill="norm" stroke="1" extrusionOk="0">
                  <a:moveTo>
                    <a:pt x="0" y="21569"/>
                  </a:moveTo>
                  <a:cubicBezTo>
                    <a:pt x="563" y="20366"/>
                    <a:pt x="1127" y="19163"/>
                    <a:pt x="2113" y="17777"/>
                  </a:cubicBezTo>
                  <a:cubicBezTo>
                    <a:pt x="3099" y="16391"/>
                    <a:pt x="4508" y="14822"/>
                    <a:pt x="5963" y="13227"/>
                  </a:cubicBezTo>
                  <a:cubicBezTo>
                    <a:pt x="7419" y="11632"/>
                    <a:pt x="8922" y="10011"/>
                    <a:pt x="10659" y="8389"/>
                  </a:cubicBezTo>
                  <a:cubicBezTo>
                    <a:pt x="12397" y="6768"/>
                    <a:pt x="14369" y="5147"/>
                    <a:pt x="16106" y="3813"/>
                  </a:cubicBezTo>
                  <a:cubicBezTo>
                    <a:pt x="17843" y="2479"/>
                    <a:pt x="19346" y="1433"/>
                    <a:pt x="20285" y="832"/>
                  </a:cubicBezTo>
                  <a:cubicBezTo>
                    <a:pt x="21224" y="231"/>
                    <a:pt x="21600" y="74"/>
                    <a:pt x="21506" y="21"/>
                  </a:cubicBezTo>
                  <a:cubicBezTo>
                    <a:pt x="21412" y="-31"/>
                    <a:pt x="20849" y="21"/>
                    <a:pt x="20285" y="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742950" y="1710884"/>
              <a:ext cx="156634" cy="16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1751" y="11128"/>
                  </a:moveTo>
                  <a:cubicBezTo>
                    <a:pt x="876" y="10006"/>
                    <a:pt x="0" y="8884"/>
                    <a:pt x="0" y="7762"/>
                  </a:cubicBezTo>
                  <a:cubicBezTo>
                    <a:pt x="0" y="6640"/>
                    <a:pt x="876" y="5518"/>
                    <a:pt x="3503" y="4115"/>
                  </a:cubicBezTo>
                  <a:cubicBezTo>
                    <a:pt x="6130" y="2713"/>
                    <a:pt x="10508" y="1030"/>
                    <a:pt x="13427" y="328"/>
                  </a:cubicBezTo>
                  <a:cubicBezTo>
                    <a:pt x="16346" y="-373"/>
                    <a:pt x="17805" y="-92"/>
                    <a:pt x="19119" y="2572"/>
                  </a:cubicBezTo>
                  <a:cubicBezTo>
                    <a:pt x="20432" y="5237"/>
                    <a:pt x="21600" y="10287"/>
                    <a:pt x="21600" y="13793"/>
                  </a:cubicBezTo>
                  <a:cubicBezTo>
                    <a:pt x="21600" y="17300"/>
                    <a:pt x="20432" y="19263"/>
                    <a:pt x="19265" y="21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065653" y="1577731"/>
              <a:ext cx="112882" cy="189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256" fill="norm" stroke="1" extrusionOk="0">
                  <a:moveTo>
                    <a:pt x="18724" y="849"/>
                  </a:moveTo>
                  <a:cubicBezTo>
                    <a:pt x="16795" y="375"/>
                    <a:pt x="14867" y="-100"/>
                    <a:pt x="13131" y="19"/>
                  </a:cubicBezTo>
                  <a:cubicBezTo>
                    <a:pt x="11395" y="137"/>
                    <a:pt x="9852" y="849"/>
                    <a:pt x="7538" y="3935"/>
                  </a:cubicBezTo>
                  <a:cubicBezTo>
                    <a:pt x="5224" y="7021"/>
                    <a:pt x="2138" y="12480"/>
                    <a:pt x="788" y="15803"/>
                  </a:cubicBezTo>
                  <a:cubicBezTo>
                    <a:pt x="-562" y="19126"/>
                    <a:pt x="-176" y="20313"/>
                    <a:pt x="1945" y="20907"/>
                  </a:cubicBezTo>
                  <a:cubicBezTo>
                    <a:pt x="4067" y="21500"/>
                    <a:pt x="7924" y="21500"/>
                    <a:pt x="11395" y="19601"/>
                  </a:cubicBezTo>
                  <a:cubicBezTo>
                    <a:pt x="14867" y="17702"/>
                    <a:pt x="17952" y="13904"/>
                    <a:pt x="19495" y="10819"/>
                  </a:cubicBezTo>
                  <a:cubicBezTo>
                    <a:pt x="21038" y="7733"/>
                    <a:pt x="21038" y="5359"/>
                    <a:pt x="18724" y="3816"/>
                  </a:cubicBezTo>
                  <a:cubicBezTo>
                    <a:pt x="16409" y="2274"/>
                    <a:pt x="11781" y="1562"/>
                    <a:pt x="7152" y="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955800" y="505803"/>
              <a:ext cx="69850" cy="57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956"/>
                  </a:moveTo>
                  <a:cubicBezTo>
                    <a:pt x="3273" y="478"/>
                    <a:pt x="6545" y="0"/>
                    <a:pt x="9164" y="0"/>
                  </a:cubicBezTo>
                  <a:cubicBezTo>
                    <a:pt x="11782" y="0"/>
                    <a:pt x="13745" y="478"/>
                    <a:pt x="15382" y="2152"/>
                  </a:cubicBezTo>
                  <a:cubicBezTo>
                    <a:pt x="17018" y="3826"/>
                    <a:pt x="18327" y="6695"/>
                    <a:pt x="18327" y="9684"/>
                  </a:cubicBezTo>
                  <a:cubicBezTo>
                    <a:pt x="18327" y="12673"/>
                    <a:pt x="17018" y="15782"/>
                    <a:pt x="16364" y="17655"/>
                  </a:cubicBezTo>
                  <a:cubicBezTo>
                    <a:pt x="15709" y="19528"/>
                    <a:pt x="15709" y="20165"/>
                    <a:pt x="15709" y="20683"/>
                  </a:cubicBezTo>
                  <a:cubicBezTo>
                    <a:pt x="15709" y="21201"/>
                    <a:pt x="15709" y="21600"/>
                    <a:pt x="16691" y="21520"/>
                  </a:cubicBezTo>
                  <a:cubicBezTo>
                    <a:pt x="17673" y="21441"/>
                    <a:pt x="19636" y="20883"/>
                    <a:pt x="21600" y="2032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885950" y="452471"/>
              <a:ext cx="672836" cy="58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38" fill="norm" stroke="1" extrusionOk="0">
                  <a:moveTo>
                    <a:pt x="2242" y="2657"/>
                  </a:moveTo>
                  <a:cubicBezTo>
                    <a:pt x="4347" y="2191"/>
                    <a:pt x="6453" y="1725"/>
                    <a:pt x="8423" y="1375"/>
                  </a:cubicBezTo>
                  <a:cubicBezTo>
                    <a:pt x="10392" y="1026"/>
                    <a:pt x="12226" y="793"/>
                    <a:pt x="14026" y="598"/>
                  </a:cubicBezTo>
                  <a:cubicBezTo>
                    <a:pt x="15826" y="404"/>
                    <a:pt x="17592" y="249"/>
                    <a:pt x="18645" y="171"/>
                  </a:cubicBezTo>
                  <a:cubicBezTo>
                    <a:pt x="19698" y="93"/>
                    <a:pt x="20038" y="93"/>
                    <a:pt x="20377" y="55"/>
                  </a:cubicBezTo>
                  <a:cubicBezTo>
                    <a:pt x="20717" y="16"/>
                    <a:pt x="21057" y="-62"/>
                    <a:pt x="21226" y="93"/>
                  </a:cubicBezTo>
                  <a:cubicBezTo>
                    <a:pt x="21396" y="249"/>
                    <a:pt x="21396" y="637"/>
                    <a:pt x="21430" y="2308"/>
                  </a:cubicBezTo>
                  <a:cubicBezTo>
                    <a:pt x="21464" y="3978"/>
                    <a:pt x="21532" y="6931"/>
                    <a:pt x="21566" y="9534"/>
                  </a:cubicBezTo>
                  <a:cubicBezTo>
                    <a:pt x="21600" y="12137"/>
                    <a:pt x="21600" y="14390"/>
                    <a:pt x="21566" y="15750"/>
                  </a:cubicBezTo>
                  <a:cubicBezTo>
                    <a:pt x="21532" y="17109"/>
                    <a:pt x="21464" y="17575"/>
                    <a:pt x="21260" y="17925"/>
                  </a:cubicBezTo>
                  <a:cubicBezTo>
                    <a:pt x="21057" y="18275"/>
                    <a:pt x="20717" y="18508"/>
                    <a:pt x="19460" y="18663"/>
                  </a:cubicBezTo>
                  <a:cubicBezTo>
                    <a:pt x="18204" y="18819"/>
                    <a:pt x="16030" y="18896"/>
                    <a:pt x="13721" y="19052"/>
                  </a:cubicBezTo>
                  <a:cubicBezTo>
                    <a:pt x="11411" y="19207"/>
                    <a:pt x="8966" y="19440"/>
                    <a:pt x="6657" y="19867"/>
                  </a:cubicBezTo>
                  <a:cubicBezTo>
                    <a:pt x="4347" y="20295"/>
                    <a:pt x="2174" y="20916"/>
                    <a:pt x="0" y="2153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4" name="Drawing"/>
          <p:cNvGrpSpPr/>
          <p:nvPr/>
        </p:nvGrpSpPr>
        <p:grpSpPr>
          <a:xfrm>
            <a:off x="1327149" y="1396999"/>
            <a:ext cx="10574868" cy="6031707"/>
            <a:chOff x="0" y="0"/>
            <a:chExt cx="10574866" cy="6031705"/>
          </a:xfrm>
        </p:grpSpPr>
        <p:sp>
          <p:nvSpPr>
            <p:cNvPr id="686" name="Line"/>
            <p:cNvSpPr/>
            <p:nvPr/>
          </p:nvSpPr>
          <p:spPr>
            <a:xfrm>
              <a:off x="22882" y="493399"/>
              <a:ext cx="345419" cy="55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09" fill="norm" stroke="1" extrusionOk="0">
                  <a:moveTo>
                    <a:pt x="21493" y="1059"/>
                  </a:moveTo>
                  <a:cubicBezTo>
                    <a:pt x="19649" y="648"/>
                    <a:pt x="17805" y="238"/>
                    <a:pt x="15434" y="73"/>
                  </a:cubicBezTo>
                  <a:cubicBezTo>
                    <a:pt x="13064" y="-91"/>
                    <a:pt x="10166" y="-9"/>
                    <a:pt x="7927" y="607"/>
                  </a:cubicBezTo>
                  <a:cubicBezTo>
                    <a:pt x="5688" y="1223"/>
                    <a:pt x="4108" y="2373"/>
                    <a:pt x="3252" y="4098"/>
                  </a:cubicBezTo>
                  <a:cubicBezTo>
                    <a:pt x="2395" y="5822"/>
                    <a:pt x="2264" y="8122"/>
                    <a:pt x="1869" y="10627"/>
                  </a:cubicBezTo>
                  <a:cubicBezTo>
                    <a:pt x="1473" y="13132"/>
                    <a:pt x="815" y="15842"/>
                    <a:pt x="420" y="17526"/>
                  </a:cubicBezTo>
                  <a:cubicBezTo>
                    <a:pt x="25" y="19209"/>
                    <a:pt x="-107" y="19866"/>
                    <a:pt x="91" y="20318"/>
                  </a:cubicBezTo>
                  <a:cubicBezTo>
                    <a:pt x="288" y="20770"/>
                    <a:pt x="815" y="21016"/>
                    <a:pt x="2461" y="21139"/>
                  </a:cubicBezTo>
                  <a:cubicBezTo>
                    <a:pt x="4108" y="21263"/>
                    <a:pt x="6873" y="21263"/>
                    <a:pt x="8915" y="21304"/>
                  </a:cubicBezTo>
                  <a:cubicBezTo>
                    <a:pt x="10956" y="21345"/>
                    <a:pt x="12273" y="21427"/>
                    <a:pt x="13591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0" y="819150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8400"/>
                    <a:pt x="1662" y="15200"/>
                    <a:pt x="5262" y="11600"/>
                  </a:cubicBezTo>
                  <a:cubicBezTo>
                    <a:pt x="8862" y="8000"/>
                    <a:pt x="15231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14866" y="479165"/>
              <a:ext cx="270985" cy="50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13" fill="norm" stroke="1" extrusionOk="0">
                  <a:moveTo>
                    <a:pt x="20930" y="1509"/>
                  </a:moveTo>
                  <a:cubicBezTo>
                    <a:pt x="21265" y="1055"/>
                    <a:pt x="21600" y="601"/>
                    <a:pt x="21349" y="329"/>
                  </a:cubicBezTo>
                  <a:cubicBezTo>
                    <a:pt x="21098" y="57"/>
                    <a:pt x="20260" y="-34"/>
                    <a:pt x="18419" y="11"/>
                  </a:cubicBezTo>
                  <a:cubicBezTo>
                    <a:pt x="16577" y="57"/>
                    <a:pt x="13730" y="238"/>
                    <a:pt x="11888" y="420"/>
                  </a:cubicBezTo>
                  <a:cubicBezTo>
                    <a:pt x="10047" y="601"/>
                    <a:pt x="9209" y="783"/>
                    <a:pt x="8540" y="1055"/>
                  </a:cubicBezTo>
                  <a:cubicBezTo>
                    <a:pt x="7870" y="1327"/>
                    <a:pt x="7367" y="1690"/>
                    <a:pt x="7284" y="2371"/>
                  </a:cubicBezTo>
                  <a:cubicBezTo>
                    <a:pt x="7200" y="3052"/>
                    <a:pt x="7535" y="4050"/>
                    <a:pt x="7535" y="5956"/>
                  </a:cubicBezTo>
                  <a:cubicBezTo>
                    <a:pt x="7535" y="7862"/>
                    <a:pt x="7200" y="10675"/>
                    <a:pt x="6112" y="12990"/>
                  </a:cubicBezTo>
                  <a:cubicBezTo>
                    <a:pt x="5023" y="15304"/>
                    <a:pt x="3181" y="17119"/>
                    <a:pt x="1926" y="18344"/>
                  </a:cubicBezTo>
                  <a:cubicBezTo>
                    <a:pt x="670" y="19569"/>
                    <a:pt x="0" y="20205"/>
                    <a:pt x="0" y="20658"/>
                  </a:cubicBezTo>
                  <a:cubicBezTo>
                    <a:pt x="0" y="21112"/>
                    <a:pt x="670" y="21384"/>
                    <a:pt x="3014" y="21475"/>
                  </a:cubicBezTo>
                  <a:cubicBezTo>
                    <a:pt x="5358" y="21566"/>
                    <a:pt x="9377" y="21475"/>
                    <a:pt x="13395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781050" y="584200"/>
              <a:ext cx="1968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2743"/>
                    <a:pt x="2323" y="5486"/>
                    <a:pt x="4297" y="8514"/>
                  </a:cubicBezTo>
                  <a:cubicBezTo>
                    <a:pt x="6271" y="11543"/>
                    <a:pt x="9058" y="14857"/>
                    <a:pt x="12077" y="17086"/>
                  </a:cubicBezTo>
                  <a:cubicBezTo>
                    <a:pt x="15097" y="19314"/>
                    <a:pt x="18348" y="204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740503" y="590550"/>
              <a:ext cx="313598" cy="460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67" fill="norm" stroke="1" extrusionOk="0">
                  <a:moveTo>
                    <a:pt x="21478" y="0"/>
                  </a:moveTo>
                  <a:cubicBezTo>
                    <a:pt x="20173" y="493"/>
                    <a:pt x="18869" y="986"/>
                    <a:pt x="17129" y="2564"/>
                  </a:cubicBezTo>
                  <a:cubicBezTo>
                    <a:pt x="15389" y="4142"/>
                    <a:pt x="13215" y="6805"/>
                    <a:pt x="10678" y="9616"/>
                  </a:cubicBezTo>
                  <a:cubicBezTo>
                    <a:pt x="8141" y="12427"/>
                    <a:pt x="5242" y="15386"/>
                    <a:pt x="3575" y="17112"/>
                  </a:cubicBezTo>
                  <a:cubicBezTo>
                    <a:pt x="1908" y="18838"/>
                    <a:pt x="1473" y="19332"/>
                    <a:pt x="965" y="19923"/>
                  </a:cubicBezTo>
                  <a:cubicBezTo>
                    <a:pt x="458" y="20515"/>
                    <a:pt x="-122" y="21205"/>
                    <a:pt x="23" y="21403"/>
                  </a:cubicBezTo>
                  <a:cubicBezTo>
                    <a:pt x="168" y="21600"/>
                    <a:pt x="1038" y="21304"/>
                    <a:pt x="1908" y="21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123950" y="453769"/>
              <a:ext cx="236891" cy="62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14" fill="norm" stroke="1" extrusionOk="0">
                  <a:moveTo>
                    <a:pt x="0" y="1869"/>
                  </a:moveTo>
                  <a:cubicBezTo>
                    <a:pt x="3058" y="1358"/>
                    <a:pt x="6117" y="848"/>
                    <a:pt x="8697" y="519"/>
                  </a:cubicBezTo>
                  <a:cubicBezTo>
                    <a:pt x="11278" y="191"/>
                    <a:pt x="13381" y="45"/>
                    <a:pt x="14910" y="8"/>
                  </a:cubicBezTo>
                  <a:cubicBezTo>
                    <a:pt x="16439" y="-28"/>
                    <a:pt x="17395" y="45"/>
                    <a:pt x="17968" y="300"/>
                  </a:cubicBezTo>
                  <a:cubicBezTo>
                    <a:pt x="18542" y="556"/>
                    <a:pt x="18733" y="994"/>
                    <a:pt x="18446" y="2417"/>
                  </a:cubicBezTo>
                  <a:cubicBezTo>
                    <a:pt x="18159" y="3840"/>
                    <a:pt x="17395" y="6248"/>
                    <a:pt x="17299" y="8510"/>
                  </a:cubicBezTo>
                  <a:cubicBezTo>
                    <a:pt x="17204" y="10772"/>
                    <a:pt x="17777" y="12888"/>
                    <a:pt x="18542" y="14421"/>
                  </a:cubicBezTo>
                  <a:cubicBezTo>
                    <a:pt x="19306" y="15953"/>
                    <a:pt x="20262" y="16902"/>
                    <a:pt x="20835" y="17558"/>
                  </a:cubicBezTo>
                  <a:cubicBezTo>
                    <a:pt x="21409" y="18215"/>
                    <a:pt x="21600" y="18580"/>
                    <a:pt x="21122" y="19054"/>
                  </a:cubicBezTo>
                  <a:cubicBezTo>
                    <a:pt x="20644" y="19529"/>
                    <a:pt x="19497" y="20113"/>
                    <a:pt x="17108" y="20587"/>
                  </a:cubicBezTo>
                  <a:cubicBezTo>
                    <a:pt x="14719" y="21061"/>
                    <a:pt x="11087" y="21426"/>
                    <a:pt x="8219" y="21499"/>
                  </a:cubicBezTo>
                  <a:cubicBezTo>
                    <a:pt x="5352" y="21572"/>
                    <a:pt x="3250" y="21353"/>
                    <a:pt x="1147" y="21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708150" y="704850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5840"/>
                    <a:pt x="12282" y="10080"/>
                    <a:pt x="15882" y="6480"/>
                  </a:cubicBezTo>
                  <a:cubicBezTo>
                    <a:pt x="19482" y="2880"/>
                    <a:pt x="2054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727200" y="857250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6457"/>
                    <a:pt x="11040" y="11314"/>
                    <a:pt x="14640" y="7714"/>
                  </a:cubicBezTo>
                  <a:cubicBezTo>
                    <a:pt x="18240" y="4114"/>
                    <a:pt x="1992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2414956" y="369250"/>
              <a:ext cx="163145" cy="75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20" fill="norm" stroke="1" extrusionOk="0">
                  <a:moveTo>
                    <a:pt x="21344" y="3431"/>
                  </a:moveTo>
                  <a:cubicBezTo>
                    <a:pt x="20790" y="2461"/>
                    <a:pt x="20236" y="1490"/>
                    <a:pt x="19544" y="883"/>
                  </a:cubicBezTo>
                  <a:cubicBezTo>
                    <a:pt x="18852" y="276"/>
                    <a:pt x="18021" y="34"/>
                    <a:pt x="15529" y="3"/>
                  </a:cubicBezTo>
                  <a:cubicBezTo>
                    <a:pt x="13036" y="-27"/>
                    <a:pt x="8882" y="155"/>
                    <a:pt x="5559" y="1035"/>
                  </a:cubicBezTo>
                  <a:cubicBezTo>
                    <a:pt x="2236" y="1915"/>
                    <a:pt x="-256" y="3492"/>
                    <a:pt x="21" y="5282"/>
                  </a:cubicBezTo>
                  <a:cubicBezTo>
                    <a:pt x="298" y="7072"/>
                    <a:pt x="3344" y="9074"/>
                    <a:pt x="6529" y="10834"/>
                  </a:cubicBezTo>
                  <a:cubicBezTo>
                    <a:pt x="9713" y="12593"/>
                    <a:pt x="13036" y="14110"/>
                    <a:pt x="15113" y="15536"/>
                  </a:cubicBezTo>
                  <a:cubicBezTo>
                    <a:pt x="17190" y="16962"/>
                    <a:pt x="18021" y="18297"/>
                    <a:pt x="16913" y="19267"/>
                  </a:cubicBezTo>
                  <a:cubicBezTo>
                    <a:pt x="15806" y="20238"/>
                    <a:pt x="12759" y="20845"/>
                    <a:pt x="10406" y="21179"/>
                  </a:cubicBezTo>
                  <a:cubicBezTo>
                    <a:pt x="8052" y="21512"/>
                    <a:pt x="6390" y="21573"/>
                    <a:pt x="5144" y="21482"/>
                  </a:cubicBezTo>
                  <a:cubicBezTo>
                    <a:pt x="3898" y="21391"/>
                    <a:pt x="3067" y="21148"/>
                    <a:pt x="3067" y="20906"/>
                  </a:cubicBezTo>
                  <a:cubicBezTo>
                    <a:pt x="3067" y="20663"/>
                    <a:pt x="3898" y="20420"/>
                    <a:pt x="4729" y="20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2298700" y="1384300"/>
              <a:ext cx="1270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2500682" y="1300011"/>
              <a:ext cx="215594" cy="10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213" fill="norm" stroke="1" extrusionOk="0">
                  <a:moveTo>
                    <a:pt x="13332" y="2889"/>
                  </a:moveTo>
                  <a:cubicBezTo>
                    <a:pt x="10606" y="8818"/>
                    <a:pt x="7880" y="14748"/>
                    <a:pt x="5783" y="17712"/>
                  </a:cubicBezTo>
                  <a:cubicBezTo>
                    <a:pt x="3686" y="20677"/>
                    <a:pt x="2218" y="20677"/>
                    <a:pt x="1274" y="19406"/>
                  </a:cubicBezTo>
                  <a:cubicBezTo>
                    <a:pt x="330" y="18136"/>
                    <a:pt x="-89" y="15595"/>
                    <a:pt x="16" y="12418"/>
                  </a:cubicBezTo>
                  <a:cubicBezTo>
                    <a:pt x="121" y="9242"/>
                    <a:pt x="750" y="5430"/>
                    <a:pt x="2113" y="2889"/>
                  </a:cubicBezTo>
                  <a:cubicBezTo>
                    <a:pt x="3476" y="348"/>
                    <a:pt x="5573" y="-923"/>
                    <a:pt x="7251" y="771"/>
                  </a:cubicBezTo>
                  <a:cubicBezTo>
                    <a:pt x="8928" y="2465"/>
                    <a:pt x="10187" y="7124"/>
                    <a:pt x="11130" y="10724"/>
                  </a:cubicBezTo>
                  <a:cubicBezTo>
                    <a:pt x="12074" y="14324"/>
                    <a:pt x="12703" y="16865"/>
                    <a:pt x="13961" y="18348"/>
                  </a:cubicBezTo>
                  <a:cubicBezTo>
                    <a:pt x="15220" y="19830"/>
                    <a:pt x="17107" y="20253"/>
                    <a:pt x="18470" y="18559"/>
                  </a:cubicBezTo>
                  <a:cubicBezTo>
                    <a:pt x="19833" y="16865"/>
                    <a:pt x="20672" y="13053"/>
                    <a:pt x="21092" y="10089"/>
                  </a:cubicBezTo>
                  <a:cubicBezTo>
                    <a:pt x="21511" y="7124"/>
                    <a:pt x="21511" y="5006"/>
                    <a:pt x="20567" y="3312"/>
                  </a:cubicBezTo>
                  <a:cubicBezTo>
                    <a:pt x="19624" y="1618"/>
                    <a:pt x="17736" y="348"/>
                    <a:pt x="16059" y="136"/>
                  </a:cubicBezTo>
                  <a:cubicBezTo>
                    <a:pt x="14381" y="-76"/>
                    <a:pt x="12913" y="771"/>
                    <a:pt x="11445" y="1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2337935" y="71296"/>
              <a:ext cx="204146" cy="15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209" fill="norm" stroke="1" extrusionOk="0">
                  <a:moveTo>
                    <a:pt x="12974" y="1552"/>
                  </a:moveTo>
                  <a:cubicBezTo>
                    <a:pt x="11229" y="7390"/>
                    <a:pt x="9483" y="13228"/>
                    <a:pt x="7956" y="16585"/>
                  </a:cubicBezTo>
                  <a:cubicBezTo>
                    <a:pt x="6429" y="19942"/>
                    <a:pt x="5120" y="20817"/>
                    <a:pt x="3920" y="21109"/>
                  </a:cubicBezTo>
                  <a:cubicBezTo>
                    <a:pt x="2720" y="21401"/>
                    <a:pt x="1629" y="21109"/>
                    <a:pt x="865" y="19504"/>
                  </a:cubicBezTo>
                  <a:cubicBezTo>
                    <a:pt x="101" y="17898"/>
                    <a:pt x="-335" y="14979"/>
                    <a:pt x="320" y="12352"/>
                  </a:cubicBezTo>
                  <a:cubicBezTo>
                    <a:pt x="974" y="9725"/>
                    <a:pt x="2720" y="7390"/>
                    <a:pt x="4138" y="6223"/>
                  </a:cubicBezTo>
                  <a:cubicBezTo>
                    <a:pt x="5556" y="5055"/>
                    <a:pt x="6647" y="5055"/>
                    <a:pt x="8501" y="6952"/>
                  </a:cubicBezTo>
                  <a:cubicBezTo>
                    <a:pt x="10356" y="8850"/>
                    <a:pt x="12974" y="12644"/>
                    <a:pt x="14829" y="14687"/>
                  </a:cubicBezTo>
                  <a:cubicBezTo>
                    <a:pt x="16683" y="16731"/>
                    <a:pt x="17774" y="17023"/>
                    <a:pt x="18647" y="16585"/>
                  </a:cubicBezTo>
                  <a:cubicBezTo>
                    <a:pt x="19520" y="16147"/>
                    <a:pt x="20174" y="14979"/>
                    <a:pt x="20610" y="12790"/>
                  </a:cubicBezTo>
                  <a:cubicBezTo>
                    <a:pt x="21047" y="10601"/>
                    <a:pt x="21265" y="7390"/>
                    <a:pt x="20720" y="5055"/>
                  </a:cubicBezTo>
                  <a:cubicBezTo>
                    <a:pt x="20174" y="2720"/>
                    <a:pt x="18865" y="1260"/>
                    <a:pt x="17665" y="531"/>
                  </a:cubicBezTo>
                  <a:cubicBezTo>
                    <a:pt x="16465" y="-199"/>
                    <a:pt x="15374" y="-199"/>
                    <a:pt x="14283" y="677"/>
                  </a:cubicBezTo>
                  <a:cubicBezTo>
                    <a:pt x="13192" y="1552"/>
                    <a:pt x="12101" y="3304"/>
                    <a:pt x="11010" y="5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2709927" y="566496"/>
              <a:ext cx="242824" cy="290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85" fill="norm" stroke="1" extrusionOk="0">
                  <a:moveTo>
                    <a:pt x="1252" y="3142"/>
                  </a:moveTo>
                  <a:cubicBezTo>
                    <a:pt x="1438" y="1908"/>
                    <a:pt x="1624" y="674"/>
                    <a:pt x="2276" y="211"/>
                  </a:cubicBezTo>
                  <a:cubicBezTo>
                    <a:pt x="2928" y="-252"/>
                    <a:pt x="4045" y="57"/>
                    <a:pt x="5162" y="1059"/>
                  </a:cubicBezTo>
                  <a:cubicBezTo>
                    <a:pt x="6279" y="2062"/>
                    <a:pt x="7396" y="3759"/>
                    <a:pt x="8048" y="5842"/>
                  </a:cubicBezTo>
                  <a:cubicBezTo>
                    <a:pt x="8700" y="7925"/>
                    <a:pt x="8886" y="10394"/>
                    <a:pt x="7955" y="12939"/>
                  </a:cubicBezTo>
                  <a:cubicBezTo>
                    <a:pt x="7024" y="15485"/>
                    <a:pt x="4976" y="18108"/>
                    <a:pt x="3486" y="19574"/>
                  </a:cubicBezTo>
                  <a:cubicBezTo>
                    <a:pt x="1996" y="21039"/>
                    <a:pt x="1065" y="21348"/>
                    <a:pt x="507" y="21117"/>
                  </a:cubicBezTo>
                  <a:cubicBezTo>
                    <a:pt x="-52" y="20885"/>
                    <a:pt x="-238" y="20114"/>
                    <a:pt x="414" y="18648"/>
                  </a:cubicBezTo>
                  <a:cubicBezTo>
                    <a:pt x="1065" y="17182"/>
                    <a:pt x="2555" y="15022"/>
                    <a:pt x="5255" y="12554"/>
                  </a:cubicBezTo>
                  <a:cubicBezTo>
                    <a:pt x="7955" y="10085"/>
                    <a:pt x="11865" y="7308"/>
                    <a:pt x="14100" y="5611"/>
                  </a:cubicBezTo>
                  <a:cubicBezTo>
                    <a:pt x="16334" y="3914"/>
                    <a:pt x="16893" y="3297"/>
                    <a:pt x="16800" y="3374"/>
                  </a:cubicBezTo>
                  <a:cubicBezTo>
                    <a:pt x="16707" y="3451"/>
                    <a:pt x="15962" y="4222"/>
                    <a:pt x="15217" y="6074"/>
                  </a:cubicBezTo>
                  <a:cubicBezTo>
                    <a:pt x="14472" y="7925"/>
                    <a:pt x="13728" y="10857"/>
                    <a:pt x="13634" y="13017"/>
                  </a:cubicBezTo>
                  <a:cubicBezTo>
                    <a:pt x="13541" y="15177"/>
                    <a:pt x="14100" y="16565"/>
                    <a:pt x="15496" y="17645"/>
                  </a:cubicBezTo>
                  <a:cubicBezTo>
                    <a:pt x="16893" y="18725"/>
                    <a:pt x="19128" y="19497"/>
                    <a:pt x="21362" y="20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3086100" y="787400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3453843" y="370749"/>
              <a:ext cx="89457" cy="49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93" fill="norm" stroke="1" extrusionOk="0">
                  <a:moveTo>
                    <a:pt x="21230" y="2662"/>
                  </a:moveTo>
                  <a:cubicBezTo>
                    <a:pt x="21230" y="2201"/>
                    <a:pt x="21230" y="1739"/>
                    <a:pt x="20979" y="1231"/>
                  </a:cubicBezTo>
                  <a:cubicBezTo>
                    <a:pt x="20728" y="724"/>
                    <a:pt x="20225" y="170"/>
                    <a:pt x="17463" y="31"/>
                  </a:cubicBezTo>
                  <a:cubicBezTo>
                    <a:pt x="14700" y="-107"/>
                    <a:pt x="9677" y="170"/>
                    <a:pt x="6160" y="1647"/>
                  </a:cubicBezTo>
                  <a:cubicBezTo>
                    <a:pt x="2644" y="3124"/>
                    <a:pt x="635" y="5801"/>
                    <a:pt x="132" y="8847"/>
                  </a:cubicBezTo>
                  <a:cubicBezTo>
                    <a:pt x="-370" y="11893"/>
                    <a:pt x="635" y="15308"/>
                    <a:pt x="1890" y="17478"/>
                  </a:cubicBezTo>
                  <a:cubicBezTo>
                    <a:pt x="3146" y="19647"/>
                    <a:pt x="4653" y="20570"/>
                    <a:pt x="616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3410655" y="656943"/>
              <a:ext cx="164396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55" fill="norm" stroke="1" extrusionOk="0">
                  <a:moveTo>
                    <a:pt x="729" y="21255"/>
                  </a:moveTo>
                  <a:cubicBezTo>
                    <a:pt x="182" y="15620"/>
                    <a:pt x="-365" y="9985"/>
                    <a:pt x="319" y="6229"/>
                  </a:cubicBezTo>
                  <a:cubicBezTo>
                    <a:pt x="1002" y="2472"/>
                    <a:pt x="2916" y="594"/>
                    <a:pt x="6607" y="125"/>
                  </a:cubicBezTo>
                  <a:cubicBezTo>
                    <a:pt x="10298" y="-345"/>
                    <a:pt x="15767" y="594"/>
                    <a:pt x="21235" y="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3695193" y="409489"/>
              <a:ext cx="140207" cy="37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19" fill="norm" stroke="1" extrusionOk="0">
                  <a:moveTo>
                    <a:pt x="21355" y="1258"/>
                  </a:moveTo>
                  <a:cubicBezTo>
                    <a:pt x="20065" y="661"/>
                    <a:pt x="18776" y="64"/>
                    <a:pt x="17486" y="5"/>
                  </a:cubicBezTo>
                  <a:cubicBezTo>
                    <a:pt x="16197" y="-55"/>
                    <a:pt x="14907" y="422"/>
                    <a:pt x="12167" y="2391"/>
                  </a:cubicBezTo>
                  <a:cubicBezTo>
                    <a:pt x="9427" y="4360"/>
                    <a:pt x="5236" y="7821"/>
                    <a:pt x="2818" y="10805"/>
                  </a:cubicBezTo>
                  <a:cubicBezTo>
                    <a:pt x="400" y="13788"/>
                    <a:pt x="-245" y="16294"/>
                    <a:pt x="77" y="18025"/>
                  </a:cubicBezTo>
                  <a:cubicBezTo>
                    <a:pt x="400" y="19755"/>
                    <a:pt x="1689" y="20710"/>
                    <a:pt x="3946" y="21127"/>
                  </a:cubicBezTo>
                  <a:cubicBezTo>
                    <a:pt x="6203" y="21545"/>
                    <a:pt x="9427" y="21426"/>
                    <a:pt x="12651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3822700" y="569688"/>
              <a:ext cx="222250" cy="197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0" y="2893"/>
                  </a:moveTo>
                  <a:cubicBezTo>
                    <a:pt x="0" y="1768"/>
                    <a:pt x="0" y="643"/>
                    <a:pt x="823" y="193"/>
                  </a:cubicBezTo>
                  <a:cubicBezTo>
                    <a:pt x="1646" y="-257"/>
                    <a:pt x="3291" y="-32"/>
                    <a:pt x="5040" y="2105"/>
                  </a:cubicBezTo>
                  <a:cubicBezTo>
                    <a:pt x="6789" y="4243"/>
                    <a:pt x="8640" y="8293"/>
                    <a:pt x="8846" y="11668"/>
                  </a:cubicBezTo>
                  <a:cubicBezTo>
                    <a:pt x="9051" y="15043"/>
                    <a:pt x="7611" y="17743"/>
                    <a:pt x="6377" y="19318"/>
                  </a:cubicBezTo>
                  <a:cubicBezTo>
                    <a:pt x="5143" y="20893"/>
                    <a:pt x="4114" y="21343"/>
                    <a:pt x="3600" y="20780"/>
                  </a:cubicBezTo>
                  <a:cubicBezTo>
                    <a:pt x="3086" y="20218"/>
                    <a:pt x="3086" y="18643"/>
                    <a:pt x="4217" y="15718"/>
                  </a:cubicBezTo>
                  <a:cubicBezTo>
                    <a:pt x="5349" y="12793"/>
                    <a:pt x="7611" y="8518"/>
                    <a:pt x="9360" y="6043"/>
                  </a:cubicBezTo>
                  <a:cubicBezTo>
                    <a:pt x="11109" y="3568"/>
                    <a:pt x="12343" y="2893"/>
                    <a:pt x="12857" y="3343"/>
                  </a:cubicBezTo>
                  <a:cubicBezTo>
                    <a:pt x="13371" y="3793"/>
                    <a:pt x="13166" y="5368"/>
                    <a:pt x="13063" y="7505"/>
                  </a:cubicBezTo>
                  <a:cubicBezTo>
                    <a:pt x="12960" y="9643"/>
                    <a:pt x="12960" y="12343"/>
                    <a:pt x="14400" y="14143"/>
                  </a:cubicBezTo>
                  <a:cubicBezTo>
                    <a:pt x="15840" y="15943"/>
                    <a:pt x="18720" y="16843"/>
                    <a:pt x="21600" y="17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4140200" y="488950"/>
              <a:ext cx="7846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333"/>
                    <a:pt x="16200" y="6667"/>
                    <a:pt x="18900" y="9867"/>
                  </a:cubicBezTo>
                  <a:cubicBezTo>
                    <a:pt x="21600" y="13067"/>
                    <a:pt x="18900" y="16133"/>
                    <a:pt x="16200" y="18067"/>
                  </a:cubicBezTo>
                  <a:cubicBezTo>
                    <a:pt x="13500" y="20000"/>
                    <a:pt x="10800" y="20800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4318000" y="69215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4669366" y="293097"/>
              <a:ext cx="353485" cy="49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9571" y="13803"/>
                  </a:moveTo>
                  <a:cubicBezTo>
                    <a:pt x="8407" y="13249"/>
                    <a:pt x="7243" y="12695"/>
                    <a:pt x="5820" y="12603"/>
                  </a:cubicBezTo>
                  <a:cubicBezTo>
                    <a:pt x="4398" y="12511"/>
                    <a:pt x="2716" y="12880"/>
                    <a:pt x="1617" y="14172"/>
                  </a:cubicBezTo>
                  <a:cubicBezTo>
                    <a:pt x="517" y="15465"/>
                    <a:pt x="0" y="17680"/>
                    <a:pt x="0" y="19065"/>
                  </a:cubicBezTo>
                  <a:cubicBezTo>
                    <a:pt x="0" y="20449"/>
                    <a:pt x="517" y="21003"/>
                    <a:pt x="1099" y="21280"/>
                  </a:cubicBezTo>
                  <a:cubicBezTo>
                    <a:pt x="1681" y="21557"/>
                    <a:pt x="2328" y="21557"/>
                    <a:pt x="3234" y="20865"/>
                  </a:cubicBezTo>
                  <a:cubicBezTo>
                    <a:pt x="4139" y="20172"/>
                    <a:pt x="5303" y="18788"/>
                    <a:pt x="6338" y="16342"/>
                  </a:cubicBezTo>
                  <a:cubicBezTo>
                    <a:pt x="7372" y="13895"/>
                    <a:pt x="8278" y="10388"/>
                    <a:pt x="8795" y="7665"/>
                  </a:cubicBezTo>
                  <a:cubicBezTo>
                    <a:pt x="9313" y="4942"/>
                    <a:pt x="9442" y="3003"/>
                    <a:pt x="9507" y="1757"/>
                  </a:cubicBezTo>
                  <a:cubicBezTo>
                    <a:pt x="9571" y="511"/>
                    <a:pt x="9571" y="-43"/>
                    <a:pt x="9442" y="3"/>
                  </a:cubicBezTo>
                  <a:cubicBezTo>
                    <a:pt x="9313" y="49"/>
                    <a:pt x="9054" y="695"/>
                    <a:pt x="8795" y="2495"/>
                  </a:cubicBezTo>
                  <a:cubicBezTo>
                    <a:pt x="8537" y="4295"/>
                    <a:pt x="8278" y="7249"/>
                    <a:pt x="8149" y="10111"/>
                  </a:cubicBezTo>
                  <a:cubicBezTo>
                    <a:pt x="8019" y="12972"/>
                    <a:pt x="8019" y="15742"/>
                    <a:pt x="7954" y="17357"/>
                  </a:cubicBezTo>
                  <a:cubicBezTo>
                    <a:pt x="7890" y="18972"/>
                    <a:pt x="7760" y="19434"/>
                    <a:pt x="7696" y="19342"/>
                  </a:cubicBezTo>
                  <a:cubicBezTo>
                    <a:pt x="7631" y="19249"/>
                    <a:pt x="7631" y="18603"/>
                    <a:pt x="8213" y="17542"/>
                  </a:cubicBezTo>
                  <a:cubicBezTo>
                    <a:pt x="8795" y="16480"/>
                    <a:pt x="9959" y="15003"/>
                    <a:pt x="10994" y="14080"/>
                  </a:cubicBezTo>
                  <a:cubicBezTo>
                    <a:pt x="12029" y="13157"/>
                    <a:pt x="12934" y="12788"/>
                    <a:pt x="13581" y="12834"/>
                  </a:cubicBezTo>
                  <a:cubicBezTo>
                    <a:pt x="14228" y="12880"/>
                    <a:pt x="14616" y="13342"/>
                    <a:pt x="14810" y="14080"/>
                  </a:cubicBezTo>
                  <a:cubicBezTo>
                    <a:pt x="15004" y="14819"/>
                    <a:pt x="15004" y="15834"/>
                    <a:pt x="14680" y="16849"/>
                  </a:cubicBezTo>
                  <a:cubicBezTo>
                    <a:pt x="14357" y="17865"/>
                    <a:pt x="13710" y="18880"/>
                    <a:pt x="13451" y="19157"/>
                  </a:cubicBezTo>
                  <a:cubicBezTo>
                    <a:pt x="13193" y="19434"/>
                    <a:pt x="13322" y="18972"/>
                    <a:pt x="14292" y="17911"/>
                  </a:cubicBezTo>
                  <a:cubicBezTo>
                    <a:pt x="15262" y="16849"/>
                    <a:pt x="17073" y="15188"/>
                    <a:pt x="18172" y="14126"/>
                  </a:cubicBezTo>
                  <a:cubicBezTo>
                    <a:pt x="19272" y="13065"/>
                    <a:pt x="19660" y="12603"/>
                    <a:pt x="19595" y="12511"/>
                  </a:cubicBezTo>
                  <a:cubicBezTo>
                    <a:pt x="19531" y="12419"/>
                    <a:pt x="19013" y="12695"/>
                    <a:pt x="18431" y="13757"/>
                  </a:cubicBezTo>
                  <a:cubicBezTo>
                    <a:pt x="17849" y="14819"/>
                    <a:pt x="17202" y="16665"/>
                    <a:pt x="17720" y="18003"/>
                  </a:cubicBezTo>
                  <a:cubicBezTo>
                    <a:pt x="18237" y="19342"/>
                    <a:pt x="19919" y="20172"/>
                    <a:pt x="21600" y="21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543300" y="88265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3575050" y="927100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3619500" y="1022350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3632200" y="88900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3600449" y="920750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3568700" y="1028700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3562350" y="106680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753100" y="720443"/>
              <a:ext cx="2286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6200" y="2735"/>
                    <a:pt x="12400" y="-1585"/>
                    <a:pt x="16000" y="575"/>
                  </a:cubicBezTo>
                  <a:cubicBezTo>
                    <a:pt x="19600" y="2735"/>
                    <a:pt x="206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759450" y="844550"/>
              <a:ext cx="2413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6502400" y="423617"/>
              <a:ext cx="152400" cy="75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2940"/>
                  </a:moveTo>
                  <a:cubicBezTo>
                    <a:pt x="20400" y="2218"/>
                    <a:pt x="19200" y="1496"/>
                    <a:pt x="18000" y="985"/>
                  </a:cubicBezTo>
                  <a:cubicBezTo>
                    <a:pt x="16800" y="474"/>
                    <a:pt x="15600" y="173"/>
                    <a:pt x="14250" y="52"/>
                  </a:cubicBezTo>
                  <a:cubicBezTo>
                    <a:pt x="12900" y="-68"/>
                    <a:pt x="11400" y="-8"/>
                    <a:pt x="9000" y="534"/>
                  </a:cubicBezTo>
                  <a:cubicBezTo>
                    <a:pt x="6600" y="1075"/>
                    <a:pt x="3300" y="2098"/>
                    <a:pt x="1650" y="3512"/>
                  </a:cubicBezTo>
                  <a:cubicBezTo>
                    <a:pt x="0" y="4926"/>
                    <a:pt x="0" y="6731"/>
                    <a:pt x="1500" y="8716"/>
                  </a:cubicBezTo>
                  <a:cubicBezTo>
                    <a:pt x="3000" y="10702"/>
                    <a:pt x="6000" y="12868"/>
                    <a:pt x="8400" y="14763"/>
                  </a:cubicBezTo>
                  <a:cubicBezTo>
                    <a:pt x="10800" y="16658"/>
                    <a:pt x="12600" y="18283"/>
                    <a:pt x="13350" y="19246"/>
                  </a:cubicBezTo>
                  <a:cubicBezTo>
                    <a:pt x="14100" y="20208"/>
                    <a:pt x="13800" y="20509"/>
                    <a:pt x="13050" y="20780"/>
                  </a:cubicBezTo>
                  <a:cubicBezTo>
                    <a:pt x="12300" y="21051"/>
                    <a:pt x="11100" y="21291"/>
                    <a:pt x="9450" y="21412"/>
                  </a:cubicBezTo>
                  <a:cubicBezTo>
                    <a:pt x="7800" y="21532"/>
                    <a:pt x="5700" y="21532"/>
                    <a:pt x="4050" y="21291"/>
                  </a:cubicBezTo>
                  <a:cubicBezTo>
                    <a:pt x="2400" y="21051"/>
                    <a:pt x="1200" y="20569"/>
                    <a:pt x="0" y="20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6442369" y="1385460"/>
              <a:ext cx="161631" cy="12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774" fill="norm" stroke="1" extrusionOk="0">
                  <a:moveTo>
                    <a:pt x="14689" y="8040"/>
                  </a:moveTo>
                  <a:cubicBezTo>
                    <a:pt x="14408" y="6326"/>
                    <a:pt x="14127" y="4612"/>
                    <a:pt x="12725" y="2898"/>
                  </a:cubicBezTo>
                  <a:cubicBezTo>
                    <a:pt x="11322" y="1183"/>
                    <a:pt x="8798" y="-531"/>
                    <a:pt x="6553" y="155"/>
                  </a:cubicBezTo>
                  <a:cubicBezTo>
                    <a:pt x="4309" y="840"/>
                    <a:pt x="2346" y="3926"/>
                    <a:pt x="1224" y="7183"/>
                  </a:cubicBezTo>
                  <a:cubicBezTo>
                    <a:pt x="102" y="10440"/>
                    <a:pt x="-179" y="13869"/>
                    <a:pt x="102" y="16269"/>
                  </a:cubicBezTo>
                  <a:cubicBezTo>
                    <a:pt x="382" y="18669"/>
                    <a:pt x="1224" y="20040"/>
                    <a:pt x="2346" y="20555"/>
                  </a:cubicBezTo>
                  <a:cubicBezTo>
                    <a:pt x="3468" y="21069"/>
                    <a:pt x="4870" y="20726"/>
                    <a:pt x="6413" y="19012"/>
                  </a:cubicBezTo>
                  <a:cubicBezTo>
                    <a:pt x="7956" y="17298"/>
                    <a:pt x="9639" y="14212"/>
                    <a:pt x="10621" y="11640"/>
                  </a:cubicBezTo>
                  <a:cubicBezTo>
                    <a:pt x="11603" y="9069"/>
                    <a:pt x="11883" y="7012"/>
                    <a:pt x="12585" y="7183"/>
                  </a:cubicBezTo>
                  <a:cubicBezTo>
                    <a:pt x="13286" y="7355"/>
                    <a:pt x="14408" y="9755"/>
                    <a:pt x="15951" y="12155"/>
                  </a:cubicBezTo>
                  <a:cubicBezTo>
                    <a:pt x="17494" y="14555"/>
                    <a:pt x="19457" y="16955"/>
                    <a:pt x="21421" y="19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6496049" y="0"/>
              <a:ext cx="107526" cy="24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20" fill="norm" stroke="1" extrusionOk="0">
                  <a:moveTo>
                    <a:pt x="0" y="0"/>
                  </a:moveTo>
                  <a:cubicBezTo>
                    <a:pt x="1271" y="5684"/>
                    <a:pt x="2541" y="11368"/>
                    <a:pt x="3176" y="14874"/>
                  </a:cubicBezTo>
                  <a:cubicBezTo>
                    <a:pt x="3812" y="18379"/>
                    <a:pt x="3812" y="19705"/>
                    <a:pt x="3812" y="19895"/>
                  </a:cubicBezTo>
                  <a:cubicBezTo>
                    <a:pt x="3812" y="20084"/>
                    <a:pt x="3812" y="19137"/>
                    <a:pt x="4659" y="17337"/>
                  </a:cubicBezTo>
                  <a:cubicBezTo>
                    <a:pt x="5506" y="15537"/>
                    <a:pt x="7200" y="12884"/>
                    <a:pt x="9106" y="11558"/>
                  </a:cubicBezTo>
                  <a:cubicBezTo>
                    <a:pt x="11012" y="10232"/>
                    <a:pt x="13129" y="10232"/>
                    <a:pt x="15035" y="10611"/>
                  </a:cubicBezTo>
                  <a:cubicBezTo>
                    <a:pt x="16941" y="10989"/>
                    <a:pt x="18635" y="11747"/>
                    <a:pt x="19694" y="12600"/>
                  </a:cubicBezTo>
                  <a:cubicBezTo>
                    <a:pt x="20753" y="13453"/>
                    <a:pt x="21176" y="14400"/>
                    <a:pt x="21388" y="15347"/>
                  </a:cubicBezTo>
                  <a:cubicBezTo>
                    <a:pt x="21600" y="16295"/>
                    <a:pt x="21600" y="17242"/>
                    <a:pt x="20965" y="18095"/>
                  </a:cubicBezTo>
                  <a:cubicBezTo>
                    <a:pt x="20329" y="18947"/>
                    <a:pt x="19059" y="19705"/>
                    <a:pt x="16518" y="20274"/>
                  </a:cubicBezTo>
                  <a:cubicBezTo>
                    <a:pt x="13976" y="20842"/>
                    <a:pt x="10165" y="21221"/>
                    <a:pt x="7200" y="21411"/>
                  </a:cubicBezTo>
                  <a:cubicBezTo>
                    <a:pt x="4235" y="21600"/>
                    <a:pt x="2118" y="21600"/>
                    <a:pt x="1482" y="20937"/>
                  </a:cubicBezTo>
                  <a:cubicBezTo>
                    <a:pt x="847" y="20274"/>
                    <a:pt x="1694" y="18947"/>
                    <a:pt x="2541" y="17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6845300" y="667746"/>
              <a:ext cx="228600" cy="25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2008"/>
                  </a:moveTo>
                  <a:cubicBezTo>
                    <a:pt x="1000" y="963"/>
                    <a:pt x="2000" y="-82"/>
                    <a:pt x="4000" y="5"/>
                  </a:cubicBezTo>
                  <a:cubicBezTo>
                    <a:pt x="6000" y="92"/>
                    <a:pt x="9000" y="1312"/>
                    <a:pt x="10300" y="4099"/>
                  </a:cubicBezTo>
                  <a:cubicBezTo>
                    <a:pt x="11600" y="6886"/>
                    <a:pt x="11200" y="11241"/>
                    <a:pt x="10200" y="14289"/>
                  </a:cubicBezTo>
                  <a:cubicBezTo>
                    <a:pt x="9200" y="17337"/>
                    <a:pt x="7600" y="19079"/>
                    <a:pt x="6300" y="20124"/>
                  </a:cubicBezTo>
                  <a:cubicBezTo>
                    <a:pt x="5000" y="21170"/>
                    <a:pt x="4000" y="21518"/>
                    <a:pt x="3500" y="21083"/>
                  </a:cubicBezTo>
                  <a:cubicBezTo>
                    <a:pt x="3000" y="20647"/>
                    <a:pt x="3000" y="19428"/>
                    <a:pt x="4600" y="16728"/>
                  </a:cubicBezTo>
                  <a:cubicBezTo>
                    <a:pt x="6200" y="14028"/>
                    <a:pt x="9400" y="9847"/>
                    <a:pt x="11400" y="7408"/>
                  </a:cubicBezTo>
                  <a:cubicBezTo>
                    <a:pt x="13400" y="4970"/>
                    <a:pt x="14200" y="4273"/>
                    <a:pt x="15100" y="3402"/>
                  </a:cubicBezTo>
                  <a:cubicBezTo>
                    <a:pt x="16000" y="2531"/>
                    <a:pt x="17000" y="1486"/>
                    <a:pt x="17200" y="1312"/>
                  </a:cubicBezTo>
                  <a:cubicBezTo>
                    <a:pt x="17400" y="1137"/>
                    <a:pt x="16800" y="1834"/>
                    <a:pt x="16100" y="4099"/>
                  </a:cubicBezTo>
                  <a:cubicBezTo>
                    <a:pt x="15400" y="6363"/>
                    <a:pt x="14600" y="10195"/>
                    <a:pt x="14700" y="12895"/>
                  </a:cubicBezTo>
                  <a:cubicBezTo>
                    <a:pt x="14800" y="15595"/>
                    <a:pt x="15800" y="17163"/>
                    <a:pt x="17100" y="18208"/>
                  </a:cubicBezTo>
                  <a:cubicBezTo>
                    <a:pt x="18400" y="19253"/>
                    <a:pt x="20000" y="19776"/>
                    <a:pt x="21600" y="20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7232650" y="838200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7791450" y="501650"/>
              <a:ext cx="63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35"/>
                    <a:pt x="21600" y="11270"/>
                    <a:pt x="18000" y="14870"/>
                  </a:cubicBezTo>
                  <a:cubicBezTo>
                    <a:pt x="14400" y="18470"/>
                    <a:pt x="7200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7607300" y="876805"/>
              <a:ext cx="596900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3976"/>
                  </a:moveTo>
                  <a:cubicBezTo>
                    <a:pt x="2911" y="2536"/>
                    <a:pt x="5821" y="1096"/>
                    <a:pt x="8617" y="376"/>
                  </a:cubicBezTo>
                  <a:cubicBezTo>
                    <a:pt x="11413" y="-344"/>
                    <a:pt x="14094" y="-344"/>
                    <a:pt x="16238" y="3256"/>
                  </a:cubicBezTo>
                  <a:cubicBezTo>
                    <a:pt x="18383" y="6856"/>
                    <a:pt x="19991" y="14056"/>
                    <a:pt x="21600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7563790" y="1016000"/>
              <a:ext cx="100660" cy="266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01" fill="norm" stroke="1" extrusionOk="0">
                  <a:moveTo>
                    <a:pt x="21400" y="1020"/>
                  </a:moveTo>
                  <a:cubicBezTo>
                    <a:pt x="19600" y="510"/>
                    <a:pt x="17800" y="0"/>
                    <a:pt x="16000" y="0"/>
                  </a:cubicBezTo>
                  <a:cubicBezTo>
                    <a:pt x="14200" y="0"/>
                    <a:pt x="12400" y="510"/>
                    <a:pt x="9700" y="2636"/>
                  </a:cubicBezTo>
                  <a:cubicBezTo>
                    <a:pt x="7000" y="4762"/>
                    <a:pt x="3400" y="8504"/>
                    <a:pt x="1600" y="11480"/>
                  </a:cubicBezTo>
                  <a:cubicBezTo>
                    <a:pt x="-200" y="14457"/>
                    <a:pt x="-200" y="16668"/>
                    <a:pt x="250" y="18283"/>
                  </a:cubicBezTo>
                  <a:cubicBezTo>
                    <a:pt x="700" y="19899"/>
                    <a:pt x="1600" y="20920"/>
                    <a:pt x="4975" y="21260"/>
                  </a:cubicBezTo>
                  <a:cubicBezTo>
                    <a:pt x="8350" y="21600"/>
                    <a:pt x="14200" y="21260"/>
                    <a:pt x="20050" y="20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7709896" y="1003300"/>
              <a:ext cx="100605" cy="29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43" fill="norm" stroke="1" extrusionOk="0">
                  <a:moveTo>
                    <a:pt x="7888" y="0"/>
                  </a:moveTo>
                  <a:cubicBezTo>
                    <a:pt x="6988" y="3983"/>
                    <a:pt x="6088" y="7966"/>
                    <a:pt x="5638" y="11183"/>
                  </a:cubicBezTo>
                  <a:cubicBezTo>
                    <a:pt x="5188" y="14400"/>
                    <a:pt x="5188" y="16851"/>
                    <a:pt x="5188" y="18536"/>
                  </a:cubicBezTo>
                  <a:cubicBezTo>
                    <a:pt x="5188" y="20221"/>
                    <a:pt x="5188" y="21140"/>
                    <a:pt x="4963" y="21140"/>
                  </a:cubicBezTo>
                  <a:cubicBezTo>
                    <a:pt x="4738" y="21140"/>
                    <a:pt x="4288" y="20221"/>
                    <a:pt x="4738" y="18536"/>
                  </a:cubicBezTo>
                  <a:cubicBezTo>
                    <a:pt x="5188" y="16851"/>
                    <a:pt x="6538" y="14400"/>
                    <a:pt x="7888" y="12791"/>
                  </a:cubicBezTo>
                  <a:cubicBezTo>
                    <a:pt x="9238" y="11183"/>
                    <a:pt x="10588" y="10417"/>
                    <a:pt x="12388" y="10111"/>
                  </a:cubicBezTo>
                  <a:cubicBezTo>
                    <a:pt x="14188" y="9804"/>
                    <a:pt x="16438" y="9957"/>
                    <a:pt x="18238" y="10953"/>
                  </a:cubicBezTo>
                  <a:cubicBezTo>
                    <a:pt x="20038" y="11949"/>
                    <a:pt x="21388" y="13787"/>
                    <a:pt x="21388" y="15472"/>
                  </a:cubicBezTo>
                  <a:cubicBezTo>
                    <a:pt x="21388" y="17157"/>
                    <a:pt x="20038" y="18689"/>
                    <a:pt x="18463" y="19685"/>
                  </a:cubicBezTo>
                  <a:cubicBezTo>
                    <a:pt x="16888" y="20681"/>
                    <a:pt x="15088" y="21140"/>
                    <a:pt x="13063" y="21370"/>
                  </a:cubicBezTo>
                  <a:cubicBezTo>
                    <a:pt x="11038" y="21600"/>
                    <a:pt x="8788" y="21600"/>
                    <a:pt x="6088" y="21370"/>
                  </a:cubicBezTo>
                  <a:cubicBezTo>
                    <a:pt x="3388" y="21140"/>
                    <a:pt x="238" y="20681"/>
                    <a:pt x="13" y="20145"/>
                  </a:cubicBezTo>
                  <a:cubicBezTo>
                    <a:pt x="-212" y="19609"/>
                    <a:pt x="2488" y="18996"/>
                    <a:pt x="5188" y="18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7916005" y="1181099"/>
              <a:ext cx="10404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499" y="21600"/>
                  </a:moveTo>
                  <a:cubicBezTo>
                    <a:pt x="67" y="15429"/>
                    <a:pt x="-365" y="9257"/>
                    <a:pt x="499" y="5657"/>
                  </a:cubicBezTo>
                  <a:cubicBezTo>
                    <a:pt x="1363" y="2057"/>
                    <a:pt x="3523" y="1029"/>
                    <a:pt x="7195" y="514"/>
                  </a:cubicBezTo>
                  <a:cubicBezTo>
                    <a:pt x="10867" y="0"/>
                    <a:pt x="16051" y="0"/>
                    <a:pt x="212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8059239" y="1112987"/>
              <a:ext cx="189411" cy="11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790" fill="norm" stroke="1" extrusionOk="0">
                  <a:moveTo>
                    <a:pt x="13556" y="5469"/>
                  </a:moveTo>
                  <a:cubicBezTo>
                    <a:pt x="13316" y="3540"/>
                    <a:pt x="13076" y="1612"/>
                    <a:pt x="12356" y="647"/>
                  </a:cubicBezTo>
                  <a:cubicBezTo>
                    <a:pt x="11636" y="-317"/>
                    <a:pt x="10436" y="-317"/>
                    <a:pt x="8636" y="1419"/>
                  </a:cubicBezTo>
                  <a:cubicBezTo>
                    <a:pt x="6836" y="3154"/>
                    <a:pt x="4436" y="6626"/>
                    <a:pt x="2876" y="9133"/>
                  </a:cubicBezTo>
                  <a:cubicBezTo>
                    <a:pt x="1316" y="11640"/>
                    <a:pt x="596" y="13183"/>
                    <a:pt x="236" y="14919"/>
                  </a:cubicBezTo>
                  <a:cubicBezTo>
                    <a:pt x="-124" y="16654"/>
                    <a:pt x="-124" y="18583"/>
                    <a:pt x="596" y="19740"/>
                  </a:cubicBezTo>
                  <a:cubicBezTo>
                    <a:pt x="1316" y="20897"/>
                    <a:pt x="2756" y="21283"/>
                    <a:pt x="5036" y="19933"/>
                  </a:cubicBezTo>
                  <a:cubicBezTo>
                    <a:pt x="7316" y="18583"/>
                    <a:pt x="10436" y="15497"/>
                    <a:pt x="13316" y="15112"/>
                  </a:cubicBezTo>
                  <a:cubicBezTo>
                    <a:pt x="16196" y="14726"/>
                    <a:pt x="18836" y="17040"/>
                    <a:pt x="21476" y="19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8261349" y="1035050"/>
              <a:ext cx="76731" cy="25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407" fill="norm" stroke="1" extrusionOk="0">
                  <a:moveTo>
                    <a:pt x="0" y="0"/>
                  </a:moveTo>
                  <a:cubicBezTo>
                    <a:pt x="7389" y="4390"/>
                    <a:pt x="14779" y="8780"/>
                    <a:pt x="18189" y="11941"/>
                  </a:cubicBezTo>
                  <a:cubicBezTo>
                    <a:pt x="21600" y="15102"/>
                    <a:pt x="21032" y="17034"/>
                    <a:pt x="18758" y="18527"/>
                  </a:cubicBezTo>
                  <a:cubicBezTo>
                    <a:pt x="16484" y="20020"/>
                    <a:pt x="12505" y="21073"/>
                    <a:pt x="9379" y="21337"/>
                  </a:cubicBezTo>
                  <a:cubicBezTo>
                    <a:pt x="6253" y="21600"/>
                    <a:pt x="3979" y="21073"/>
                    <a:pt x="1705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8477250" y="952500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8707737" y="428538"/>
              <a:ext cx="182264" cy="51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21" fill="norm" stroke="1" extrusionOk="0">
                  <a:moveTo>
                    <a:pt x="16910" y="15089"/>
                  </a:moveTo>
                  <a:cubicBezTo>
                    <a:pt x="16662" y="14651"/>
                    <a:pt x="16413" y="14214"/>
                    <a:pt x="14924" y="13864"/>
                  </a:cubicBezTo>
                  <a:cubicBezTo>
                    <a:pt x="13434" y="13515"/>
                    <a:pt x="10703" y="13252"/>
                    <a:pt x="7972" y="14171"/>
                  </a:cubicBezTo>
                  <a:cubicBezTo>
                    <a:pt x="5241" y="15089"/>
                    <a:pt x="2510" y="17188"/>
                    <a:pt x="1145" y="18587"/>
                  </a:cubicBezTo>
                  <a:cubicBezTo>
                    <a:pt x="-221" y="19986"/>
                    <a:pt x="-221" y="20686"/>
                    <a:pt x="400" y="21079"/>
                  </a:cubicBezTo>
                  <a:cubicBezTo>
                    <a:pt x="1020" y="21473"/>
                    <a:pt x="2262" y="21560"/>
                    <a:pt x="3876" y="21166"/>
                  </a:cubicBezTo>
                  <a:cubicBezTo>
                    <a:pt x="5489" y="20773"/>
                    <a:pt x="7476" y="19898"/>
                    <a:pt x="9462" y="18193"/>
                  </a:cubicBezTo>
                  <a:cubicBezTo>
                    <a:pt x="11448" y="16488"/>
                    <a:pt x="13434" y="13952"/>
                    <a:pt x="14551" y="11154"/>
                  </a:cubicBezTo>
                  <a:cubicBezTo>
                    <a:pt x="15669" y="8355"/>
                    <a:pt x="15917" y="5294"/>
                    <a:pt x="16041" y="3545"/>
                  </a:cubicBezTo>
                  <a:cubicBezTo>
                    <a:pt x="16165" y="1796"/>
                    <a:pt x="16165" y="1359"/>
                    <a:pt x="16165" y="922"/>
                  </a:cubicBezTo>
                  <a:cubicBezTo>
                    <a:pt x="16165" y="485"/>
                    <a:pt x="16165" y="47"/>
                    <a:pt x="15793" y="4"/>
                  </a:cubicBezTo>
                  <a:cubicBezTo>
                    <a:pt x="15420" y="-40"/>
                    <a:pt x="14676" y="310"/>
                    <a:pt x="14179" y="1578"/>
                  </a:cubicBezTo>
                  <a:cubicBezTo>
                    <a:pt x="13682" y="2846"/>
                    <a:pt x="13434" y="5032"/>
                    <a:pt x="13558" y="7656"/>
                  </a:cubicBezTo>
                  <a:cubicBezTo>
                    <a:pt x="13682" y="10279"/>
                    <a:pt x="14179" y="13340"/>
                    <a:pt x="14427" y="15089"/>
                  </a:cubicBezTo>
                  <a:cubicBezTo>
                    <a:pt x="14676" y="16838"/>
                    <a:pt x="14676" y="17275"/>
                    <a:pt x="14676" y="17712"/>
                  </a:cubicBezTo>
                  <a:cubicBezTo>
                    <a:pt x="14676" y="18149"/>
                    <a:pt x="14676" y="18587"/>
                    <a:pt x="14800" y="18587"/>
                  </a:cubicBezTo>
                  <a:cubicBezTo>
                    <a:pt x="14924" y="18587"/>
                    <a:pt x="15172" y="18149"/>
                    <a:pt x="16289" y="17581"/>
                  </a:cubicBezTo>
                  <a:cubicBezTo>
                    <a:pt x="17407" y="17013"/>
                    <a:pt x="19393" y="16313"/>
                    <a:pt x="21379" y="15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8930324" y="698449"/>
              <a:ext cx="194627" cy="18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180" fill="norm" stroke="1" extrusionOk="0">
                  <a:moveTo>
                    <a:pt x="1846" y="734"/>
                  </a:moveTo>
                  <a:cubicBezTo>
                    <a:pt x="3008" y="248"/>
                    <a:pt x="4169" y="-237"/>
                    <a:pt x="5330" y="127"/>
                  </a:cubicBezTo>
                  <a:cubicBezTo>
                    <a:pt x="6491" y="491"/>
                    <a:pt x="7653" y="1705"/>
                    <a:pt x="8001" y="4981"/>
                  </a:cubicBezTo>
                  <a:cubicBezTo>
                    <a:pt x="8350" y="8257"/>
                    <a:pt x="7885" y="13597"/>
                    <a:pt x="6956" y="16752"/>
                  </a:cubicBezTo>
                  <a:cubicBezTo>
                    <a:pt x="6027" y="19907"/>
                    <a:pt x="4633" y="20878"/>
                    <a:pt x="3356" y="21120"/>
                  </a:cubicBezTo>
                  <a:cubicBezTo>
                    <a:pt x="2079" y="21363"/>
                    <a:pt x="917" y="20878"/>
                    <a:pt x="337" y="19421"/>
                  </a:cubicBezTo>
                  <a:cubicBezTo>
                    <a:pt x="-244" y="17965"/>
                    <a:pt x="-244" y="15538"/>
                    <a:pt x="1730" y="12383"/>
                  </a:cubicBezTo>
                  <a:cubicBezTo>
                    <a:pt x="3704" y="9228"/>
                    <a:pt x="7653" y="5345"/>
                    <a:pt x="10208" y="3161"/>
                  </a:cubicBezTo>
                  <a:cubicBezTo>
                    <a:pt x="12762" y="976"/>
                    <a:pt x="13924" y="491"/>
                    <a:pt x="14040" y="1341"/>
                  </a:cubicBezTo>
                  <a:cubicBezTo>
                    <a:pt x="14156" y="2190"/>
                    <a:pt x="13227" y="4374"/>
                    <a:pt x="12762" y="6923"/>
                  </a:cubicBezTo>
                  <a:cubicBezTo>
                    <a:pt x="12298" y="9471"/>
                    <a:pt x="12298" y="12383"/>
                    <a:pt x="13808" y="14689"/>
                  </a:cubicBezTo>
                  <a:cubicBezTo>
                    <a:pt x="15317" y="16994"/>
                    <a:pt x="18337" y="18693"/>
                    <a:pt x="21356" y="20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7379642" y="190500"/>
              <a:ext cx="119709" cy="135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431" y="0"/>
                  </a:moveTo>
                  <a:cubicBezTo>
                    <a:pt x="21052" y="841"/>
                    <a:pt x="20673" y="1682"/>
                    <a:pt x="19726" y="2725"/>
                  </a:cubicBezTo>
                  <a:cubicBezTo>
                    <a:pt x="18778" y="3768"/>
                    <a:pt x="17263" y="5013"/>
                    <a:pt x="15747" y="6258"/>
                  </a:cubicBezTo>
                  <a:cubicBezTo>
                    <a:pt x="14231" y="7503"/>
                    <a:pt x="12715" y="8748"/>
                    <a:pt x="11389" y="9959"/>
                  </a:cubicBezTo>
                  <a:cubicBezTo>
                    <a:pt x="10063" y="11170"/>
                    <a:pt x="8926" y="12348"/>
                    <a:pt x="7599" y="13609"/>
                  </a:cubicBezTo>
                  <a:cubicBezTo>
                    <a:pt x="6273" y="14871"/>
                    <a:pt x="4757" y="16217"/>
                    <a:pt x="3242" y="17327"/>
                  </a:cubicBezTo>
                  <a:cubicBezTo>
                    <a:pt x="1726" y="18437"/>
                    <a:pt x="210" y="19312"/>
                    <a:pt x="20" y="19985"/>
                  </a:cubicBezTo>
                  <a:cubicBezTo>
                    <a:pt x="-169" y="20658"/>
                    <a:pt x="968" y="21129"/>
                    <a:pt x="21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7435850" y="238331"/>
              <a:ext cx="1142274" cy="137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48" fill="norm" stroke="1" extrusionOk="0">
                  <a:moveTo>
                    <a:pt x="0" y="1239"/>
                  </a:moveTo>
                  <a:cubicBezTo>
                    <a:pt x="1360" y="1106"/>
                    <a:pt x="2720" y="974"/>
                    <a:pt x="4060" y="841"/>
                  </a:cubicBezTo>
                  <a:cubicBezTo>
                    <a:pt x="5400" y="709"/>
                    <a:pt x="6720" y="576"/>
                    <a:pt x="8060" y="477"/>
                  </a:cubicBezTo>
                  <a:cubicBezTo>
                    <a:pt x="9400" y="378"/>
                    <a:pt x="10760" y="311"/>
                    <a:pt x="12060" y="245"/>
                  </a:cubicBezTo>
                  <a:cubicBezTo>
                    <a:pt x="13360" y="179"/>
                    <a:pt x="14600" y="113"/>
                    <a:pt x="15760" y="63"/>
                  </a:cubicBezTo>
                  <a:cubicBezTo>
                    <a:pt x="16920" y="13"/>
                    <a:pt x="18000" y="-20"/>
                    <a:pt x="18780" y="13"/>
                  </a:cubicBezTo>
                  <a:cubicBezTo>
                    <a:pt x="19560" y="46"/>
                    <a:pt x="20040" y="146"/>
                    <a:pt x="20380" y="212"/>
                  </a:cubicBezTo>
                  <a:cubicBezTo>
                    <a:pt x="20720" y="278"/>
                    <a:pt x="20920" y="311"/>
                    <a:pt x="21100" y="378"/>
                  </a:cubicBezTo>
                  <a:cubicBezTo>
                    <a:pt x="21280" y="444"/>
                    <a:pt x="21440" y="543"/>
                    <a:pt x="21520" y="676"/>
                  </a:cubicBezTo>
                  <a:cubicBezTo>
                    <a:pt x="21600" y="808"/>
                    <a:pt x="21600" y="974"/>
                    <a:pt x="21560" y="1537"/>
                  </a:cubicBezTo>
                  <a:cubicBezTo>
                    <a:pt x="21520" y="2100"/>
                    <a:pt x="21440" y="3061"/>
                    <a:pt x="21360" y="4022"/>
                  </a:cubicBezTo>
                  <a:cubicBezTo>
                    <a:pt x="21280" y="4982"/>
                    <a:pt x="21200" y="5943"/>
                    <a:pt x="21080" y="6920"/>
                  </a:cubicBezTo>
                  <a:cubicBezTo>
                    <a:pt x="20960" y="7898"/>
                    <a:pt x="20800" y="8892"/>
                    <a:pt x="20680" y="9935"/>
                  </a:cubicBezTo>
                  <a:cubicBezTo>
                    <a:pt x="20560" y="10979"/>
                    <a:pt x="20480" y="12072"/>
                    <a:pt x="20400" y="13149"/>
                  </a:cubicBezTo>
                  <a:cubicBezTo>
                    <a:pt x="20320" y="14225"/>
                    <a:pt x="20240" y="15286"/>
                    <a:pt x="20140" y="16180"/>
                  </a:cubicBezTo>
                  <a:cubicBezTo>
                    <a:pt x="20040" y="17074"/>
                    <a:pt x="19920" y="17803"/>
                    <a:pt x="19840" y="18516"/>
                  </a:cubicBezTo>
                  <a:cubicBezTo>
                    <a:pt x="19760" y="19228"/>
                    <a:pt x="19720" y="19924"/>
                    <a:pt x="19680" y="20354"/>
                  </a:cubicBezTo>
                  <a:cubicBezTo>
                    <a:pt x="19640" y="20785"/>
                    <a:pt x="19600" y="20951"/>
                    <a:pt x="19560" y="21116"/>
                  </a:cubicBezTo>
                  <a:cubicBezTo>
                    <a:pt x="19520" y="21282"/>
                    <a:pt x="19480" y="21447"/>
                    <a:pt x="19340" y="21514"/>
                  </a:cubicBezTo>
                  <a:cubicBezTo>
                    <a:pt x="19200" y="21580"/>
                    <a:pt x="18960" y="21547"/>
                    <a:pt x="18320" y="21447"/>
                  </a:cubicBezTo>
                  <a:cubicBezTo>
                    <a:pt x="17680" y="21348"/>
                    <a:pt x="16640" y="21182"/>
                    <a:pt x="15440" y="21033"/>
                  </a:cubicBezTo>
                  <a:cubicBezTo>
                    <a:pt x="14240" y="20884"/>
                    <a:pt x="12880" y="20752"/>
                    <a:pt x="11420" y="20636"/>
                  </a:cubicBezTo>
                  <a:cubicBezTo>
                    <a:pt x="9960" y="20520"/>
                    <a:pt x="8400" y="20420"/>
                    <a:pt x="6760" y="20371"/>
                  </a:cubicBezTo>
                  <a:cubicBezTo>
                    <a:pt x="5120" y="20321"/>
                    <a:pt x="3400" y="20321"/>
                    <a:pt x="2400" y="20321"/>
                  </a:cubicBezTo>
                  <a:cubicBezTo>
                    <a:pt x="1400" y="20321"/>
                    <a:pt x="1120" y="20321"/>
                    <a:pt x="840" y="20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797050" y="2422772"/>
              <a:ext cx="215901" cy="2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635" y="14477"/>
                    <a:pt x="1271" y="8305"/>
                    <a:pt x="3918" y="4448"/>
                  </a:cubicBezTo>
                  <a:cubicBezTo>
                    <a:pt x="6565" y="591"/>
                    <a:pt x="11224" y="-952"/>
                    <a:pt x="14506" y="591"/>
                  </a:cubicBezTo>
                  <a:cubicBezTo>
                    <a:pt x="17788" y="2134"/>
                    <a:pt x="19694" y="6762"/>
                    <a:pt x="21600" y="1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841500" y="2540000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2736850" y="2139677"/>
              <a:ext cx="31751" cy="31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1332"/>
                  </a:moveTo>
                  <a:cubicBezTo>
                    <a:pt x="0" y="603"/>
                    <a:pt x="0" y="-127"/>
                    <a:pt x="720" y="19"/>
                  </a:cubicBezTo>
                  <a:cubicBezTo>
                    <a:pt x="1440" y="165"/>
                    <a:pt x="2880" y="1187"/>
                    <a:pt x="6480" y="4178"/>
                  </a:cubicBezTo>
                  <a:cubicBezTo>
                    <a:pt x="10080" y="7170"/>
                    <a:pt x="15840" y="12132"/>
                    <a:pt x="18720" y="15343"/>
                  </a:cubicBezTo>
                  <a:cubicBezTo>
                    <a:pt x="21600" y="18554"/>
                    <a:pt x="21600" y="20014"/>
                    <a:pt x="2160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654300" y="2520950"/>
              <a:ext cx="412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63" y="19200"/>
                    <a:pt x="9526" y="16800"/>
                    <a:pt x="13126" y="13200"/>
                  </a:cubicBezTo>
                  <a:cubicBezTo>
                    <a:pt x="16726" y="9600"/>
                    <a:pt x="19163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2660649" y="2616200"/>
              <a:ext cx="118535" cy="24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0"/>
                  </a:moveTo>
                  <a:cubicBezTo>
                    <a:pt x="1157" y="5116"/>
                    <a:pt x="2314" y="10232"/>
                    <a:pt x="2893" y="13358"/>
                  </a:cubicBezTo>
                  <a:cubicBezTo>
                    <a:pt x="3471" y="16484"/>
                    <a:pt x="3471" y="17621"/>
                    <a:pt x="3857" y="17621"/>
                  </a:cubicBezTo>
                  <a:cubicBezTo>
                    <a:pt x="4243" y="17621"/>
                    <a:pt x="5014" y="16484"/>
                    <a:pt x="5979" y="15537"/>
                  </a:cubicBezTo>
                  <a:cubicBezTo>
                    <a:pt x="6943" y="14589"/>
                    <a:pt x="8100" y="13832"/>
                    <a:pt x="9836" y="13168"/>
                  </a:cubicBezTo>
                  <a:cubicBezTo>
                    <a:pt x="11571" y="12505"/>
                    <a:pt x="13886" y="11937"/>
                    <a:pt x="15814" y="12032"/>
                  </a:cubicBezTo>
                  <a:cubicBezTo>
                    <a:pt x="17743" y="12126"/>
                    <a:pt x="19286" y="12884"/>
                    <a:pt x="20250" y="13832"/>
                  </a:cubicBezTo>
                  <a:cubicBezTo>
                    <a:pt x="21214" y="14779"/>
                    <a:pt x="21600" y="15916"/>
                    <a:pt x="21600" y="16958"/>
                  </a:cubicBezTo>
                  <a:cubicBezTo>
                    <a:pt x="21600" y="18000"/>
                    <a:pt x="21214" y="18947"/>
                    <a:pt x="20057" y="19705"/>
                  </a:cubicBezTo>
                  <a:cubicBezTo>
                    <a:pt x="18900" y="20463"/>
                    <a:pt x="16971" y="21032"/>
                    <a:pt x="14079" y="21316"/>
                  </a:cubicBezTo>
                  <a:cubicBezTo>
                    <a:pt x="11186" y="21600"/>
                    <a:pt x="7329" y="21600"/>
                    <a:pt x="4629" y="21316"/>
                  </a:cubicBezTo>
                  <a:cubicBezTo>
                    <a:pt x="1929" y="21032"/>
                    <a:pt x="386" y="20463"/>
                    <a:pt x="1157" y="19989"/>
                  </a:cubicBezTo>
                  <a:cubicBezTo>
                    <a:pt x="1929" y="19516"/>
                    <a:pt x="5014" y="19137"/>
                    <a:pt x="8100" y="18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895600" y="2755900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3023775" y="2696315"/>
              <a:ext cx="182976" cy="11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72" fill="norm" stroke="1" extrusionOk="0">
                  <a:moveTo>
                    <a:pt x="14591" y="3915"/>
                  </a:moveTo>
                  <a:cubicBezTo>
                    <a:pt x="13854" y="2372"/>
                    <a:pt x="13118" y="829"/>
                    <a:pt x="11523" y="251"/>
                  </a:cubicBezTo>
                  <a:cubicBezTo>
                    <a:pt x="9927" y="-328"/>
                    <a:pt x="7473" y="58"/>
                    <a:pt x="5509" y="1793"/>
                  </a:cubicBezTo>
                  <a:cubicBezTo>
                    <a:pt x="3545" y="3529"/>
                    <a:pt x="2073" y="6615"/>
                    <a:pt x="1091" y="9122"/>
                  </a:cubicBezTo>
                  <a:cubicBezTo>
                    <a:pt x="109" y="11629"/>
                    <a:pt x="-382" y="13558"/>
                    <a:pt x="354" y="15293"/>
                  </a:cubicBezTo>
                  <a:cubicBezTo>
                    <a:pt x="1091" y="17029"/>
                    <a:pt x="3054" y="18572"/>
                    <a:pt x="5141" y="17801"/>
                  </a:cubicBezTo>
                  <a:cubicBezTo>
                    <a:pt x="7227" y="17029"/>
                    <a:pt x="9436" y="13943"/>
                    <a:pt x="11032" y="11822"/>
                  </a:cubicBezTo>
                  <a:cubicBezTo>
                    <a:pt x="12627" y="9701"/>
                    <a:pt x="13609" y="8543"/>
                    <a:pt x="14100" y="9122"/>
                  </a:cubicBezTo>
                  <a:cubicBezTo>
                    <a:pt x="14591" y="9701"/>
                    <a:pt x="14591" y="12015"/>
                    <a:pt x="15695" y="14329"/>
                  </a:cubicBezTo>
                  <a:cubicBezTo>
                    <a:pt x="16800" y="16643"/>
                    <a:pt x="19009" y="18958"/>
                    <a:pt x="21218" y="21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3663551" y="2090426"/>
              <a:ext cx="157502" cy="53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548" fill="norm" stroke="1" extrusionOk="0">
                  <a:moveTo>
                    <a:pt x="18329" y="3291"/>
                  </a:moveTo>
                  <a:cubicBezTo>
                    <a:pt x="17498" y="2434"/>
                    <a:pt x="16667" y="1577"/>
                    <a:pt x="15698" y="1019"/>
                  </a:cubicBezTo>
                  <a:cubicBezTo>
                    <a:pt x="14729" y="462"/>
                    <a:pt x="13621" y="205"/>
                    <a:pt x="12236" y="77"/>
                  </a:cubicBezTo>
                  <a:cubicBezTo>
                    <a:pt x="10852" y="-52"/>
                    <a:pt x="9190" y="-52"/>
                    <a:pt x="7252" y="334"/>
                  </a:cubicBezTo>
                  <a:cubicBezTo>
                    <a:pt x="5313" y="719"/>
                    <a:pt x="3098" y="1491"/>
                    <a:pt x="1575" y="3077"/>
                  </a:cubicBezTo>
                  <a:cubicBezTo>
                    <a:pt x="52" y="4662"/>
                    <a:pt x="-779" y="7062"/>
                    <a:pt x="1021" y="9205"/>
                  </a:cubicBezTo>
                  <a:cubicBezTo>
                    <a:pt x="2821" y="11348"/>
                    <a:pt x="7252" y="13234"/>
                    <a:pt x="10990" y="14734"/>
                  </a:cubicBezTo>
                  <a:cubicBezTo>
                    <a:pt x="14729" y="16234"/>
                    <a:pt x="17775" y="17348"/>
                    <a:pt x="19298" y="18291"/>
                  </a:cubicBezTo>
                  <a:cubicBezTo>
                    <a:pt x="20821" y="19234"/>
                    <a:pt x="20821" y="20005"/>
                    <a:pt x="20267" y="20519"/>
                  </a:cubicBezTo>
                  <a:cubicBezTo>
                    <a:pt x="19713" y="21034"/>
                    <a:pt x="18606" y="21291"/>
                    <a:pt x="17083" y="21419"/>
                  </a:cubicBezTo>
                  <a:cubicBezTo>
                    <a:pt x="15559" y="21548"/>
                    <a:pt x="13621" y="21548"/>
                    <a:pt x="12098" y="21419"/>
                  </a:cubicBezTo>
                  <a:cubicBezTo>
                    <a:pt x="10575" y="21291"/>
                    <a:pt x="9467" y="21034"/>
                    <a:pt x="9329" y="21034"/>
                  </a:cubicBezTo>
                  <a:cubicBezTo>
                    <a:pt x="9190" y="21034"/>
                    <a:pt x="10021" y="21291"/>
                    <a:pt x="10852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3768931" y="2730491"/>
              <a:ext cx="136319" cy="9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882" fill="norm" stroke="1" extrusionOk="0">
                  <a:moveTo>
                    <a:pt x="14423" y="8838"/>
                  </a:moveTo>
                  <a:cubicBezTo>
                    <a:pt x="13426" y="6384"/>
                    <a:pt x="12429" y="3929"/>
                    <a:pt x="10435" y="2211"/>
                  </a:cubicBezTo>
                  <a:cubicBezTo>
                    <a:pt x="8441" y="493"/>
                    <a:pt x="5450" y="-489"/>
                    <a:pt x="3623" y="247"/>
                  </a:cubicBezTo>
                  <a:cubicBezTo>
                    <a:pt x="1795" y="984"/>
                    <a:pt x="1130" y="3438"/>
                    <a:pt x="632" y="6384"/>
                  </a:cubicBezTo>
                  <a:cubicBezTo>
                    <a:pt x="133" y="9329"/>
                    <a:pt x="-199" y="12766"/>
                    <a:pt x="133" y="15711"/>
                  </a:cubicBezTo>
                  <a:cubicBezTo>
                    <a:pt x="466" y="18656"/>
                    <a:pt x="1463" y="21111"/>
                    <a:pt x="3789" y="20866"/>
                  </a:cubicBezTo>
                  <a:cubicBezTo>
                    <a:pt x="6115" y="20620"/>
                    <a:pt x="9770" y="17675"/>
                    <a:pt x="12096" y="15220"/>
                  </a:cubicBezTo>
                  <a:cubicBezTo>
                    <a:pt x="14423" y="12766"/>
                    <a:pt x="15419" y="10802"/>
                    <a:pt x="16749" y="11784"/>
                  </a:cubicBezTo>
                  <a:cubicBezTo>
                    <a:pt x="18078" y="12766"/>
                    <a:pt x="19739" y="16693"/>
                    <a:pt x="21401" y="20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625850" y="1752599"/>
              <a:ext cx="106973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14" fill="norm" stroke="1" extrusionOk="0">
                  <a:moveTo>
                    <a:pt x="6353" y="0"/>
                  </a:moveTo>
                  <a:cubicBezTo>
                    <a:pt x="5506" y="3527"/>
                    <a:pt x="4659" y="7053"/>
                    <a:pt x="4447" y="10139"/>
                  </a:cubicBezTo>
                  <a:cubicBezTo>
                    <a:pt x="4235" y="13224"/>
                    <a:pt x="4659" y="15869"/>
                    <a:pt x="5082" y="17853"/>
                  </a:cubicBezTo>
                  <a:cubicBezTo>
                    <a:pt x="5506" y="19837"/>
                    <a:pt x="5929" y="21159"/>
                    <a:pt x="6988" y="21380"/>
                  </a:cubicBezTo>
                  <a:cubicBezTo>
                    <a:pt x="8047" y="21600"/>
                    <a:pt x="9741" y="20718"/>
                    <a:pt x="11012" y="19616"/>
                  </a:cubicBezTo>
                  <a:cubicBezTo>
                    <a:pt x="12282" y="18514"/>
                    <a:pt x="13129" y="17192"/>
                    <a:pt x="14400" y="15759"/>
                  </a:cubicBezTo>
                  <a:cubicBezTo>
                    <a:pt x="15671" y="14327"/>
                    <a:pt x="17365" y="12784"/>
                    <a:pt x="18635" y="12563"/>
                  </a:cubicBezTo>
                  <a:cubicBezTo>
                    <a:pt x="19906" y="12343"/>
                    <a:pt x="20753" y="13445"/>
                    <a:pt x="21176" y="14547"/>
                  </a:cubicBezTo>
                  <a:cubicBezTo>
                    <a:pt x="21600" y="15649"/>
                    <a:pt x="21600" y="16751"/>
                    <a:pt x="19694" y="17743"/>
                  </a:cubicBezTo>
                  <a:cubicBezTo>
                    <a:pt x="17788" y="18735"/>
                    <a:pt x="13976" y="19616"/>
                    <a:pt x="11012" y="19947"/>
                  </a:cubicBezTo>
                  <a:cubicBezTo>
                    <a:pt x="8047" y="20278"/>
                    <a:pt x="5929" y="20057"/>
                    <a:pt x="4235" y="19506"/>
                  </a:cubicBezTo>
                  <a:cubicBezTo>
                    <a:pt x="2541" y="18955"/>
                    <a:pt x="1271" y="18073"/>
                    <a:pt x="0" y="17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930650" y="2207355"/>
              <a:ext cx="177800" cy="21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4692"/>
                  </a:moveTo>
                  <a:cubicBezTo>
                    <a:pt x="771" y="3209"/>
                    <a:pt x="1543" y="1727"/>
                    <a:pt x="2700" y="986"/>
                  </a:cubicBezTo>
                  <a:cubicBezTo>
                    <a:pt x="3857" y="245"/>
                    <a:pt x="5400" y="245"/>
                    <a:pt x="7457" y="1833"/>
                  </a:cubicBezTo>
                  <a:cubicBezTo>
                    <a:pt x="9514" y="3421"/>
                    <a:pt x="12086" y="6597"/>
                    <a:pt x="12986" y="9880"/>
                  </a:cubicBezTo>
                  <a:cubicBezTo>
                    <a:pt x="13886" y="13162"/>
                    <a:pt x="13114" y="16550"/>
                    <a:pt x="12086" y="18562"/>
                  </a:cubicBezTo>
                  <a:cubicBezTo>
                    <a:pt x="11057" y="20574"/>
                    <a:pt x="9771" y="21209"/>
                    <a:pt x="8486" y="21315"/>
                  </a:cubicBezTo>
                  <a:cubicBezTo>
                    <a:pt x="7200" y="21421"/>
                    <a:pt x="5914" y="20997"/>
                    <a:pt x="6300" y="18139"/>
                  </a:cubicBezTo>
                  <a:cubicBezTo>
                    <a:pt x="6686" y="15280"/>
                    <a:pt x="8743" y="9986"/>
                    <a:pt x="10286" y="6809"/>
                  </a:cubicBezTo>
                  <a:cubicBezTo>
                    <a:pt x="11829" y="3633"/>
                    <a:pt x="12857" y="2574"/>
                    <a:pt x="14143" y="1621"/>
                  </a:cubicBezTo>
                  <a:cubicBezTo>
                    <a:pt x="15429" y="668"/>
                    <a:pt x="16971" y="-179"/>
                    <a:pt x="17743" y="33"/>
                  </a:cubicBezTo>
                  <a:cubicBezTo>
                    <a:pt x="18514" y="245"/>
                    <a:pt x="18514" y="1515"/>
                    <a:pt x="18386" y="3950"/>
                  </a:cubicBezTo>
                  <a:cubicBezTo>
                    <a:pt x="18257" y="6386"/>
                    <a:pt x="18000" y="9986"/>
                    <a:pt x="18514" y="12845"/>
                  </a:cubicBezTo>
                  <a:cubicBezTo>
                    <a:pt x="19029" y="15703"/>
                    <a:pt x="20314" y="17821"/>
                    <a:pt x="21600" y="19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4248150" y="234314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4397624" y="2037219"/>
              <a:ext cx="371226" cy="3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09" fill="norm" stroke="1" extrusionOk="0">
                  <a:moveTo>
                    <a:pt x="8956" y="14227"/>
                  </a:moveTo>
                  <a:cubicBezTo>
                    <a:pt x="8223" y="13047"/>
                    <a:pt x="7491" y="11866"/>
                    <a:pt x="6820" y="11217"/>
                  </a:cubicBezTo>
                  <a:cubicBezTo>
                    <a:pt x="6149" y="10568"/>
                    <a:pt x="5539" y="10450"/>
                    <a:pt x="4379" y="11630"/>
                  </a:cubicBezTo>
                  <a:cubicBezTo>
                    <a:pt x="3220" y="12811"/>
                    <a:pt x="1511" y="15289"/>
                    <a:pt x="657" y="17001"/>
                  </a:cubicBezTo>
                  <a:cubicBezTo>
                    <a:pt x="-197" y="18712"/>
                    <a:pt x="-197" y="19656"/>
                    <a:pt x="535" y="20365"/>
                  </a:cubicBezTo>
                  <a:cubicBezTo>
                    <a:pt x="1267" y="21073"/>
                    <a:pt x="2732" y="21545"/>
                    <a:pt x="4074" y="20955"/>
                  </a:cubicBezTo>
                  <a:cubicBezTo>
                    <a:pt x="5417" y="20365"/>
                    <a:pt x="6637" y="18712"/>
                    <a:pt x="7491" y="15997"/>
                  </a:cubicBezTo>
                  <a:cubicBezTo>
                    <a:pt x="8345" y="13283"/>
                    <a:pt x="8834" y="9506"/>
                    <a:pt x="9078" y="6850"/>
                  </a:cubicBezTo>
                  <a:cubicBezTo>
                    <a:pt x="9322" y="4194"/>
                    <a:pt x="9322" y="2660"/>
                    <a:pt x="9322" y="1597"/>
                  </a:cubicBezTo>
                  <a:cubicBezTo>
                    <a:pt x="9322" y="535"/>
                    <a:pt x="9322" y="-55"/>
                    <a:pt x="9200" y="4"/>
                  </a:cubicBezTo>
                  <a:cubicBezTo>
                    <a:pt x="9078" y="63"/>
                    <a:pt x="8834" y="771"/>
                    <a:pt x="8650" y="2837"/>
                  </a:cubicBezTo>
                  <a:cubicBezTo>
                    <a:pt x="8467" y="4902"/>
                    <a:pt x="8345" y="8325"/>
                    <a:pt x="8345" y="11866"/>
                  </a:cubicBezTo>
                  <a:cubicBezTo>
                    <a:pt x="8345" y="15407"/>
                    <a:pt x="8467" y="19066"/>
                    <a:pt x="8711" y="19775"/>
                  </a:cubicBezTo>
                  <a:cubicBezTo>
                    <a:pt x="8956" y="20483"/>
                    <a:pt x="9322" y="18240"/>
                    <a:pt x="9749" y="16588"/>
                  </a:cubicBezTo>
                  <a:cubicBezTo>
                    <a:pt x="10176" y="14935"/>
                    <a:pt x="10664" y="13873"/>
                    <a:pt x="11213" y="13224"/>
                  </a:cubicBezTo>
                  <a:cubicBezTo>
                    <a:pt x="11762" y="12575"/>
                    <a:pt x="12372" y="12338"/>
                    <a:pt x="12861" y="12456"/>
                  </a:cubicBezTo>
                  <a:cubicBezTo>
                    <a:pt x="13349" y="12575"/>
                    <a:pt x="13715" y="13047"/>
                    <a:pt x="13898" y="13932"/>
                  </a:cubicBezTo>
                  <a:cubicBezTo>
                    <a:pt x="14081" y="14817"/>
                    <a:pt x="14081" y="16115"/>
                    <a:pt x="13959" y="17178"/>
                  </a:cubicBezTo>
                  <a:cubicBezTo>
                    <a:pt x="13837" y="18240"/>
                    <a:pt x="13593" y="19066"/>
                    <a:pt x="13227" y="19656"/>
                  </a:cubicBezTo>
                  <a:cubicBezTo>
                    <a:pt x="12861" y="20247"/>
                    <a:pt x="12372" y="20601"/>
                    <a:pt x="12250" y="20424"/>
                  </a:cubicBezTo>
                  <a:cubicBezTo>
                    <a:pt x="12128" y="20247"/>
                    <a:pt x="12372" y="19538"/>
                    <a:pt x="12983" y="18358"/>
                  </a:cubicBezTo>
                  <a:cubicBezTo>
                    <a:pt x="13593" y="17178"/>
                    <a:pt x="14569" y="15525"/>
                    <a:pt x="15362" y="14286"/>
                  </a:cubicBezTo>
                  <a:cubicBezTo>
                    <a:pt x="16156" y="13047"/>
                    <a:pt x="16766" y="12220"/>
                    <a:pt x="17010" y="12102"/>
                  </a:cubicBezTo>
                  <a:cubicBezTo>
                    <a:pt x="17254" y="11984"/>
                    <a:pt x="17132" y="12575"/>
                    <a:pt x="17010" y="13814"/>
                  </a:cubicBezTo>
                  <a:cubicBezTo>
                    <a:pt x="16888" y="15053"/>
                    <a:pt x="16766" y="16942"/>
                    <a:pt x="17498" y="18299"/>
                  </a:cubicBezTo>
                  <a:cubicBezTo>
                    <a:pt x="18230" y="19656"/>
                    <a:pt x="19817" y="20483"/>
                    <a:pt x="21403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530850" y="2362200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5524499" y="2489200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6668442" y="2146300"/>
              <a:ext cx="1810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443"/>
                    <a:pt x="-1068" y="6887"/>
                    <a:pt x="132" y="10487"/>
                  </a:cubicBezTo>
                  <a:cubicBezTo>
                    <a:pt x="1332" y="14087"/>
                    <a:pt x="10932" y="17843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447962" y="2553125"/>
              <a:ext cx="651338" cy="3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11" fill="norm" stroke="1" extrusionOk="0">
                  <a:moveTo>
                    <a:pt x="1378" y="12671"/>
                  </a:moveTo>
                  <a:cubicBezTo>
                    <a:pt x="749" y="12671"/>
                    <a:pt x="120" y="12671"/>
                    <a:pt x="15" y="12671"/>
                  </a:cubicBezTo>
                  <a:cubicBezTo>
                    <a:pt x="-90" y="12671"/>
                    <a:pt x="329" y="12671"/>
                    <a:pt x="1762" y="10511"/>
                  </a:cubicBezTo>
                  <a:cubicBezTo>
                    <a:pt x="3195" y="8351"/>
                    <a:pt x="5642" y="4031"/>
                    <a:pt x="8368" y="1871"/>
                  </a:cubicBezTo>
                  <a:cubicBezTo>
                    <a:pt x="11094" y="-289"/>
                    <a:pt x="14100" y="-289"/>
                    <a:pt x="16232" y="431"/>
                  </a:cubicBezTo>
                  <a:cubicBezTo>
                    <a:pt x="18364" y="1151"/>
                    <a:pt x="19623" y="2591"/>
                    <a:pt x="20357" y="6191"/>
                  </a:cubicBezTo>
                  <a:cubicBezTo>
                    <a:pt x="21091" y="9791"/>
                    <a:pt x="21300" y="15551"/>
                    <a:pt x="21510" y="21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6437909" y="2699692"/>
              <a:ext cx="121641" cy="29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11" fill="norm" stroke="1" extrusionOk="0">
                  <a:moveTo>
                    <a:pt x="18842" y="3105"/>
                  </a:moveTo>
                  <a:cubicBezTo>
                    <a:pt x="18842" y="2350"/>
                    <a:pt x="18842" y="1595"/>
                    <a:pt x="18110" y="990"/>
                  </a:cubicBezTo>
                  <a:cubicBezTo>
                    <a:pt x="17378" y="386"/>
                    <a:pt x="15914" y="-67"/>
                    <a:pt x="14266" y="9"/>
                  </a:cubicBezTo>
                  <a:cubicBezTo>
                    <a:pt x="12619" y="84"/>
                    <a:pt x="10788" y="688"/>
                    <a:pt x="8225" y="2727"/>
                  </a:cubicBezTo>
                  <a:cubicBezTo>
                    <a:pt x="5663" y="4767"/>
                    <a:pt x="2368" y="8241"/>
                    <a:pt x="903" y="11111"/>
                  </a:cubicBezTo>
                  <a:cubicBezTo>
                    <a:pt x="-561" y="13981"/>
                    <a:pt x="-195" y="16246"/>
                    <a:pt x="1636" y="17983"/>
                  </a:cubicBezTo>
                  <a:cubicBezTo>
                    <a:pt x="3466" y="19720"/>
                    <a:pt x="6761" y="20929"/>
                    <a:pt x="10239" y="21231"/>
                  </a:cubicBezTo>
                  <a:cubicBezTo>
                    <a:pt x="13717" y="21533"/>
                    <a:pt x="17378" y="20929"/>
                    <a:pt x="21039" y="20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598658" y="2716673"/>
              <a:ext cx="121105" cy="25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292" fill="norm" stroke="1" extrusionOk="0">
                  <a:moveTo>
                    <a:pt x="7514" y="1156"/>
                  </a:moveTo>
                  <a:cubicBezTo>
                    <a:pt x="6416" y="448"/>
                    <a:pt x="5318" y="-260"/>
                    <a:pt x="4585" y="94"/>
                  </a:cubicBezTo>
                  <a:cubicBezTo>
                    <a:pt x="3853" y="448"/>
                    <a:pt x="3487" y="1865"/>
                    <a:pt x="3304" y="4963"/>
                  </a:cubicBezTo>
                  <a:cubicBezTo>
                    <a:pt x="3121" y="8061"/>
                    <a:pt x="3121" y="12842"/>
                    <a:pt x="3121" y="15674"/>
                  </a:cubicBezTo>
                  <a:cubicBezTo>
                    <a:pt x="3121" y="18507"/>
                    <a:pt x="3121" y="19392"/>
                    <a:pt x="3121" y="19392"/>
                  </a:cubicBezTo>
                  <a:cubicBezTo>
                    <a:pt x="3121" y="19392"/>
                    <a:pt x="3121" y="18507"/>
                    <a:pt x="4219" y="16825"/>
                  </a:cubicBezTo>
                  <a:cubicBezTo>
                    <a:pt x="5318" y="15143"/>
                    <a:pt x="7514" y="12665"/>
                    <a:pt x="9711" y="11248"/>
                  </a:cubicBezTo>
                  <a:cubicBezTo>
                    <a:pt x="11907" y="9832"/>
                    <a:pt x="14104" y="9478"/>
                    <a:pt x="15934" y="9566"/>
                  </a:cubicBezTo>
                  <a:cubicBezTo>
                    <a:pt x="17765" y="9655"/>
                    <a:pt x="19229" y="10186"/>
                    <a:pt x="20145" y="11514"/>
                  </a:cubicBezTo>
                  <a:cubicBezTo>
                    <a:pt x="21060" y="12842"/>
                    <a:pt x="21426" y="14966"/>
                    <a:pt x="19962" y="16737"/>
                  </a:cubicBezTo>
                  <a:cubicBezTo>
                    <a:pt x="18497" y="18507"/>
                    <a:pt x="15202" y="19924"/>
                    <a:pt x="12457" y="20632"/>
                  </a:cubicBezTo>
                  <a:cubicBezTo>
                    <a:pt x="9711" y="21340"/>
                    <a:pt x="7514" y="21340"/>
                    <a:pt x="5501" y="21251"/>
                  </a:cubicBezTo>
                  <a:cubicBezTo>
                    <a:pt x="3487" y="21163"/>
                    <a:pt x="1657" y="20986"/>
                    <a:pt x="741" y="20455"/>
                  </a:cubicBezTo>
                  <a:cubicBezTo>
                    <a:pt x="-174" y="19924"/>
                    <a:pt x="-174" y="19038"/>
                    <a:pt x="375" y="18330"/>
                  </a:cubicBezTo>
                  <a:cubicBezTo>
                    <a:pt x="924" y="17622"/>
                    <a:pt x="2023" y="17091"/>
                    <a:pt x="3121" y="16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6800850" y="2870200"/>
              <a:ext cx="698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6917266" y="2786523"/>
              <a:ext cx="188384" cy="10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1" fill="norm" stroke="1" extrusionOk="0">
                  <a:moveTo>
                    <a:pt x="15775" y="2822"/>
                  </a:moveTo>
                  <a:cubicBezTo>
                    <a:pt x="14076" y="1094"/>
                    <a:pt x="12378" y="-634"/>
                    <a:pt x="9829" y="230"/>
                  </a:cubicBezTo>
                  <a:cubicBezTo>
                    <a:pt x="7281" y="1094"/>
                    <a:pt x="3883" y="4550"/>
                    <a:pt x="2063" y="7358"/>
                  </a:cubicBezTo>
                  <a:cubicBezTo>
                    <a:pt x="243" y="10166"/>
                    <a:pt x="0" y="12326"/>
                    <a:pt x="0" y="14486"/>
                  </a:cubicBezTo>
                  <a:cubicBezTo>
                    <a:pt x="0" y="16646"/>
                    <a:pt x="243" y="18806"/>
                    <a:pt x="1092" y="19886"/>
                  </a:cubicBezTo>
                  <a:cubicBezTo>
                    <a:pt x="1942" y="20966"/>
                    <a:pt x="3398" y="20966"/>
                    <a:pt x="5218" y="19670"/>
                  </a:cubicBezTo>
                  <a:cubicBezTo>
                    <a:pt x="7038" y="18374"/>
                    <a:pt x="9222" y="15782"/>
                    <a:pt x="10679" y="13622"/>
                  </a:cubicBezTo>
                  <a:cubicBezTo>
                    <a:pt x="12135" y="11462"/>
                    <a:pt x="12863" y="9734"/>
                    <a:pt x="13834" y="10382"/>
                  </a:cubicBezTo>
                  <a:cubicBezTo>
                    <a:pt x="14804" y="11030"/>
                    <a:pt x="16018" y="14054"/>
                    <a:pt x="17353" y="15998"/>
                  </a:cubicBezTo>
                  <a:cubicBezTo>
                    <a:pt x="18688" y="17942"/>
                    <a:pt x="20144" y="18806"/>
                    <a:pt x="21600" y="19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128933" y="2673350"/>
              <a:ext cx="7783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1600" fill="norm" stroke="1" extrusionOk="0">
                  <a:moveTo>
                    <a:pt x="554" y="0"/>
                  </a:moveTo>
                  <a:cubicBezTo>
                    <a:pt x="0" y="837"/>
                    <a:pt x="-554" y="1674"/>
                    <a:pt x="1108" y="2847"/>
                  </a:cubicBezTo>
                  <a:cubicBezTo>
                    <a:pt x="2769" y="4019"/>
                    <a:pt x="6646" y="5526"/>
                    <a:pt x="10800" y="7953"/>
                  </a:cubicBezTo>
                  <a:cubicBezTo>
                    <a:pt x="14954" y="10381"/>
                    <a:pt x="19384" y="13730"/>
                    <a:pt x="20215" y="16158"/>
                  </a:cubicBezTo>
                  <a:cubicBezTo>
                    <a:pt x="21046" y="18586"/>
                    <a:pt x="18277" y="20093"/>
                    <a:pt x="15508" y="20847"/>
                  </a:cubicBezTo>
                  <a:cubicBezTo>
                    <a:pt x="12738" y="21600"/>
                    <a:pt x="9969" y="21600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416800" y="2584450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950200" y="2211719"/>
              <a:ext cx="203200" cy="21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2304"/>
                  </a:moveTo>
                  <a:cubicBezTo>
                    <a:pt x="675" y="1474"/>
                    <a:pt x="1350" y="643"/>
                    <a:pt x="2250" y="227"/>
                  </a:cubicBezTo>
                  <a:cubicBezTo>
                    <a:pt x="3150" y="-188"/>
                    <a:pt x="4275" y="-188"/>
                    <a:pt x="5850" y="1577"/>
                  </a:cubicBezTo>
                  <a:cubicBezTo>
                    <a:pt x="7425" y="3343"/>
                    <a:pt x="9450" y="6874"/>
                    <a:pt x="9788" y="9989"/>
                  </a:cubicBezTo>
                  <a:cubicBezTo>
                    <a:pt x="10125" y="13104"/>
                    <a:pt x="8775" y="15804"/>
                    <a:pt x="7538" y="17570"/>
                  </a:cubicBezTo>
                  <a:cubicBezTo>
                    <a:pt x="6300" y="19335"/>
                    <a:pt x="5175" y="20166"/>
                    <a:pt x="3938" y="20685"/>
                  </a:cubicBezTo>
                  <a:cubicBezTo>
                    <a:pt x="2700" y="21204"/>
                    <a:pt x="1350" y="21412"/>
                    <a:pt x="675" y="20997"/>
                  </a:cubicBezTo>
                  <a:cubicBezTo>
                    <a:pt x="0" y="20581"/>
                    <a:pt x="0" y="19543"/>
                    <a:pt x="1575" y="16947"/>
                  </a:cubicBezTo>
                  <a:cubicBezTo>
                    <a:pt x="3150" y="14350"/>
                    <a:pt x="6300" y="10197"/>
                    <a:pt x="8438" y="7704"/>
                  </a:cubicBezTo>
                  <a:cubicBezTo>
                    <a:pt x="10575" y="5212"/>
                    <a:pt x="11700" y="4381"/>
                    <a:pt x="12937" y="3758"/>
                  </a:cubicBezTo>
                  <a:cubicBezTo>
                    <a:pt x="14175" y="3135"/>
                    <a:pt x="15525" y="2720"/>
                    <a:pt x="16088" y="3239"/>
                  </a:cubicBezTo>
                  <a:cubicBezTo>
                    <a:pt x="16650" y="3758"/>
                    <a:pt x="16425" y="5212"/>
                    <a:pt x="15975" y="7081"/>
                  </a:cubicBezTo>
                  <a:cubicBezTo>
                    <a:pt x="15525" y="8950"/>
                    <a:pt x="14850" y="11235"/>
                    <a:pt x="14625" y="13000"/>
                  </a:cubicBezTo>
                  <a:cubicBezTo>
                    <a:pt x="14400" y="14766"/>
                    <a:pt x="14625" y="16012"/>
                    <a:pt x="15300" y="16635"/>
                  </a:cubicBezTo>
                  <a:cubicBezTo>
                    <a:pt x="15975" y="17258"/>
                    <a:pt x="17100" y="17258"/>
                    <a:pt x="18225" y="17050"/>
                  </a:cubicBezTo>
                  <a:cubicBezTo>
                    <a:pt x="19350" y="16843"/>
                    <a:pt x="20475" y="16427"/>
                    <a:pt x="21600" y="16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8178800" y="1982195"/>
              <a:ext cx="158750" cy="15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719"/>
                  </a:moveTo>
                  <a:cubicBezTo>
                    <a:pt x="1440" y="150"/>
                    <a:pt x="2880" y="-418"/>
                    <a:pt x="4608" y="435"/>
                  </a:cubicBezTo>
                  <a:cubicBezTo>
                    <a:pt x="6336" y="1287"/>
                    <a:pt x="8352" y="3561"/>
                    <a:pt x="9504" y="5693"/>
                  </a:cubicBezTo>
                  <a:cubicBezTo>
                    <a:pt x="10656" y="7824"/>
                    <a:pt x="10944" y="9814"/>
                    <a:pt x="10512" y="11377"/>
                  </a:cubicBezTo>
                  <a:cubicBezTo>
                    <a:pt x="10080" y="12940"/>
                    <a:pt x="8928" y="14077"/>
                    <a:pt x="7344" y="15214"/>
                  </a:cubicBezTo>
                  <a:cubicBezTo>
                    <a:pt x="5760" y="16350"/>
                    <a:pt x="3744" y="17487"/>
                    <a:pt x="3456" y="18198"/>
                  </a:cubicBezTo>
                  <a:cubicBezTo>
                    <a:pt x="3168" y="18908"/>
                    <a:pt x="4608" y="19193"/>
                    <a:pt x="7920" y="19619"/>
                  </a:cubicBezTo>
                  <a:cubicBezTo>
                    <a:pt x="11232" y="20045"/>
                    <a:pt x="16416" y="20614"/>
                    <a:pt x="21600" y="21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874000" y="2508250"/>
              <a:ext cx="419100" cy="2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5" fill="norm" stroke="1" extrusionOk="0">
                  <a:moveTo>
                    <a:pt x="0" y="4985"/>
                  </a:moveTo>
                  <a:cubicBezTo>
                    <a:pt x="327" y="11631"/>
                    <a:pt x="655" y="18277"/>
                    <a:pt x="2236" y="19938"/>
                  </a:cubicBezTo>
                  <a:cubicBezTo>
                    <a:pt x="3818" y="21600"/>
                    <a:pt x="6655" y="18277"/>
                    <a:pt x="10091" y="14123"/>
                  </a:cubicBezTo>
                  <a:cubicBezTo>
                    <a:pt x="13527" y="9969"/>
                    <a:pt x="17564" y="49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7988300" y="2632732"/>
              <a:ext cx="292100" cy="13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5380"/>
                  </a:moveTo>
                  <a:cubicBezTo>
                    <a:pt x="0" y="3719"/>
                    <a:pt x="0" y="2057"/>
                    <a:pt x="704" y="1060"/>
                  </a:cubicBezTo>
                  <a:cubicBezTo>
                    <a:pt x="1409" y="63"/>
                    <a:pt x="2817" y="-269"/>
                    <a:pt x="4226" y="229"/>
                  </a:cubicBezTo>
                  <a:cubicBezTo>
                    <a:pt x="5635" y="728"/>
                    <a:pt x="7043" y="2057"/>
                    <a:pt x="7748" y="3553"/>
                  </a:cubicBezTo>
                  <a:cubicBezTo>
                    <a:pt x="8452" y="5048"/>
                    <a:pt x="8452" y="6709"/>
                    <a:pt x="7826" y="8703"/>
                  </a:cubicBezTo>
                  <a:cubicBezTo>
                    <a:pt x="7200" y="10697"/>
                    <a:pt x="5948" y="13023"/>
                    <a:pt x="4696" y="15183"/>
                  </a:cubicBezTo>
                  <a:cubicBezTo>
                    <a:pt x="3443" y="17343"/>
                    <a:pt x="2191" y="19337"/>
                    <a:pt x="2113" y="20334"/>
                  </a:cubicBezTo>
                  <a:cubicBezTo>
                    <a:pt x="2035" y="21331"/>
                    <a:pt x="3130" y="21331"/>
                    <a:pt x="6574" y="19836"/>
                  </a:cubicBezTo>
                  <a:cubicBezTo>
                    <a:pt x="10017" y="18340"/>
                    <a:pt x="15809" y="15349"/>
                    <a:pt x="21600" y="12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8554629" y="1968500"/>
              <a:ext cx="42742" cy="93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515" fill="norm" stroke="1" extrusionOk="0">
                  <a:moveTo>
                    <a:pt x="14856" y="0"/>
                  </a:moveTo>
                  <a:cubicBezTo>
                    <a:pt x="16913" y="1557"/>
                    <a:pt x="18970" y="3114"/>
                    <a:pt x="19998" y="4962"/>
                  </a:cubicBezTo>
                  <a:cubicBezTo>
                    <a:pt x="21027" y="6811"/>
                    <a:pt x="21027" y="8951"/>
                    <a:pt x="19998" y="10922"/>
                  </a:cubicBezTo>
                  <a:cubicBezTo>
                    <a:pt x="18970" y="12892"/>
                    <a:pt x="16913" y="14692"/>
                    <a:pt x="13313" y="16249"/>
                  </a:cubicBezTo>
                  <a:cubicBezTo>
                    <a:pt x="9713" y="17805"/>
                    <a:pt x="4570" y="19119"/>
                    <a:pt x="1998" y="19995"/>
                  </a:cubicBezTo>
                  <a:cubicBezTo>
                    <a:pt x="-573" y="20870"/>
                    <a:pt x="-573" y="21308"/>
                    <a:pt x="1484" y="21454"/>
                  </a:cubicBezTo>
                  <a:cubicBezTo>
                    <a:pt x="3541" y="21600"/>
                    <a:pt x="7656" y="21454"/>
                    <a:pt x="10741" y="21308"/>
                  </a:cubicBezTo>
                  <a:cubicBezTo>
                    <a:pt x="13827" y="21162"/>
                    <a:pt x="15884" y="21016"/>
                    <a:pt x="17941" y="20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743950" y="1803400"/>
              <a:ext cx="11667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0" y="0"/>
                  </a:moveTo>
                  <a:cubicBezTo>
                    <a:pt x="1543" y="3420"/>
                    <a:pt x="3086" y="6840"/>
                    <a:pt x="3857" y="9990"/>
                  </a:cubicBezTo>
                  <a:cubicBezTo>
                    <a:pt x="4629" y="13140"/>
                    <a:pt x="4629" y="16020"/>
                    <a:pt x="4629" y="18000"/>
                  </a:cubicBezTo>
                  <a:cubicBezTo>
                    <a:pt x="4629" y="19980"/>
                    <a:pt x="4629" y="21060"/>
                    <a:pt x="4436" y="21060"/>
                  </a:cubicBezTo>
                  <a:cubicBezTo>
                    <a:pt x="4243" y="21060"/>
                    <a:pt x="3857" y="19980"/>
                    <a:pt x="4050" y="18900"/>
                  </a:cubicBezTo>
                  <a:cubicBezTo>
                    <a:pt x="4243" y="17820"/>
                    <a:pt x="5014" y="16740"/>
                    <a:pt x="5979" y="15840"/>
                  </a:cubicBezTo>
                  <a:cubicBezTo>
                    <a:pt x="6943" y="14940"/>
                    <a:pt x="8100" y="14220"/>
                    <a:pt x="9643" y="13770"/>
                  </a:cubicBezTo>
                  <a:cubicBezTo>
                    <a:pt x="11186" y="13320"/>
                    <a:pt x="13114" y="13140"/>
                    <a:pt x="14657" y="13500"/>
                  </a:cubicBezTo>
                  <a:cubicBezTo>
                    <a:pt x="16200" y="13860"/>
                    <a:pt x="17357" y="14760"/>
                    <a:pt x="18321" y="15660"/>
                  </a:cubicBezTo>
                  <a:cubicBezTo>
                    <a:pt x="19286" y="16560"/>
                    <a:pt x="20057" y="17460"/>
                    <a:pt x="20636" y="18360"/>
                  </a:cubicBezTo>
                  <a:cubicBezTo>
                    <a:pt x="21214" y="19260"/>
                    <a:pt x="21600" y="20160"/>
                    <a:pt x="20829" y="20700"/>
                  </a:cubicBezTo>
                  <a:cubicBezTo>
                    <a:pt x="20057" y="21240"/>
                    <a:pt x="18129" y="21420"/>
                    <a:pt x="14850" y="21510"/>
                  </a:cubicBezTo>
                  <a:cubicBezTo>
                    <a:pt x="11571" y="21600"/>
                    <a:pt x="6943" y="21600"/>
                    <a:pt x="23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8704119" y="2745087"/>
              <a:ext cx="179531" cy="15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43" fill="norm" stroke="1" extrusionOk="0">
                  <a:moveTo>
                    <a:pt x="11508" y="8383"/>
                  </a:moveTo>
                  <a:cubicBezTo>
                    <a:pt x="11256" y="6943"/>
                    <a:pt x="11005" y="5503"/>
                    <a:pt x="10880" y="4063"/>
                  </a:cubicBezTo>
                  <a:cubicBezTo>
                    <a:pt x="10754" y="2623"/>
                    <a:pt x="10754" y="1183"/>
                    <a:pt x="10126" y="463"/>
                  </a:cubicBezTo>
                  <a:cubicBezTo>
                    <a:pt x="9498" y="-257"/>
                    <a:pt x="8243" y="-257"/>
                    <a:pt x="6484" y="1327"/>
                  </a:cubicBezTo>
                  <a:cubicBezTo>
                    <a:pt x="4726" y="2911"/>
                    <a:pt x="2466" y="6079"/>
                    <a:pt x="1210" y="8383"/>
                  </a:cubicBezTo>
                  <a:cubicBezTo>
                    <a:pt x="-46" y="10687"/>
                    <a:pt x="-297" y="12127"/>
                    <a:pt x="331" y="13855"/>
                  </a:cubicBezTo>
                  <a:cubicBezTo>
                    <a:pt x="959" y="15583"/>
                    <a:pt x="2466" y="17599"/>
                    <a:pt x="4350" y="18031"/>
                  </a:cubicBezTo>
                  <a:cubicBezTo>
                    <a:pt x="6233" y="18463"/>
                    <a:pt x="8494" y="17311"/>
                    <a:pt x="10126" y="15727"/>
                  </a:cubicBezTo>
                  <a:cubicBezTo>
                    <a:pt x="11759" y="14143"/>
                    <a:pt x="12763" y="12127"/>
                    <a:pt x="13391" y="12127"/>
                  </a:cubicBezTo>
                  <a:cubicBezTo>
                    <a:pt x="14019" y="12127"/>
                    <a:pt x="14270" y="14143"/>
                    <a:pt x="15526" y="16015"/>
                  </a:cubicBezTo>
                  <a:cubicBezTo>
                    <a:pt x="16782" y="17887"/>
                    <a:pt x="19043" y="19615"/>
                    <a:pt x="21303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689100" y="3868092"/>
              <a:ext cx="2159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388" y="6132"/>
                    <a:pt x="6776" y="-1068"/>
                    <a:pt x="10376" y="132"/>
                  </a:cubicBezTo>
                  <a:cubicBezTo>
                    <a:pt x="13976" y="1332"/>
                    <a:pt x="17788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758950" y="400050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667000" y="3562350"/>
              <a:ext cx="444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114"/>
                    <a:pt x="10286" y="8229"/>
                    <a:pt x="13886" y="11829"/>
                  </a:cubicBezTo>
                  <a:cubicBezTo>
                    <a:pt x="17486" y="15429"/>
                    <a:pt x="19543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2555381" y="3984889"/>
              <a:ext cx="600569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806" fill="norm" stroke="1" extrusionOk="0">
                  <a:moveTo>
                    <a:pt x="813" y="1747"/>
                  </a:moveTo>
                  <a:cubicBezTo>
                    <a:pt x="359" y="4288"/>
                    <a:pt x="-96" y="6830"/>
                    <a:pt x="18" y="8100"/>
                  </a:cubicBezTo>
                  <a:cubicBezTo>
                    <a:pt x="131" y="9371"/>
                    <a:pt x="813" y="9371"/>
                    <a:pt x="2481" y="7465"/>
                  </a:cubicBezTo>
                  <a:cubicBezTo>
                    <a:pt x="4148" y="5559"/>
                    <a:pt x="6801" y="1747"/>
                    <a:pt x="9719" y="477"/>
                  </a:cubicBezTo>
                  <a:cubicBezTo>
                    <a:pt x="12637" y="-794"/>
                    <a:pt x="15820" y="477"/>
                    <a:pt x="17828" y="4288"/>
                  </a:cubicBezTo>
                  <a:cubicBezTo>
                    <a:pt x="19837" y="8100"/>
                    <a:pt x="20670" y="14453"/>
                    <a:pt x="21504" y="20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2496044" y="4136270"/>
              <a:ext cx="75706" cy="29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25" fill="norm" stroke="1" extrusionOk="0">
                  <a:moveTo>
                    <a:pt x="20880" y="2123"/>
                  </a:moveTo>
                  <a:cubicBezTo>
                    <a:pt x="19712" y="1204"/>
                    <a:pt x="18545" y="285"/>
                    <a:pt x="16502" y="55"/>
                  </a:cubicBezTo>
                  <a:cubicBezTo>
                    <a:pt x="14458" y="-175"/>
                    <a:pt x="11539" y="285"/>
                    <a:pt x="8329" y="2123"/>
                  </a:cubicBezTo>
                  <a:cubicBezTo>
                    <a:pt x="5118" y="3961"/>
                    <a:pt x="1615" y="7178"/>
                    <a:pt x="448" y="10242"/>
                  </a:cubicBezTo>
                  <a:cubicBezTo>
                    <a:pt x="-720" y="13306"/>
                    <a:pt x="448" y="16216"/>
                    <a:pt x="3366" y="18055"/>
                  </a:cubicBezTo>
                  <a:cubicBezTo>
                    <a:pt x="6285" y="19893"/>
                    <a:pt x="10956" y="20659"/>
                    <a:pt x="15626" y="21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2655358" y="4133850"/>
              <a:ext cx="93568" cy="24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15" fill="norm" stroke="1" extrusionOk="0">
                  <a:moveTo>
                    <a:pt x="2640" y="0"/>
                  </a:moveTo>
                  <a:cubicBezTo>
                    <a:pt x="2640" y="6590"/>
                    <a:pt x="2640" y="13180"/>
                    <a:pt x="2400" y="16932"/>
                  </a:cubicBezTo>
                  <a:cubicBezTo>
                    <a:pt x="2160" y="20685"/>
                    <a:pt x="1680" y="21600"/>
                    <a:pt x="1440" y="21508"/>
                  </a:cubicBezTo>
                  <a:cubicBezTo>
                    <a:pt x="1200" y="21417"/>
                    <a:pt x="1200" y="20319"/>
                    <a:pt x="2160" y="18671"/>
                  </a:cubicBezTo>
                  <a:cubicBezTo>
                    <a:pt x="3120" y="17024"/>
                    <a:pt x="5040" y="14827"/>
                    <a:pt x="6960" y="13454"/>
                  </a:cubicBezTo>
                  <a:cubicBezTo>
                    <a:pt x="8880" y="12081"/>
                    <a:pt x="10800" y="11532"/>
                    <a:pt x="12960" y="11349"/>
                  </a:cubicBezTo>
                  <a:cubicBezTo>
                    <a:pt x="15120" y="11166"/>
                    <a:pt x="17520" y="11349"/>
                    <a:pt x="18960" y="12081"/>
                  </a:cubicBezTo>
                  <a:cubicBezTo>
                    <a:pt x="20400" y="12814"/>
                    <a:pt x="20880" y="14095"/>
                    <a:pt x="21120" y="15193"/>
                  </a:cubicBezTo>
                  <a:cubicBezTo>
                    <a:pt x="21360" y="16292"/>
                    <a:pt x="21360" y="17207"/>
                    <a:pt x="18720" y="18305"/>
                  </a:cubicBezTo>
                  <a:cubicBezTo>
                    <a:pt x="16080" y="19403"/>
                    <a:pt x="10800" y="20685"/>
                    <a:pt x="7200" y="21051"/>
                  </a:cubicBezTo>
                  <a:cubicBezTo>
                    <a:pt x="3600" y="21417"/>
                    <a:pt x="1680" y="20868"/>
                    <a:pt x="720" y="20136"/>
                  </a:cubicBezTo>
                  <a:cubicBezTo>
                    <a:pt x="-240" y="19403"/>
                    <a:pt x="-240" y="18488"/>
                    <a:pt x="720" y="17756"/>
                  </a:cubicBezTo>
                  <a:cubicBezTo>
                    <a:pt x="1680" y="17024"/>
                    <a:pt x="3600" y="16475"/>
                    <a:pt x="5520" y="15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2881705" y="4270872"/>
              <a:ext cx="109146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0157" fill="norm" stroke="1" extrusionOk="0">
                  <a:moveTo>
                    <a:pt x="1426" y="20157"/>
                  </a:moveTo>
                  <a:cubicBezTo>
                    <a:pt x="226" y="12302"/>
                    <a:pt x="-974" y="4448"/>
                    <a:pt x="1226" y="1502"/>
                  </a:cubicBezTo>
                  <a:cubicBezTo>
                    <a:pt x="3426" y="-1443"/>
                    <a:pt x="9026" y="521"/>
                    <a:pt x="12826" y="2484"/>
                  </a:cubicBezTo>
                  <a:cubicBezTo>
                    <a:pt x="16626" y="4448"/>
                    <a:pt x="18626" y="6412"/>
                    <a:pt x="20626" y="8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3053359" y="4180543"/>
              <a:ext cx="197841" cy="11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198" fill="norm" stroke="1" extrusionOk="0">
                  <a:moveTo>
                    <a:pt x="14431" y="8693"/>
                  </a:moveTo>
                  <a:cubicBezTo>
                    <a:pt x="12839" y="5661"/>
                    <a:pt x="11248" y="2630"/>
                    <a:pt x="9884" y="1114"/>
                  </a:cubicBezTo>
                  <a:cubicBezTo>
                    <a:pt x="8519" y="-402"/>
                    <a:pt x="7383" y="-402"/>
                    <a:pt x="5791" y="1303"/>
                  </a:cubicBezTo>
                  <a:cubicBezTo>
                    <a:pt x="4199" y="3009"/>
                    <a:pt x="2153" y="6419"/>
                    <a:pt x="1016" y="9451"/>
                  </a:cubicBezTo>
                  <a:cubicBezTo>
                    <a:pt x="-121" y="12482"/>
                    <a:pt x="-348" y="15135"/>
                    <a:pt x="561" y="17219"/>
                  </a:cubicBezTo>
                  <a:cubicBezTo>
                    <a:pt x="1471" y="19303"/>
                    <a:pt x="3517" y="20819"/>
                    <a:pt x="5450" y="20251"/>
                  </a:cubicBezTo>
                  <a:cubicBezTo>
                    <a:pt x="7383" y="19682"/>
                    <a:pt x="9201" y="17030"/>
                    <a:pt x="10793" y="14377"/>
                  </a:cubicBezTo>
                  <a:cubicBezTo>
                    <a:pt x="12385" y="11724"/>
                    <a:pt x="13749" y="9072"/>
                    <a:pt x="14772" y="8882"/>
                  </a:cubicBezTo>
                  <a:cubicBezTo>
                    <a:pt x="15795" y="8693"/>
                    <a:pt x="16477" y="10966"/>
                    <a:pt x="17500" y="13430"/>
                  </a:cubicBezTo>
                  <a:cubicBezTo>
                    <a:pt x="18524" y="15893"/>
                    <a:pt x="19888" y="18545"/>
                    <a:pt x="21252" y="21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3302000" y="4038600"/>
              <a:ext cx="8353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5" h="21600" fill="norm" stroke="1" extrusionOk="0">
                  <a:moveTo>
                    <a:pt x="0" y="0"/>
                  </a:moveTo>
                  <a:cubicBezTo>
                    <a:pt x="6171" y="3185"/>
                    <a:pt x="12343" y="6369"/>
                    <a:pt x="16200" y="9208"/>
                  </a:cubicBezTo>
                  <a:cubicBezTo>
                    <a:pt x="20057" y="12046"/>
                    <a:pt x="21600" y="14538"/>
                    <a:pt x="19029" y="16546"/>
                  </a:cubicBezTo>
                  <a:cubicBezTo>
                    <a:pt x="16457" y="18554"/>
                    <a:pt x="9771" y="20077"/>
                    <a:pt x="30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3695699" y="39941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4202607" y="3569648"/>
              <a:ext cx="140793" cy="41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551" fill="norm" stroke="1" extrusionOk="0">
                  <a:moveTo>
                    <a:pt x="20822" y="933"/>
                  </a:moveTo>
                  <a:cubicBezTo>
                    <a:pt x="19883" y="496"/>
                    <a:pt x="18944" y="60"/>
                    <a:pt x="17692" y="6"/>
                  </a:cubicBezTo>
                  <a:cubicBezTo>
                    <a:pt x="16439" y="-49"/>
                    <a:pt x="14874" y="278"/>
                    <a:pt x="12370" y="1587"/>
                  </a:cubicBezTo>
                  <a:cubicBezTo>
                    <a:pt x="9865" y="2896"/>
                    <a:pt x="6422" y="5187"/>
                    <a:pt x="3761" y="7806"/>
                  </a:cubicBezTo>
                  <a:cubicBezTo>
                    <a:pt x="1100" y="10424"/>
                    <a:pt x="-778" y="13369"/>
                    <a:pt x="318" y="15715"/>
                  </a:cubicBezTo>
                  <a:cubicBezTo>
                    <a:pt x="1413" y="18060"/>
                    <a:pt x="5483" y="19806"/>
                    <a:pt x="8300" y="20678"/>
                  </a:cubicBezTo>
                  <a:cubicBezTo>
                    <a:pt x="11118" y="21551"/>
                    <a:pt x="12683" y="21551"/>
                    <a:pt x="14248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4409810" y="3637421"/>
              <a:ext cx="95780" cy="30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87" fill="norm" stroke="1" extrusionOk="0">
                  <a:moveTo>
                    <a:pt x="4989" y="1880"/>
                  </a:moveTo>
                  <a:cubicBezTo>
                    <a:pt x="4989" y="980"/>
                    <a:pt x="4989" y="80"/>
                    <a:pt x="4754" y="5"/>
                  </a:cubicBezTo>
                  <a:cubicBezTo>
                    <a:pt x="4520" y="-70"/>
                    <a:pt x="4050" y="680"/>
                    <a:pt x="3581" y="3455"/>
                  </a:cubicBezTo>
                  <a:cubicBezTo>
                    <a:pt x="3111" y="6230"/>
                    <a:pt x="2641" y="11030"/>
                    <a:pt x="1937" y="14330"/>
                  </a:cubicBezTo>
                  <a:cubicBezTo>
                    <a:pt x="1233" y="17630"/>
                    <a:pt x="294" y="19430"/>
                    <a:pt x="59" y="19805"/>
                  </a:cubicBezTo>
                  <a:cubicBezTo>
                    <a:pt x="-176" y="20180"/>
                    <a:pt x="294" y="19130"/>
                    <a:pt x="1467" y="17780"/>
                  </a:cubicBezTo>
                  <a:cubicBezTo>
                    <a:pt x="2641" y="16430"/>
                    <a:pt x="4520" y="14780"/>
                    <a:pt x="6398" y="13655"/>
                  </a:cubicBezTo>
                  <a:cubicBezTo>
                    <a:pt x="8276" y="12530"/>
                    <a:pt x="10154" y="11930"/>
                    <a:pt x="12267" y="11705"/>
                  </a:cubicBezTo>
                  <a:cubicBezTo>
                    <a:pt x="14381" y="11480"/>
                    <a:pt x="16728" y="11630"/>
                    <a:pt x="18372" y="12080"/>
                  </a:cubicBezTo>
                  <a:cubicBezTo>
                    <a:pt x="20015" y="12530"/>
                    <a:pt x="20954" y="13280"/>
                    <a:pt x="21189" y="14630"/>
                  </a:cubicBezTo>
                  <a:cubicBezTo>
                    <a:pt x="21424" y="15980"/>
                    <a:pt x="20954" y="17930"/>
                    <a:pt x="19781" y="19130"/>
                  </a:cubicBezTo>
                  <a:cubicBezTo>
                    <a:pt x="18607" y="20330"/>
                    <a:pt x="16728" y="20780"/>
                    <a:pt x="14381" y="21080"/>
                  </a:cubicBezTo>
                  <a:cubicBezTo>
                    <a:pt x="12033" y="21380"/>
                    <a:pt x="9215" y="21530"/>
                    <a:pt x="7102" y="20255"/>
                  </a:cubicBezTo>
                  <a:cubicBezTo>
                    <a:pt x="4989" y="18980"/>
                    <a:pt x="3581" y="16280"/>
                    <a:pt x="2172" y="13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4527550" y="3544244"/>
              <a:ext cx="107950" cy="18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053"/>
                  </a:moveTo>
                  <a:cubicBezTo>
                    <a:pt x="1271" y="1093"/>
                    <a:pt x="2541" y="133"/>
                    <a:pt x="5294" y="13"/>
                  </a:cubicBezTo>
                  <a:cubicBezTo>
                    <a:pt x="8047" y="-107"/>
                    <a:pt x="12282" y="613"/>
                    <a:pt x="14612" y="2173"/>
                  </a:cubicBezTo>
                  <a:cubicBezTo>
                    <a:pt x="16941" y="3733"/>
                    <a:pt x="17365" y="6133"/>
                    <a:pt x="16941" y="7813"/>
                  </a:cubicBezTo>
                  <a:cubicBezTo>
                    <a:pt x="16518" y="9493"/>
                    <a:pt x="15247" y="10453"/>
                    <a:pt x="12071" y="12133"/>
                  </a:cubicBezTo>
                  <a:cubicBezTo>
                    <a:pt x="8894" y="13813"/>
                    <a:pt x="3812" y="16213"/>
                    <a:pt x="2541" y="17533"/>
                  </a:cubicBezTo>
                  <a:cubicBezTo>
                    <a:pt x="1271" y="18853"/>
                    <a:pt x="3812" y="19093"/>
                    <a:pt x="7624" y="19573"/>
                  </a:cubicBezTo>
                  <a:cubicBezTo>
                    <a:pt x="11435" y="20053"/>
                    <a:pt x="16518" y="20773"/>
                    <a:pt x="2160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4375150" y="4006849"/>
              <a:ext cx="234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4400"/>
                    <a:pt x="10897" y="7200"/>
                    <a:pt x="14497" y="3600"/>
                  </a:cubicBezTo>
                  <a:cubicBezTo>
                    <a:pt x="18097" y="0"/>
                    <a:pt x="1984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4432300" y="4078515"/>
              <a:ext cx="133350" cy="14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4493"/>
                  </a:moveTo>
                  <a:cubicBezTo>
                    <a:pt x="1029" y="2904"/>
                    <a:pt x="2057" y="1316"/>
                    <a:pt x="3943" y="522"/>
                  </a:cubicBezTo>
                  <a:cubicBezTo>
                    <a:pt x="5829" y="-272"/>
                    <a:pt x="8571" y="-272"/>
                    <a:pt x="10800" y="1316"/>
                  </a:cubicBezTo>
                  <a:cubicBezTo>
                    <a:pt x="13029" y="2904"/>
                    <a:pt x="14743" y="6081"/>
                    <a:pt x="14400" y="8781"/>
                  </a:cubicBezTo>
                  <a:cubicBezTo>
                    <a:pt x="14057" y="11481"/>
                    <a:pt x="11657" y="13704"/>
                    <a:pt x="9086" y="15610"/>
                  </a:cubicBezTo>
                  <a:cubicBezTo>
                    <a:pt x="6514" y="17516"/>
                    <a:pt x="3771" y="19104"/>
                    <a:pt x="3257" y="20057"/>
                  </a:cubicBezTo>
                  <a:cubicBezTo>
                    <a:pt x="2743" y="21010"/>
                    <a:pt x="4457" y="21328"/>
                    <a:pt x="7886" y="21010"/>
                  </a:cubicBezTo>
                  <a:cubicBezTo>
                    <a:pt x="11314" y="20693"/>
                    <a:pt x="16457" y="19740"/>
                    <a:pt x="21600" y="18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4819650" y="3949700"/>
              <a:ext cx="177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5223470" y="3728906"/>
              <a:ext cx="218480" cy="15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0739" fill="norm" stroke="1" extrusionOk="0">
                  <a:moveTo>
                    <a:pt x="13211" y="5773"/>
                  </a:moveTo>
                  <a:cubicBezTo>
                    <a:pt x="12388" y="3499"/>
                    <a:pt x="11565" y="1225"/>
                    <a:pt x="10125" y="373"/>
                  </a:cubicBezTo>
                  <a:cubicBezTo>
                    <a:pt x="8685" y="-480"/>
                    <a:pt x="6628" y="88"/>
                    <a:pt x="4674" y="2504"/>
                  </a:cubicBezTo>
                  <a:cubicBezTo>
                    <a:pt x="2720" y="4920"/>
                    <a:pt x="868" y="9183"/>
                    <a:pt x="251" y="12594"/>
                  </a:cubicBezTo>
                  <a:cubicBezTo>
                    <a:pt x="-366" y="16004"/>
                    <a:pt x="251" y="18562"/>
                    <a:pt x="1074" y="19841"/>
                  </a:cubicBezTo>
                  <a:cubicBezTo>
                    <a:pt x="1897" y="21120"/>
                    <a:pt x="2925" y="21120"/>
                    <a:pt x="4674" y="19273"/>
                  </a:cubicBezTo>
                  <a:cubicBezTo>
                    <a:pt x="6423" y="17425"/>
                    <a:pt x="8891" y="13731"/>
                    <a:pt x="10537" y="11173"/>
                  </a:cubicBezTo>
                  <a:cubicBezTo>
                    <a:pt x="12183" y="8615"/>
                    <a:pt x="13005" y="7194"/>
                    <a:pt x="13623" y="7336"/>
                  </a:cubicBezTo>
                  <a:cubicBezTo>
                    <a:pt x="14240" y="7478"/>
                    <a:pt x="14651" y="9183"/>
                    <a:pt x="15885" y="10746"/>
                  </a:cubicBezTo>
                  <a:cubicBezTo>
                    <a:pt x="17120" y="12309"/>
                    <a:pt x="19177" y="13731"/>
                    <a:pt x="21234" y="15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5422900" y="3456215"/>
              <a:ext cx="95250" cy="165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0" y="3818"/>
                  </a:moveTo>
                  <a:cubicBezTo>
                    <a:pt x="480" y="2468"/>
                    <a:pt x="960" y="1118"/>
                    <a:pt x="3360" y="443"/>
                  </a:cubicBezTo>
                  <a:cubicBezTo>
                    <a:pt x="5760" y="-232"/>
                    <a:pt x="10080" y="-232"/>
                    <a:pt x="13200" y="1118"/>
                  </a:cubicBezTo>
                  <a:cubicBezTo>
                    <a:pt x="16320" y="2468"/>
                    <a:pt x="18240" y="5168"/>
                    <a:pt x="18000" y="7868"/>
                  </a:cubicBezTo>
                  <a:cubicBezTo>
                    <a:pt x="17760" y="10568"/>
                    <a:pt x="15360" y="13268"/>
                    <a:pt x="12480" y="15563"/>
                  </a:cubicBezTo>
                  <a:cubicBezTo>
                    <a:pt x="9600" y="17858"/>
                    <a:pt x="6240" y="19748"/>
                    <a:pt x="6480" y="20558"/>
                  </a:cubicBezTo>
                  <a:cubicBezTo>
                    <a:pt x="6720" y="21368"/>
                    <a:pt x="10560" y="21098"/>
                    <a:pt x="13680" y="20963"/>
                  </a:cubicBezTo>
                  <a:cubicBezTo>
                    <a:pt x="16800" y="20828"/>
                    <a:pt x="19200" y="20828"/>
                    <a:pt x="21600" y="20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5219700" y="3981450"/>
              <a:ext cx="3175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2" y="14400"/>
                    <a:pt x="9504" y="7200"/>
                    <a:pt x="13104" y="3600"/>
                  </a:cubicBezTo>
                  <a:cubicBezTo>
                    <a:pt x="16704" y="0"/>
                    <a:pt x="1915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5264150" y="4079785"/>
              <a:ext cx="171450" cy="9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4845"/>
                  </a:moveTo>
                  <a:cubicBezTo>
                    <a:pt x="2400" y="2547"/>
                    <a:pt x="4800" y="250"/>
                    <a:pt x="7467" y="20"/>
                  </a:cubicBezTo>
                  <a:cubicBezTo>
                    <a:pt x="10133" y="-210"/>
                    <a:pt x="13067" y="1628"/>
                    <a:pt x="14667" y="3696"/>
                  </a:cubicBezTo>
                  <a:cubicBezTo>
                    <a:pt x="16267" y="5764"/>
                    <a:pt x="16533" y="8062"/>
                    <a:pt x="16267" y="10130"/>
                  </a:cubicBezTo>
                  <a:cubicBezTo>
                    <a:pt x="16000" y="12199"/>
                    <a:pt x="15200" y="14037"/>
                    <a:pt x="14000" y="15875"/>
                  </a:cubicBezTo>
                  <a:cubicBezTo>
                    <a:pt x="12800" y="17713"/>
                    <a:pt x="11200" y="19552"/>
                    <a:pt x="11067" y="20471"/>
                  </a:cubicBezTo>
                  <a:cubicBezTo>
                    <a:pt x="10933" y="21390"/>
                    <a:pt x="12267" y="21390"/>
                    <a:pt x="14267" y="21160"/>
                  </a:cubicBezTo>
                  <a:cubicBezTo>
                    <a:pt x="16267" y="20930"/>
                    <a:pt x="18933" y="20471"/>
                    <a:pt x="21600" y="20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5708650" y="3549650"/>
              <a:ext cx="172544" cy="66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0" y="0"/>
                  </a:moveTo>
                  <a:cubicBezTo>
                    <a:pt x="5005" y="2263"/>
                    <a:pt x="10010" y="4526"/>
                    <a:pt x="14093" y="6823"/>
                  </a:cubicBezTo>
                  <a:cubicBezTo>
                    <a:pt x="18176" y="9120"/>
                    <a:pt x="21337" y="11451"/>
                    <a:pt x="21468" y="13611"/>
                  </a:cubicBezTo>
                  <a:cubicBezTo>
                    <a:pt x="21600" y="15771"/>
                    <a:pt x="18702" y="17760"/>
                    <a:pt x="15410" y="19063"/>
                  </a:cubicBezTo>
                  <a:cubicBezTo>
                    <a:pt x="12117" y="20366"/>
                    <a:pt x="8429" y="20983"/>
                    <a:pt x="47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6343650" y="3898900"/>
              <a:ext cx="1841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6318250" y="4025900"/>
              <a:ext cx="2159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7429500" y="3657600"/>
              <a:ext cx="63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863"/>
                    <a:pt x="0" y="7727"/>
                    <a:pt x="3600" y="11327"/>
                  </a:cubicBezTo>
                  <a:cubicBezTo>
                    <a:pt x="7200" y="14927"/>
                    <a:pt x="14400" y="182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7169150" y="4000500"/>
              <a:ext cx="647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4" y="18000"/>
                    <a:pt x="5647" y="14400"/>
                    <a:pt x="8541" y="11160"/>
                  </a:cubicBezTo>
                  <a:cubicBezTo>
                    <a:pt x="11435" y="7920"/>
                    <a:pt x="14400" y="5040"/>
                    <a:pt x="16588" y="3240"/>
                  </a:cubicBezTo>
                  <a:cubicBezTo>
                    <a:pt x="18776" y="1440"/>
                    <a:pt x="20188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7086600" y="4234230"/>
              <a:ext cx="165100" cy="171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4893"/>
                  </a:moveTo>
                  <a:cubicBezTo>
                    <a:pt x="277" y="3576"/>
                    <a:pt x="554" y="2259"/>
                    <a:pt x="2769" y="1337"/>
                  </a:cubicBezTo>
                  <a:cubicBezTo>
                    <a:pt x="4985" y="415"/>
                    <a:pt x="9138" y="-112"/>
                    <a:pt x="11908" y="20"/>
                  </a:cubicBezTo>
                  <a:cubicBezTo>
                    <a:pt x="14677" y="151"/>
                    <a:pt x="16062" y="942"/>
                    <a:pt x="16477" y="2522"/>
                  </a:cubicBezTo>
                  <a:cubicBezTo>
                    <a:pt x="16892" y="4103"/>
                    <a:pt x="16338" y="6473"/>
                    <a:pt x="14123" y="9239"/>
                  </a:cubicBezTo>
                  <a:cubicBezTo>
                    <a:pt x="11908" y="12005"/>
                    <a:pt x="8031" y="15166"/>
                    <a:pt x="5123" y="17273"/>
                  </a:cubicBezTo>
                  <a:cubicBezTo>
                    <a:pt x="2215" y="19381"/>
                    <a:pt x="277" y="20434"/>
                    <a:pt x="415" y="20961"/>
                  </a:cubicBezTo>
                  <a:cubicBezTo>
                    <a:pt x="554" y="21488"/>
                    <a:pt x="2769" y="21488"/>
                    <a:pt x="6646" y="20566"/>
                  </a:cubicBezTo>
                  <a:cubicBezTo>
                    <a:pt x="10523" y="19644"/>
                    <a:pt x="16062" y="17800"/>
                    <a:pt x="21600" y="15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7297674" y="4176699"/>
              <a:ext cx="125477" cy="23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60" fill="norm" stroke="1" extrusionOk="0">
                  <a:moveTo>
                    <a:pt x="21341" y="146"/>
                  </a:moveTo>
                  <a:cubicBezTo>
                    <a:pt x="19541" y="-47"/>
                    <a:pt x="17741" y="-240"/>
                    <a:pt x="14861" y="917"/>
                  </a:cubicBezTo>
                  <a:cubicBezTo>
                    <a:pt x="11981" y="2074"/>
                    <a:pt x="8021" y="4581"/>
                    <a:pt x="5321" y="7378"/>
                  </a:cubicBezTo>
                  <a:cubicBezTo>
                    <a:pt x="2621" y="10174"/>
                    <a:pt x="1181" y="13260"/>
                    <a:pt x="461" y="15381"/>
                  </a:cubicBezTo>
                  <a:cubicBezTo>
                    <a:pt x="-259" y="17503"/>
                    <a:pt x="-259" y="18660"/>
                    <a:pt x="1361" y="19624"/>
                  </a:cubicBezTo>
                  <a:cubicBezTo>
                    <a:pt x="2981" y="20589"/>
                    <a:pt x="6221" y="21360"/>
                    <a:pt x="8741" y="21360"/>
                  </a:cubicBezTo>
                  <a:cubicBezTo>
                    <a:pt x="11261" y="21360"/>
                    <a:pt x="13061" y="20589"/>
                    <a:pt x="14861" y="19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7476280" y="4146550"/>
              <a:ext cx="89518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600" fill="norm" stroke="1" extrusionOk="0">
                  <a:moveTo>
                    <a:pt x="9768" y="0"/>
                  </a:moveTo>
                  <a:cubicBezTo>
                    <a:pt x="7804" y="3193"/>
                    <a:pt x="5841" y="6386"/>
                    <a:pt x="4859" y="9673"/>
                  </a:cubicBezTo>
                  <a:cubicBezTo>
                    <a:pt x="3877" y="12960"/>
                    <a:pt x="3877" y="16341"/>
                    <a:pt x="3632" y="18501"/>
                  </a:cubicBezTo>
                  <a:cubicBezTo>
                    <a:pt x="3386" y="20661"/>
                    <a:pt x="2895" y="21600"/>
                    <a:pt x="2650" y="21600"/>
                  </a:cubicBezTo>
                  <a:cubicBezTo>
                    <a:pt x="2404" y="21600"/>
                    <a:pt x="2404" y="20661"/>
                    <a:pt x="3386" y="19252"/>
                  </a:cubicBezTo>
                  <a:cubicBezTo>
                    <a:pt x="4368" y="17843"/>
                    <a:pt x="6332" y="15965"/>
                    <a:pt x="8541" y="14557"/>
                  </a:cubicBezTo>
                  <a:cubicBezTo>
                    <a:pt x="10750" y="13148"/>
                    <a:pt x="13204" y="12209"/>
                    <a:pt x="15168" y="12115"/>
                  </a:cubicBezTo>
                  <a:cubicBezTo>
                    <a:pt x="17132" y="12021"/>
                    <a:pt x="18604" y="12772"/>
                    <a:pt x="19586" y="13617"/>
                  </a:cubicBezTo>
                  <a:cubicBezTo>
                    <a:pt x="20568" y="14463"/>
                    <a:pt x="21059" y="15402"/>
                    <a:pt x="20568" y="16623"/>
                  </a:cubicBezTo>
                  <a:cubicBezTo>
                    <a:pt x="20077" y="17843"/>
                    <a:pt x="18604" y="19346"/>
                    <a:pt x="16150" y="20191"/>
                  </a:cubicBezTo>
                  <a:cubicBezTo>
                    <a:pt x="13695" y="21037"/>
                    <a:pt x="10259" y="21224"/>
                    <a:pt x="7068" y="20473"/>
                  </a:cubicBezTo>
                  <a:cubicBezTo>
                    <a:pt x="3877" y="19722"/>
                    <a:pt x="932" y="18031"/>
                    <a:pt x="195" y="16810"/>
                  </a:cubicBezTo>
                  <a:cubicBezTo>
                    <a:pt x="-541" y="15590"/>
                    <a:pt x="932" y="14838"/>
                    <a:pt x="2404" y="14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7664450" y="4264522"/>
              <a:ext cx="825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215" y="12302"/>
                    <a:pt x="4431" y="4448"/>
                    <a:pt x="8031" y="1502"/>
                  </a:cubicBezTo>
                  <a:cubicBezTo>
                    <a:pt x="11631" y="-1443"/>
                    <a:pt x="1661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7768965" y="4223692"/>
              <a:ext cx="168536" cy="8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975" fill="norm" stroke="1" extrusionOk="0">
                  <a:moveTo>
                    <a:pt x="11778" y="3076"/>
                  </a:moveTo>
                  <a:cubicBezTo>
                    <a:pt x="10698" y="1415"/>
                    <a:pt x="9618" y="-247"/>
                    <a:pt x="7863" y="30"/>
                  </a:cubicBezTo>
                  <a:cubicBezTo>
                    <a:pt x="6108" y="307"/>
                    <a:pt x="3678" y="2522"/>
                    <a:pt x="2193" y="5015"/>
                  </a:cubicBezTo>
                  <a:cubicBezTo>
                    <a:pt x="708" y="7507"/>
                    <a:pt x="168" y="10276"/>
                    <a:pt x="33" y="13045"/>
                  </a:cubicBezTo>
                  <a:cubicBezTo>
                    <a:pt x="-102" y="15815"/>
                    <a:pt x="168" y="18584"/>
                    <a:pt x="978" y="19968"/>
                  </a:cubicBezTo>
                  <a:cubicBezTo>
                    <a:pt x="1788" y="21353"/>
                    <a:pt x="3138" y="21353"/>
                    <a:pt x="4758" y="19691"/>
                  </a:cubicBezTo>
                  <a:cubicBezTo>
                    <a:pt x="6378" y="18030"/>
                    <a:pt x="8268" y="14707"/>
                    <a:pt x="10428" y="13599"/>
                  </a:cubicBezTo>
                  <a:cubicBezTo>
                    <a:pt x="12588" y="12491"/>
                    <a:pt x="15018" y="13599"/>
                    <a:pt x="16908" y="14707"/>
                  </a:cubicBezTo>
                  <a:cubicBezTo>
                    <a:pt x="18798" y="15815"/>
                    <a:pt x="20148" y="16922"/>
                    <a:pt x="21498" y="18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7956550" y="4070350"/>
              <a:ext cx="79983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600" fill="norm" stroke="1" extrusionOk="0">
                  <a:moveTo>
                    <a:pt x="0" y="0"/>
                  </a:moveTo>
                  <a:cubicBezTo>
                    <a:pt x="7560" y="3851"/>
                    <a:pt x="15120" y="7702"/>
                    <a:pt x="18360" y="10884"/>
                  </a:cubicBezTo>
                  <a:cubicBezTo>
                    <a:pt x="21600" y="14065"/>
                    <a:pt x="20520" y="16577"/>
                    <a:pt x="18360" y="18251"/>
                  </a:cubicBezTo>
                  <a:cubicBezTo>
                    <a:pt x="16200" y="19926"/>
                    <a:pt x="12960" y="20763"/>
                    <a:pt x="97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8210550" y="39687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8474310" y="3580202"/>
              <a:ext cx="136291" cy="30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62" fill="norm" stroke="1" extrusionOk="0">
                  <a:moveTo>
                    <a:pt x="21073" y="2272"/>
                  </a:moveTo>
                  <a:cubicBezTo>
                    <a:pt x="20091" y="1542"/>
                    <a:pt x="19109" y="813"/>
                    <a:pt x="17637" y="375"/>
                  </a:cubicBezTo>
                  <a:cubicBezTo>
                    <a:pt x="16164" y="-63"/>
                    <a:pt x="14200" y="-209"/>
                    <a:pt x="11746" y="448"/>
                  </a:cubicBezTo>
                  <a:cubicBezTo>
                    <a:pt x="9291" y="1105"/>
                    <a:pt x="6346" y="2564"/>
                    <a:pt x="3891" y="5118"/>
                  </a:cubicBezTo>
                  <a:cubicBezTo>
                    <a:pt x="1437" y="7672"/>
                    <a:pt x="-527" y="11321"/>
                    <a:pt x="128" y="14313"/>
                  </a:cubicBezTo>
                  <a:cubicBezTo>
                    <a:pt x="782" y="17305"/>
                    <a:pt x="4055" y="19640"/>
                    <a:pt x="7491" y="20515"/>
                  </a:cubicBezTo>
                  <a:cubicBezTo>
                    <a:pt x="10928" y="21391"/>
                    <a:pt x="14528" y="20807"/>
                    <a:pt x="18128" y="20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8661399" y="3587749"/>
              <a:ext cx="106428" cy="28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18" fill="norm" stroke="1" extrusionOk="0">
                  <a:moveTo>
                    <a:pt x="7624" y="0"/>
                  </a:moveTo>
                  <a:cubicBezTo>
                    <a:pt x="5929" y="470"/>
                    <a:pt x="4235" y="939"/>
                    <a:pt x="3176" y="2348"/>
                  </a:cubicBezTo>
                  <a:cubicBezTo>
                    <a:pt x="2118" y="3757"/>
                    <a:pt x="1694" y="6104"/>
                    <a:pt x="1694" y="9000"/>
                  </a:cubicBezTo>
                  <a:cubicBezTo>
                    <a:pt x="1694" y="11896"/>
                    <a:pt x="2118" y="15339"/>
                    <a:pt x="2118" y="17530"/>
                  </a:cubicBezTo>
                  <a:cubicBezTo>
                    <a:pt x="2118" y="19722"/>
                    <a:pt x="1694" y="20661"/>
                    <a:pt x="1694" y="20661"/>
                  </a:cubicBezTo>
                  <a:cubicBezTo>
                    <a:pt x="1694" y="20661"/>
                    <a:pt x="2118" y="19722"/>
                    <a:pt x="3812" y="18313"/>
                  </a:cubicBezTo>
                  <a:cubicBezTo>
                    <a:pt x="5506" y="16904"/>
                    <a:pt x="8471" y="15026"/>
                    <a:pt x="10800" y="13852"/>
                  </a:cubicBezTo>
                  <a:cubicBezTo>
                    <a:pt x="13129" y="12678"/>
                    <a:pt x="14824" y="12209"/>
                    <a:pt x="16518" y="12209"/>
                  </a:cubicBezTo>
                  <a:cubicBezTo>
                    <a:pt x="18212" y="12209"/>
                    <a:pt x="19906" y="12678"/>
                    <a:pt x="20753" y="13304"/>
                  </a:cubicBezTo>
                  <a:cubicBezTo>
                    <a:pt x="21600" y="13930"/>
                    <a:pt x="21600" y="14713"/>
                    <a:pt x="19694" y="16122"/>
                  </a:cubicBezTo>
                  <a:cubicBezTo>
                    <a:pt x="17788" y="17530"/>
                    <a:pt x="13976" y="19565"/>
                    <a:pt x="10588" y="20583"/>
                  </a:cubicBezTo>
                  <a:cubicBezTo>
                    <a:pt x="7200" y="21600"/>
                    <a:pt x="4235" y="21600"/>
                    <a:pt x="2541" y="21052"/>
                  </a:cubicBezTo>
                  <a:cubicBezTo>
                    <a:pt x="847" y="20504"/>
                    <a:pt x="424" y="19409"/>
                    <a:pt x="0" y="18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8889999" y="374015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40"/>
                    <a:pt x="2057" y="10080"/>
                    <a:pt x="5657" y="648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9122943" y="3663438"/>
              <a:ext cx="205207" cy="10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948" fill="norm" stroke="1" extrusionOk="0">
                  <a:moveTo>
                    <a:pt x="12111" y="3839"/>
                  </a:moveTo>
                  <a:cubicBezTo>
                    <a:pt x="11450" y="2177"/>
                    <a:pt x="10788" y="516"/>
                    <a:pt x="9356" y="100"/>
                  </a:cubicBezTo>
                  <a:cubicBezTo>
                    <a:pt x="7923" y="-315"/>
                    <a:pt x="5719" y="516"/>
                    <a:pt x="3956" y="3423"/>
                  </a:cubicBezTo>
                  <a:cubicBezTo>
                    <a:pt x="2192" y="6331"/>
                    <a:pt x="870" y="11316"/>
                    <a:pt x="319" y="14847"/>
                  </a:cubicBezTo>
                  <a:cubicBezTo>
                    <a:pt x="-232" y="18377"/>
                    <a:pt x="-12" y="20454"/>
                    <a:pt x="539" y="20870"/>
                  </a:cubicBezTo>
                  <a:cubicBezTo>
                    <a:pt x="1090" y="21285"/>
                    <a:pt x="1972" y="20039"/>
                    <a:pt x="3405" y="17547"/>
                  </a:cubicBezTo>
                  <a:cubicBezTo>
                    <a:pt x="4837" y="15054"/>
                    <a:pt x="6821" y="11316"/>
                    <a:pt x="9246" y="10485"/>
                  </a:cubicBezTo>
                  <a:cubicBezTo>
                    <a:pt x="11670" y="9654"/>
                    <a:pt x="14535" y="11731"/>
                    <a:pt x="16629" y="13600"/>
                  </a:cubicBezTo>
                  <a:cubicBezTo>
                    <a:pt x="18723" y="15470"/>
                    <a:pt x="20046" y="17131"/>
                    <a:pt x="21368" y="18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9404349" y="3511550"/>
              <a:ext cx="79112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2571"/>
                    <a:pt x="14400" y="5143"/>
                    <a:pt x="18000" y="7886"/>
                  </a:cubicBezTo>
                  <a:cubicBezTo>
                    <a:pt x="21600" y="10629"/>
                    <a:pt x="21600" y="13543"/>
                    <a:pt x="18000" y="15857"/>
                  </a:cubicBezTo>
                  <a:cubicBezTo>
                    <a:pt x="14400" y="18171"/>
                    <a:pt x="720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9675937" y="3482817"/>
              <a:ext cx="115763" cy="27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69" fill="norm" stroke="1" extrusionOk="0">
                  <a:moveTo>
                    <a:pt x="21095" y="2692"/>
                  </a:moveTo>
                  <a:cubicBezTo>
                    <a:pt x="19166" y="1555"/>
                    <a:pt x="17238" y="419"/>
                    <a:pt x="15309" y="94"/>
                  </a:cubicBezTo>
                  <a:cubicBezTo>
                    <a:pt x="13381" y="-231"/>
                    <a:pt x="11452" y="256"/>
                    <a:pt x="8752" y="2124"/>
                  </a:cubicBezTo>
                  <a:cubicBezTo>
                    <a:pt x="6052" y="3992"/>
                    <a:pt x="2581" y="7240"/>
                    <a:pt x="1038" y="10407"/>
                  </a:cubicBezTo>
                  <a:cubicBezTo>
                    <a:pt x="-505" y="13574"/>
                    <a:pt x="-119" y="16659"/>
                    <a:pt x="845" y="18608"/>
                  </a:cubicBezTo>
                  <a:cubicBezTo>
                    <a:pt x="1809" y="20557"/>
                    <a:pt x="3352" y="21369"/>
                    <a:pt x="6824" y="21369"/>
                  </a:cubicBezTo>
                  <a:cubicBezTo>
                    <a:pt x="10295" y="21369"/>
                    <a:pt x="15695" y="20557"/>
                    <a:pt x="21095" y="19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9849355" y="3479800"/>
              <a:ext cx="120145" cy="25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17" fill="norm" stroke="1" extrusionOk="0">
                  <a:moveTo>
                    <a:pt x="6731" y="0"/>
                  </a:moveTo>
                  <a:cubicBezTo>
                    <a:pt x="4836" y="2321"/>
                    <a:pt x="2942" y="4641"/>
                    <a:pt x="1994" y="7944"/>
                  </a:cubicBezTo>
                  <a:cubicBezTo>
                    <a:pt x="1047" y="11246"/>
                    <a:pt x="1047" y="15531"/>
                    <a:pt x="857" y="18119"/>
                  </a:cubicBezTo>
                  <a:cubicBezTo>
                    <a:pt x="668" y="20707"/>
                    <a:pt x="289" y="21600"/>
                    <a:pt x="99" y="21511"/>
                  </a:cubicBezTo>
                  <a:cubicBezTo>
                    <a:pt x="-90" y="21421"/>
                    <a:pt x="-90" y="20350"/>
                    <a:pt x="857" y="18744"/>
                  </a:cubicBezTo>
                  <a:cubicBezTo>
                    <a:pt x="1805" y="17137"/>
                    <a:pt x="3699" y="14995"/>
                    <a:pt x="5215" y="13388"/>
                  </a:cubicBezTo>
                  <a:cubicBezTo>
                    <a:pt x="6731" y="11782"/>
                    <a:pt x="7868" y="10711"/>
                    <a:pt x="9384" y="10086"/>
                  </a:cubicBezTo>
                  <a:cubicBezTo>
                    <a:pt x="10899" y="9461"/>
                    <a:pt x="12794" y="9283"/>
                    <a:pt x="14499" y="9818"/>
                  </a:cubicBezTo>
                  <a:cubicBezTo>
                    <a:pt x="16205" y="10354"/>
                    <a:pt x="17721" y="11603"/>
                    <a:pt x="19047" y="12764"/>
                  </a:cubicBezTo>
                  <a:cubicBezTo>
                    <a:pt x="20373" y="13924"/>
                    <a:pt x="21510" y="14995"/>
                    <a:pt x="21510" y="16334"/>
                  </a:cubicBezTo>
                  <a:cubicBezTo>
                    <a:pt x="21510" y="17673"/>
                    <a:pt x="20373" y="19279"/>
                    <a:pt x="17531" y="20083"/>
                  </a:cubicBezTo>
                  <a:cubicBezTo>
                    <a:pt x="14689" y="20886"/>
                    <a:pt x="10142" y="20886"/>
                    <a:pt x="7110" y="20618"/>
                  </a:cubicBezTo>
                  <a:cubicBezTo>
                    <a:pt x="4078" y="20350"/>
                    <a:pt x="2563" y="19815"/>
                    <a:pt x="1805" y="19101"/>
                  </a:cubicBezTo>
                  <a:cubicBezTo>
                    <a:pt x="1047" y="18387"/>
                    <a:pt x="1047" y="17494"/>
                    <a:pt x="1047" y="16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0077450" y="3632200"/>
              <a:ext cx="146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0172699" y="3536950"/>
              <a:ext cx="254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960"/>
                    <a:pt x="7200" y="1920"/>
                    <a:pt x="3600" y="5520"/>
                  </a:cubicBezTo>
                  <a:cubicBezTo>
                    <a:pt x="0" y="9120"/>
                    <a:pt x="0" y="153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0288554" y="3551766"/>
              <a:ext cx="144496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14796" y="6714"/>
                  </a:moveTo>
                  <a:cubicBezTo>
                    <a:pt x="15109" y="5254"/>
                    <a:pt x="15422" y="3795"/>
                    <a:pt x="15109" y="2481"/>
                  </a:cubicBezTo>
                  <a:cubicBezTo>
                    <a:pt x="14796" y="1168"/>
                    <a:pt x="13857" y="0"/>
                    <a:pt x="12292" y="0"/>
                  </a:cubicBezTo>
                  <a:cubicBezTo>
                    <a:pt x="10727" y="0"/>
                    <a:pt x="8535" y="1168"/>
                    <a:pt x="6344" y="3211"/>
                  </a:cubicBezTo>
                  <a:cubicBezTo>
                    <a:pt x="4153" y="5254"/>
                    <a:pt x="1961" y="8173"/>
                    <a:pt x="866" y="10508"/>
                  </a:cubicBezTo>
                  <a:cubicBezTo>
                    <a:pt x="-230" y="12843"/>
                    <a:pt x="-230" y="14595"/>
                    <a:pt x="553" y="15178"/>
                  </a:cubicBezTo>
                  <a:cubicBezTo>
                    <a:pt x="1335" y="15762"/>
                    <a:pt x="2900" y="15178"/>
                    <a:pt x="4309" y="14157"/>
                  </a:cubicBezTo>
                  <a:cubicBezTo>
                    <a:pt x="5718" y="13135"/>
                    <a:pt x="6970" y="11676"/>
                    <a:pt x="8692" y="10216"/>
                  </a:cubicBezTo>
                  <a:cubicBezTo>
                    <a:pt x="10413" y="8757"/>
                    <a:pt x="12605" y="7297"/>
                    <a:pt x="13857" y="7297"/>
                  </a:cubicBezTo>
                  <a:cubicBezTo>
                    <a:pt x="15109" y="7297"/>
                    <a:pt x="15422" y="8757"/>
                    <a:pt x="15892" y="10946"/>
                  </a:cubicBezTo>
                  <a:cubicBezTo>
                    <a:pt x="16361" y="13135"/>
                    <a:pt x="16987" y="16054"/>
                    <a:pt x="17927" y="17951"/>
                  </a:cubicBezTo>
                  <a:cubicBezTo>
                    <a:pt x="18866" y="19849"/>
                    <a:pt x="20118" y="20724"/>
                    <a:pt x="213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0502900" y="3403600"/>
              <a:ext cx="71967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624" y="0"/>
                  </a:moveTo>
                  <a:cubicBezTo>
                    <a:pt x="14612" y="3796"/>
                    <a:pt x="21600" y="7593"/>
                    <a:pt x="21600" y="10996"/>
                  </a:cubicBezTo>
                  <a:cubicBezTo>
                    <a:pt x="21600" y="14400"/>
                    <a:pt x="14612" y="17411"/>
                    <a:pt x="9847" y="19113"/>
                  </a:cubicBezTo>
                  <a:cubicBezTo>
                    <a:pt x="5082" y="20815"/>
                    <a:pt x="2541" y="212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917700" y="5562600"/>
              <a:ext cx="1968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905000" y="5702300"/>
              <a:ext cx="254000" cy="5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0" fill="norm" stroke="1" extrusionOk="0">
                  <a:moveTo>
                    <a:pt x="0" y="14954"/>
                  </a:moveTo>
                  <a:cubicBezTo>
                    <a:pt x="540" y="18277"/>
                    <a:pt x="1080" y="21600"/>
                    <a:pt x="4230" y="19938"/>
                  </a:cubicBezTo>
                  <a:cubicBezTo>
                    <a:pt x="7380" y="18277"/>
                    <a:pt x="13140" y="11631"/>
                    <a:pt x="16470" y="7477"/>
                  </a:cubicBezTo>
                  <a:cubicBezTo>
                    <a:pt x="19800" y="3323"/>
                    <a:pt x="20700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7334250" y="4248150"/>
              <a:ext cx="6731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4" y="18933"/>
                    <a:pt x="4347" y="16267"/>
                    <a:pt x="6589" y="13733"/>
                  </a:cubicBezTo>
                  <a:cubicBezTo>
                    <a:pt x="8830" y="11200"/>
                    <a:pt x="11140" y="8800"/>
                    <a:pt x="13313" y="6733"/>
                  </a:cubicBezTo>
                  <a:cubicBezTo>
                    <a:pt x="15487" y="4667"/>
                    <a:pt x="17525" y="2933"/>
                    <a:pt x="18883" y="1867"/>
                  </a:cubicBezTo>
                  <a:cubicBezTo>
                    <a:pt x="20242" y="800"/>
                    <a:pt x="20921" y="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8515350" y="3575050"/>
              <a:ext cx="6413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3" y="19021"/>
                    <a:pt x="3707" y="16442"/>
                    <a:pt x="5810" y="13863"/>
                  </a:cubicBezTo>
                  <a:cubicBezTo>
                    <a:pt x="7913" y="11284"/>
                    <a:pt x="10265" y="8704"/>
                    <a:pt x="12939" y="6394"/>
                  </a:cubicBezTo>
                  <a:cubicBezTo>
                    <a:pt x="15612" y="4084"/>
                    <a:pt x="18606" y="20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818880" y="5364918"/>
              <a:ext cx="241821" cy="19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585" fill="norm" stroke="1" extrusionOk="0">
                  <a:moveTo>
                    <a:pt x="15260" y="6698"/>
                  </a:moveTo>
                  <a:cubicBezTo>
                    <a:pt x="14508" y="4715"/>
                    <a:pt x="13757" y="2731"/>
                    <a:pt x="12255" y="1409"/>
                  </a:cubicBezTo>
                  <a:cubicBezTo>
                    <a:pt x="10752" y="86"/>
                    <a:pt x="8498" y="-575"/>
                    <a:pt x="6432" y="637"/>
                  </a:cubicBezTo>
                  <a:cubicBezTo>
                    <a:pt x="4366" y="1849"/>
                    <a:pt x="2488" y="4935"/>
                    <a:pt x="1361" y="8352"/>
                  </a:cubicBezTo>
                  <a:cubicBezTo>
                    <a:pt x="234" y="11768"/>
                    <a:pt x="-142" y="15515"/>
                    <a:pt x="46" y="17829"/>
                  </a:cubicBezTo>
                  <a:cubicBezTo>
                    <a:pt x="234" y="20143"/>
                    <a:pt x="985" y="21025"/>
                    <a:pt x="2863" y="20033"/>
                  </a:cubicBezTo>
                  <a:cubicBezTo>
                    <a:pt x="4741" y="19041"/>
                    <a:pt x="7747" y="16176"/>
                    <a:pt x="9531" y="13972"/>
                  </a:cubicBezTo>
                  <a:cubicBezTo>
                    <a:pt x="11315" y="11768"/>
                    <a:pt x="11879" y="10225"/>
                    <a:pt x="12536" y="8572"/>
                  </a:cubicBezTo>
                  <a:cubicBezTo>
                    <a:pt x="13194" y="6919"/>
                    <a:pt x="13945" y="5156"/>
                    <a:pt x="14321" y="5156"/>
                  </a:cubicBezTo>
                  <a:cubicBezTo>
                    <a:pt x="14696" y="5156"/>
                    <a:pt x="14696" y="6919"/>
                    <a:pt x="15448" y="9564"/>
                  </a:cubicBezTo>
                  <a:cubicBezTo>
                    <a:pt x="16199" y="12209"/>
                    <a:pt x="17701" y="15735"/>
                    <a:pt x="18828" y="17719"/>
                  </a:cubicBezTo>
                  <a:cubicBezTo>
                    <a:pt x="19955" y="19703"/>
                    <a:pt x="20707" y="20143"/>
                    <a:pt x="21458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168650" y="5441950"/>
              <a:ext cx="158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270250" y="5353050"/>
              <a:ext cx="127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503"/>
                    <a:pt x="0" y="7005"/>
                    <a:pt x="3600" y="10605"/>
                  </a:cubicBezTo>
                  <a:cubicBezTo>
                    <a:pt x="7200" y="14205"/>
                    <a:pt x="14400" y="1790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3441700" y="5156200"/>
              <a:ext cx="174857" cy="3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99" fill="norm" stroke="1" extrusionOk="0">
                  <a:moveTo>
                    <a:pt x="6246" y="0"/>
                  </a:moveTo>
                  <a:cubicBezTo>
                    <a:pt x="5205" y="375"/>
                    <a:pt x="4164" y="749"/>
                    <a:pt x="3643" y="1935"/>
                  </a:cubicBezTo>
                  <a:cubicBezTo>
                    <a:pt x="3123" y="3121"/>
                    <a:pt x="3123" y="5119"/>
                    <a:pt x="3123" y="7991"/>
                  </a:cubicBezTo>
                  <a:cubicBezTo>
                    <a:pt x="3123" y="10862"/>
                    <a:pt x="3123" y="14608"/>
                    <a:pt x="2733" y="16918"/>
                  </a:cubicBezTo>
                  <a:cubicBezTo>
                    <a:pt x="2342" y="19228"/>
                    <a:pt x="1561" y="20102"/>
                    <a:pt x="1171" y="20102"/>
                  </a:cubicBezTo>
                  <a:cubicBezTo>
                    <a:pt x="781" y="20102"/>
                    <a:pt x="781" y="19228"/>
                    <a:pt x="1431" y="17729"/>
                  </a:cubicBezTo>
                  <a:cubicBezTo>
                    <a:pt x="2082" y="16231"/>
                    <a:pt x="3383" y="14109"/>
                    <a:pt x="4424" y="12798"/>
                  </a:cubicBezTo>
                  <a:cubicBezTo>
                    <a:pt x="5465" y="11487"/>
                    <a:pt x="6246" y="10987"/>
                    <a:pt x="7287" y="10862"/>
                  </a:cubicBezTo>
                  <a:cubicBezTo>
                    <a:pt x="8328" y="10738"/>
                    <a:pt x="9629" y="10987"/>
                    <a:pt x="11971" y="12173"/>
                  </a:cubicBezTo>
                  <a:cubicBezTo>
                    <a:pt x="14313" y="13360"/>
                    <a:pt x="17696" y="15482"/>
                    <a:pt x="19518" y="16855"/>
                  </a:cubicBezTo>
                  <a:cubicBezTo>
                    <a:pt x="21340" y="18229"/>
                    <a:pt x="21600" y="18853"/>
                    <a:pt x="21470" y="19477"/>
                  </a:cubicBezTo>
                  <a:cubicBezTo>
                    <a:pt x="21340" y="20102"/>
                    <a:pt x="20819" y="20726"/>
                    <a:pt x="19128" y="21101"/>
                  </a:cubicBezTo>
                  <a:cubicBezTo>
                    <a:pt x="17436" y="21475"/>
                    <a:pt x="14573" y="21600"/>
                    <a:pt x="11451" y="21413"/>
                  </a:cubicBezTo>
                  <a:cubicBezTo>
                    <a:pt x="8328" y="21225"/>
                    <a:pt x="4945" y="20726"/>
                    <a:pt x="2993" y="20164"/>
                  </a:cubicBezTo>
                  <a:cubicBezTo>
                    <a:pt x="1041" y="19602"/>
                    <a:pt x="520" y="18978"/>
                    <a:pt x="0" y="18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2779559" y="5661892"/>
              <a:ext cx="795491" cy="6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986" fill="norm" stroke="1" extrusionOk="0">
                  <a:moveTo>
                    <a:pt x="391" y="20986"/>
                  </a:moveTo>
                  <a:cubicBezTo>
                    <a:pt x="162" y="18961"/>
                    <a:pt x="-67" y="16936"/>
                    <a:pt x="19" y="15923"/>
                  </a:cubicBezTo>
                  <a:cubicBezTo>
                    <a:pt x="105" y="14911"/>
                    <a:pt x="506" y="14911"/>
                    <a:pt x="1623" y="13898"/>
                  </a:cubicBezTo>
                  <a:cubicBezTo>
                    <a:pt x="2740" y="12886"/>
                    <a:pt x="4574" y="10861"/>
                    <a:pt x="6665" y="8161"/>
                  </a:cubicBezTo>
                  <a:cubicBezTo>
                    <a:pt x="8756" y="5461"/>
                    <a:pt x="11105" y="2086"/>
                    <a:pt x="13397" y="736"/>
                  </a:cubicBezTo>
                  <a:cubicBezTo>
                    <a:pt x="15689" y="-614"/>
                    <a:pt x="17923" y="61"/>
                    <a:pt x="19270" y="1411"/>
                  </a:cubicBezTo>
                  <a:cubicBezTo>
                    <a:pt x="20616" y="2761"/>
                    <a:pt x="21075" y="4786"/>
                    <a:pt x="21533" y="6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3065321" y="5845832"/>
              <a:ext cx="357330" cy="18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12" fill="norm" stroke="1" extrusionOk="0">
                  <a:moveTo>
                    <a:pt x="104" y="8297"/>
                  </a:moveTo>
                  <a:cubicBezTo>
                    <a:pt x="-23" y="6356"/>
                    <a:pt x="-150" y="4414"/>
                    <a:pt x="485" y="2958"/>
                  </a:cubicBezTo>
                  <a:cubicBezTo>
                    <a:pt x="1121" y="1502"/>
                    <a:pt x="2518" y="531"/>
                    <a:pt x="4234" y="167"/>
                  </a:cubicBezTo>
                  <a:cubicBezTo>
                    <a:pt x="5949" y="-197"/>
                    <a:pt x="7982" y="46"/>
                    <a:pt x="9252" y="774"/>
                  </a:cubicBezTo>
                  <a:cubicBezTo>
                    <a:pt x="10523" y="1502"/>
                    <a:pt x="11031" y="2715"/>
                    <a:pt x="10332" y="5506"/>
                  </a:cubicBezTo>
                  <a:cubicBezTo>
                    <a:pt x="9634" y="8297"/>
                    <a:pt x="7728" y="12666"/>
                    <a:pt x="6330" y="15336"/>
                  </a:cubicBezTo>
                  <a:cubicBezTo>
                    <a:pt x="4932" y="18005"/>
                    <a:pt x="4043" y="18976"/>
                    <a:pt x="3281" y="19704"/>
                  </a:cubicBezTo>
                  <a:cubicBezTo>
                    <a:pt x="2518" y="20432"/>
                    <a:pt x="1883" y="20918"/>
                    <a:pt x="2137" y="21160"/>
                  </a:cubicBezTo>
                  <a:cubicBezTo>
                    <a:pt x="2391" y="21403"/>
                    <a:pt x="3535" y="21403"/>
                    <a:pt x="6203" y="20796"/>
                  </a:cubicBezTo>
                  <a:cubicBezTo>
                    <a:pt x="8871" y="20190"/>
                    <a:pt x="13064" y="18976"/>
                    <a:pt x="15859" y="18369"/>
                  </a:cubicBezTo>
                  <a:cubicBezTo>
                    <a:pt x="18655" y="17763"/>
                    <a:pt x="20052" y="17763"/>
                    <a:pt x="21450" y="17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962753" y="247650"/>
              <a:ext cx="135798" cy="162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92" fill="norm" stroke="1" extrusionOk="0">
                  <a:moveTo>
                    <a:pt x="6366" y="0"/>
                  </a:moveTo>
                  <a:cubicBezTo>
                    <a:pt x="6034" y="2769"/>
                    <a:pt x="5702" y="5538"/>
                    <a:pt x="5037" y="8446"/>
                  </a:cubicBezTo>
                  <a:cubicBezTo>
                    <a:pt x="4372" y="11354"/>
                    <a:pt x="3375" y="14400"/>
                    <a:pt x="2212" y="16754"/>
                  </a:cubicBezTo>
                  <a:cubicBezTo>
                    <a:pt x="1049" y="19108"/>
                    <a:pt x="-280" y="20769"/>
                    <a:pt x="52" y="21185"/>
                  </a:cubicBezTo>
                  <a:cubicBezTo>
                    <a:pt x="385" y="21600"/>
                    <a:pt x="2378" y="20769"/>
                    <a:pt x="6200" y="19385"/>
                  </a:cubicBezTo>
                  <a:cubicBezTo>
                    <a:pt x="10022" y="18000"/>
                    <a:pt x="15671" y="16062"/>
                    <a:pt x="21320" y="1412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062780" y="304800"/>
              <a:ext cx="2942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1333"/>
                    <a:pt x="-1585" y="2667"/>
                    <a:pt x="575" y="6267"/>
                  </a:cubicBezTo>
                  <a:cubicBezTo>
                    <a:pt x="2735" y="9867"/>
                    <a:pt x="11375" y="15733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2916365" y="279400"/>
              <a:ext cx="195136" cy="20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17" fill="norm" stroke="1" extrusionOk="0">
                  <a:moveTo>
                    <a:pt x="8173" y="0"/>
                  </a:moveTo>
                  <a:cubicBezTo>
                    <a:pt x="7941" y="2424"/>
                    <a:pt x="7709" y="4849"/>
                    <a:pt x="6547" y="7714"/>
                  </a:cubicBezTo>
                  <a:cubicBezTo>
                    <a:pt x="5386" y="10580"/>
                    <a:pt x="3296" y="13886"/>
                    <a:pt x="1902" y="16310"/>
                  </a:cubicBezTo>
                  <a:cubicBezTo>
                    <a:pt x="509" y="18735"/>
                    <a:pt x="-188" y="20278"/>
                    <a:pt x="44" y="20939"/>
                  </a:cubicBezTo>
                  <a:cubicBezTo>
                    <a:pt x="277" y="21600"/>
                    <a:pt x="1438" y="21380"/>
                    <a:pt x="5154" y="20388"/>
                  </a:cubicBezTo>
                  <a:cubicBezTo>
                    <a:pt x="8870" y="19396"/>
                    <a:pt x="15141" y="17633"/>
                    <a:pt x="21412" y="1586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3041649" y="374650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18"/>
                    <a:pt x="7200" y="10036"/>
                    <a:pt x="10800" y="13636"/>
                  </a:cubicBezTo>
                  <a:cubicBezTo>
                    <a:pt x="14400" y="17236"/>
                    <a:pt x="18000" y="194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7011003" y="298450"/>
              <a:ext cx="145448" cy="20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78" fill="norm" stroke="1" extrusionOk="0">
                  <a:moveTo>
                    <a:pt x="14723" y="0"/>
                  </a:moveTo>
                  <a:cubicBezTo>
                    <a:pt x="10094" y="5790"/>
                    <a:pt x="5466" y="11579"/>
                    <a:pt x="2843" y="15031"/>
                  </a:cubicBezTo>
                  <a:cubicBezTo>
                    <a:pt x="220" y="18482"/>
                    <a:pt x="-397" y="19596"/>
                    <a:pt x="220" y="20375"/>
                  </a:cubicBezTo>
                  <a:cubicBezTo>
                    <a:pt x="837" y="21155"/>
                    <a:pt x="2689" y="21600"/>
                    <a:pt x="6392" y="21266"/>
                  </a:cubicBezTo>
                  <a:cubicBezTo>
                    <a:pt x="10094" y="20932"/>
                    <a:pt x="15649" y="19819"/>
                    <a:pt x="21203" y="1870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7131050" y="431800"/>
              <a:ext cx="1" cy="152401"/>
            </a:xfrm>
            <a:prstGeom prst="ellipse">
              <a:avLst/>
            </a:pr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4121177" y="1911350"/>
              <a:ext cx="114273" cy="20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24" fill="norm" stroke="1" extrusionOk="0">
                  <a:moveTo>
                    <a:pt x="10598" y="0"/>
                  </a:moveTo>
                  <a:cubicBezTo>
                    <a:pt x="7457" y="6327"/>
                    <a:pt x="4315" y="12655"/>
                    <a:pt x="2351" y="16364"/>
                  </a:cubicBezTo>
                  <a:cubicBezTo>
                    <a:pt x="387" y="20073"/>
                    <a:pt x="-398" y="21164"/>
                    <a:pt x="191" y="21382"/>
                  </a:cubicBezTo>
                  <a:cubicBezTo>
                    <a:pt x="780" y="21600"/>
                    <a:pt x="2744" y="20945"/>
                    <a:pt x="6475" y="20182"/>
                  </a:cubicBezTo>
                  <a:cubicBezTo>
                    <a:pt x="10206" y="19418"/>
                    <a:pt x="15704" y="18545"/>
                    <a:pt x="21202" y="1767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4203700" y="2032000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7" name="Drawing"/>
          <p:cNvGrpSpPr/>
          <p:nvPr/>
        </p:nvGrpSpPr>
        <p:grpSpPr>
          <a:xfrm>
            <a:off x="812799" y="2146299"/>
            <a:ext cx="11867666" cy="6335586"/>
            <a:chOff x="0" y="0"/>
            <a:chExt cx="11867664" cy="6335584"/>
          </a:xfrm>
        </p:grpSpPr>
        <p:sp>
          <p:nvSpPr>
            <p:cNvPr id="826" name="Line"/>
            <p:cNvSpPr/>
            <p:nvPr/>
          </p:nvSpPr>
          <p:spPr>
            <a:xfrm>
              <a:off x="5334000" y="0"/>
              <a:ext cx="127001" cy="4240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0"/>
                  </a:moveTo>
                  <a:cubicBezTo>
                    <a:pt x="720" y="205"/>
                    <a:pt x="1440" y="409"/>
                    <a:pt x="2340" y="679"/>
                  </a:cubicBezTo>
                  <a:cubicBezTo>
                    <a:pt x="3240" y="948"/>
                    <a:pt x="4320" y="1282"/>
                    <a:pt x="5400" y="1638"/>
                  </a:cubicBezTo>
                  <a:cubicBezTo>
                    <a:pt x="6480" y="1993"/>
                    <a:pt x="7560" y="2370"/>
                    <a:pt x="8460" y="2758"/>
                  </a:cubicBezTo>
                  <a:cubicBezTo>
                    <a:pt x="9360" y="3146"/>
                    <a:pt x="10080" y="3544"/>
                    <a:pt x="10800" y="3921"/>
                  </a:cubicBezTo>
                  <a:cubicBezTo>
                    <a:pt x="11520" y="4298"/>
                    <a:pt x="12240" y="4654"/>
                    <a:pt x="12960" y="5026"/>
                  </a:cubicBezTo>
                  <a:cubicBezTo>
                    <a:pt x="13680" y="5397"/>
                    <a:pt x="14400" y="5785"/>
                    <a:pt x="14760" y="6195"/>
                  </a:cubicBezTo>
                  <a:cubicBezTo>
                    <a:pt x="15120" y="6604"/>
                    <a:pt x="15120" y="7035"/>
                    <a:pt x="15120" y="7477"/>
                  </a:cubicBezTo>
                  <a:cubicBezTo>
                    <a:pt x="15120" y="7918"/>
                    <a:pt x="15120" y="8371"/>
                    <a:pt x="15120" y="8839"/>
                  </a:cubicBezTo>
                  <a:cubicBezTo>
                    <a:pt x="15120" y="9308"/>
                    <a:pt x="15120" y="9793"/>
                    <a:pt x="15120" y="10234"/>
                  </a:cubicBezTo>
                  <a:cubicBezTo>
                    <a:pt x="15120" y="10676"/>
                    <a:pt x="15120" y="11075"/>
                    <a:pt x="15300" y="11473"/>
                  </a:cubicBezTo>
                  <a:cubicBezTo>
                    <a:pt x="15480" y="11872"/>
                    <a:pt x="15840" y="12271"/>
                    <a:pt x="16020" y="12707"/>
                  </a:cubicBezTo>
                  <a:cubicBezTo>
                    <a:pt x="16200" y="13143"/>
                    <a:pt x="16200" y="13617"/>
                    <a:pt x="16560" y="14086"/>
                  </a:cubicBezTo>
                  <a:cubicBezTo>
                    <a:pt x="16920" y="14554"/>
                    <a:pt x="17640" y="15018"/>
                    <a:pt x="18360" y="15465"/>
                  </a:cubicBezTo>
                  <a:cubicBezTo>
                    <a:pt x="19080" y="15912"/>
                    <a:pt x="19800" y="16343"/>
                    <a:pt x="20340" y="16784"/>
                  </a:cubicBezTo>
                  <a:cubicBezTo>
                    <a:pt x="20880" y="17226"/>
                    <a:pt x="21240" y="17679"/>
                    <a:pt x="21240" y="18104"/>
                  </a:cubicBezTo>
                  <a:cubicBezTo>
                    <a:pt x="21240" y="18530"/>
                    <a:pt x="20880" y="18928"/>
                    <a:pt x="20160" y="19327"/>
                  </a:cubicBezTo>
                  <a:cubicBezTo>
                    <a:pt x="19440" y="19725"/>
                    <a:pt x="18360" y="20124"/>
                    <a:pt x="18180" y="20437"/>
                  </a:cubicBezTo>
                  <a:cubicBezTo>
                    <a:pt x="18000" y="20749"/>
                    <a:pt x="18720" y="20975"/>
                    <a:pt x="19260" y="21115"/>
                  </a:cubicBezTo>
                  <a:cubicBezTo>
                    <a:pt x="19800" y="21255"/>
                    <a:pt x="20160" y="21309"/>
                    <a:pt x="20160" y="21385"/>
                  </a:cubicBezTo>
                  <a:cubicBezTo>
                    <a:pt x="20160" y="21460"/>
                    <a:pt x="19800" y="21557"/>
                    <a:pt x="19980" y="21578"/>
                  </a:cubicBezTo>
                  <a:cubicBezTo>
                    <a:pt x="20160" y="21600"/>
                    <a:pt x="20880" y="21546"/>
                    <a:pt x="21600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5005501" y="3835400"/>
              <a:ext cx="65388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36" y="21600"/>
                  </a:moveTo>
                  <a:cubicBezTo>
                    <a:pt x="15" y="19938"/>
                    <a:pt x="-6" y="18277"/>
                    <a:pt x="1" y="17308"/>
                  </a:cubicBezTo>
                  <a:cubicBezTo>
                    <a:pt x="8" y="16338"/>
                    <a:pt x="43" y="16062"/>
                    <a:pt x="179" y="15785"/>
                  </a:cubicBezTo>
                  <a:cubicBezTo>
                    <a:pt x="316" y="15508"/>
                    <a:pt x="553" y="15231"/>
                    <a:pt x="819" y="15092"/>
                  </a:cubicBezTo>
                  <a:cubicBezTo>
                    <a:pt x="1084" y="14954"/>
                    <a:pt x="1378" y="14954"/>
                    <a:pt x="1654" y="14538"/>
                  </a:cubicBezTo>
                  <a:cubicBezTo>
                    <a:pt x="1930" y="14123"/>
                    <a:pt x="2189" y="13292"/>
                    <a:pt x="2430" y="12600"/>
                  </a:cubicBezTo>
                  <a:cubicBezTo>
                    <a:pt x="2671" y="11908"/>
                    <a:pt x="2895" y="11354"/>
                    <a:pt x="3143" y="10800"/>
                  </a:cubicBezTo>
                  <a:cubicBezTo>
                    <a:pt x="3391" y="10246"/>
                    <a:pt x="3664" y="9692"/>
                    <a:pt x="3951" y="9138"/>
                  </a:cubicBezTo>
                  <a:cubicBezTo>
                    <a:pt x="4237" y="8585"/>
                    <a:pt x="4538" y="8031"/>
                    <a:pt x="4793" y="7615"/>
                  </a:cubicBezTo>
                  <a:cubicBezTo>
                    <a:pt x="5048" y="7200"/>
                    <a:pt x="5258" y="6923"/>
                    <a:pt x="5474" y="6646"/>
                  </a:cubicBezTo>
                  <a:cubicBezTo>
                    <a:pt x="5691" y="6369"/>
                    <a:pt x="5915" y="6092"/>
                    <a:pt x="6138" y="5815"/>
                  </a:cubicBezTo>
                  <a:cubicBezTo>
                    <a:pt x="6362" y="5538"/>
                    <a:pt x="6586" y="5262"/>
                    <a:pt x="6817" y="4846"/>
                  </a:cubicBezTo>
                  <a:cubicBezTo>
                    <a:pt x="7047" y="4431"/>
                    <a:pt x="7285" y="3877"/>
                    <a:pt x="7530" y="3462"/>
                  </a:cubicBezTo>
                  <a:cubicBezTo>
                    <a:pt x="7774" y="3046"/>
                    <a:pt x="8026" y="2769"/>
                    <a:pt x="8281" y="2492"/>
                  </a:cubicBezTo>
                  <a:cubicBezTo>
                    <a:pt x="8536" y="2215"/>
                    <a:pt x="8795" y="1938"/>
                    <a:pt x="9053" y="1662"/>
                  </a:cubicBezTo>
                  <a:cubicBezTo>
                    <a:pt x="9312" y="1385"/>
                    <a:pt x="9571" y="1108"/>
                    <a:pt x="9840" y="969"/>
                  </a:cubicBezTo>
                  <a:cubicBezTo>
                    <a:pt x="10109" y="831"/>
                    <a:pt x="10389" y="831"/>
                    <a:pt x="10665" y="692"/>
                  </a:cubicBezTo>
                  <a:cubicBezTo>
                    <a:pt x="10941" y="554"/>
                    <a:pt x="11213" y="277"/>
                    <a:pt x="11490" y="138"/>
                  </a:cubicBezTo>
                  <a:cubicBezTo>
                    <a:pt x="11766" y="0"/>
                    <a:pt x="12045" y="0"/>
                    <a:pt x="12321" y="0"/>
                  </a:cubicBezTo>
                  <a:cubicBezTo>
                    <a:pt x="12597" y="0"/>
                    <a:pt x="12870" y="0"/>
                    <a:pt x="13150" y="0"/>
                  </a:cubicBezTo>
                  <a:cubicBezTo>
                    <a:pt x="13429" y="0"/>
                    <a:pt x="13716" y="0"/>
                    <a:pt x="13989" y="0"/>
                  </a:cubicBezTo>
                  <a:cubicBezTo>
                    <a:pt x="14261" y="0"/>
                    <a:pt x="14520" y="0"/>
                    <a:pt x="14782" y="0"/>
                  </a:cubicBezTo>
                  <a:cubicBezTo>
                    <a:pt x="15044" y="0"/>
                    <a:pt x="15310" y="0"/>
                    <a:pt x="15565" y="0"/>
                  </a:cubicBezTo>
                  <a:cubicBezTo>
                    <a:pt x="15820" y="0"/>
                    <a:pt x="16065" y="0"/>
                    <a:pt x="16320" y="0"/>
                  </a:cubicBezTo>
                  <a:cubicBezTo>
                    <a:pt x="16575" y="0"/>
                    <a:pt x="16841" y="0"/>
                    <a:pt x="17092" y="138"/>
                  </a:cubicBezTo>
                  <a:cubicBezTo>
                    <a:pt x="17344" y="277"/>
                    <a:pt x="17582" y="554"/>
                    <a:pt x="17812" y="692"/>
                  </a:cubicBezTo>
                  <a:cubicBezTo>
                    <a:pt x="18043" y="831"/>
                    <a:pt x="18267" y="831"/>
                    <a:pt x="18483" y="969"/>
                  </a:cubicBezTo>
                  <a:cubicBezTo>
                    <a:pt x="18700" y="1108"/>
                    <a:pt x="18910" y="1385"/>
                    <a:pt x="19158" y="1662"/>
                  </a:cubicBezTo>
                  <a:cubicBezTo>
                    <a:pt x="19406" y="1938"/>
                    <a:pt x="19693" y="2215"/>
                    <a:pt x="19976" y="2492"/>
                  </a:cubicBezTo>
                  <a:cubicBezTo>
                    <a:pt x="20259" y="2769"/>
                    <a:pt x="20538" y="3046"/>
                    <a:pt x="20808" y="3462"/>
                  </a:cubicBezTo>
                  <a:cubicBezTo>
                    <a:pt x="21077" y="3877"/>
                    <a:pt x="21335" y="4431"/>
                    <a:pt x="21594" y="4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7144113" y="3669168"/>
              <a:ext cx="75838" cy="40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48" fill="norm" stroke="1" extrusionOk="0">
                  <a:moveTo>
                    <a:pt x="1697" y="5096"/>
                  </a:moveTo>
                  <a:cubicBezTo>
                    <a:pt x="1697" y="4537"/>
                    <a:pt x="1697" y="3977"/>
                    <a:pt x="2597" y="3921"/>
                  </a:cubicBezTo>
                  <a:cubicBezTo>
                    <a:pt x="3497" y="3865"/>
                    <a:pt x="5297" y="4313"/>
                    <a:pt x="6197" y="5768"/>
                  </a:cubicBezTo>
                  <a:cubicBezTo>
                    <a:pt x="7097" y="7223"/>
                    <a:pt x="7097" y="9685"/>
                    <a:pt x="7097" y="12147"/>
                  </a:cubicBezTo>
                  <a:cubicBezTo>
                    <a:pt x="7097" y="14609"/>
                    <a:pt x="7097" y="17071"/>
                    <a:pt x="7097" y="18582"/>
                  </a:cubicBezTo>
                  <a:cubicBezTo>
                    <a:pt x="7097" y="20093"/>
                    <a:pt x="7097" y="20653"/>
                    <a:pt x="6497" y="19589"/>
                  </a:cubicBezTo>
                  <a:cubicBezTo>
                    <a:pt x="5897" y="18526"/>
                    <a:pt x="4697" y="15840"/>
                    <a:pt x="3497" y="12874"/>
                  </a:cubicBezTo>
                  <a:cubicBezTo>
                    <a:pt x="2297" y="9909"/>
                    <a:pt x="1097" y="6663"/>
                    <a:pt x="497" y="4649"/>
                  </a:cubicBezTo>
                  <a:cubicBezTo>
                    <a:pt x="-103" y="2634"/>
                    <a:pt x="-103" y="1851"/>
                    <a:pt x="197" y="1179"/>
                  </a:cubicBezTo>
                  <a:cubicBezTo>
                    <a:pt x="497" y="508"/>
                    <a:pt x="1097" y="-52"/>
                    <a:pt x="1697" y="4"/>
                  </a:cubicBezTo>
                  <a:cubicBezTo>
                    <a:pt x="2297" y="60"/>
                    <a:pt x="2897" y="731"/>
                    <a:pt x="3197" y="3082"/>
                  </a:cubicBezTo>
                  <a:cubicBezTo>
                    <a:pt x="3497" y="5432"/>
                    <a:pt x="3497" y="9461"/>
                    <a:pt x="3497" y="11755"/>
                  </a:cubicBezTo>
                  <a:cubicBezTo>
                    <a:pt x="3497" y="14050"/>
                    <a:pt x="3497" y="14609"/>
                    <a:pt x="3497" y="15281"/>
                  </a:cubicBezTo>
                  <a:cubicBezTo>
                    <a:pt x="3497" y="15952"/>
                    <a:pt x="3497" y="16736"/>
                    <a:pt x="4097" y="16624"/>
                  </a:cubicBezTo>
                  <a:cubicBezTo>
                    <a:pt x="4697" y="16512"/>
                    <a:pt x="5897" y="15504"/>
                    <a:pt x="6797" y="13378"/>
                  </a:cubicBezTo>
                  <a:cubicBezTo>
                    <a:pt x="7697" y="11252"/>
                    <a:pt x="8297" y="8006"/>
                    <a:pt x="8597" y="6103"/>
                  </a:cubicBezTo>
                  <a:cubicBezTo>
                    <a:pt x="8897" y="4201"/>
                    <a:pt x="8897" y="3641"/>
                    <a:pt x="8597" y="3641"/>
                  </a:cubicBezTo>
                  <a:cubicBezTo>
                    <a:pt x="8297" y="3641"/>
                    <a:pt x="7697" y="4201"/>
                    <a:pt x="8597" y="6383"/>
                  </a:cubicBezTo>
                  <a:cubicBezTo>
                    <a:pt x="9497" y="8566"/>
                    <a:pt x="11897" y="12371"/>
                    <a:pt x="14297" y="15169"/>
                  </a:cubicBezTo>
                  <a:cubicBezTo>
                    <a:pt x="16697" y="17967"/>
                    <a:pt x="19097" y="19757"/>
                    <a:pt x="21497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9436100" y="3651249"/>
              <a:ext cx="444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3" y="2479"/>
                  </a:moveTo>
                  <a:cubicBezTo>
                    <a:pt x="12343" y="1889"/>
                    <a:pt x="12343" y="1298"/>
                    <a:pt x="10800" y="3010"/>
                  </a:cubicBezTo>
                  <a:cubicBezTo>
                    <a:pt x="9257" y="4721"/>
                    <a:pt x="6171" y="8734"/>
                    <a:pt x="4114" y="11331"/>
                  </a:cubicBezTo>
                  <a:cubicBezTo>
                    <a:pt x="2057" y="13928"/>
                    <a:pt x="1029" y="15108"/>
                    <a:pt x="514" y="15993"/>
                  </a:cubicBezTo>
                  <a:cubicBezTo>
                    <a:pt x="0" y="16879"/>
                    <a:pt x="0" y="17469"/>
                    <a:pt x="0" y="17469"/>
                  </a:cubicBezTo>
                  <a:cubicBezTo>
                    <a:pt x="0" y="17469"/>
                    <a:pt x="0" y="16879"/>
                    <a:pt x="1029" y="14400"/>
                  </a:cubicBezTo>
                  <a:cubicBezTo>
                    <a:pt x="2057" y="11921"/>
                    <a:pt x="4114" y="7554"/>
                    <a:pt x="5143" y="5075"/>
                  </a:cubicBezTo>
                  <a:cubicBezTo>
                    <a:pt x="6171" y="2597"/>
                    <a:pt x="6171" y="2007"/>
                    <a:pt x="6171" y="1357"/>
                  </a:cubicBezTo>
                  <a:cubicBezTo>
                    <a:pt x="6171" y="708"/>
                    <a:pt x="6171" y="0"/>
                    <a:pt x="6686" y="0"/>
                  </a:cubicBezTo>
                  <a:cubicBezTo>
                    <a:pt x="7200" y="0"/>
                    <a:pt x="8229" y="708"/>
                    <a:pt x="9771" y="2715"/>
                  </a:cubicBezTo>
                  <a:cubicBezTo>
                    <a:pt x="11314" y="4721"/>
                    <a:pt x="13371" y="8026"/>
                    <a:pt x="15429" y="11390"/>
                  </a:cubicBezTo>
                  <a:cubicBezTo>
                    <a:pt x="17486" y="14754"/>
                    <a:pt x="19543" y="181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7101695" y="4328384"/>
              <a:ext cx="264305" cy="18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80" fill="norm" stroke="1" extrusionOk="0">
                  <a:moveTo>
                    <a:pt x="10606" y="8274"/>
                  </a:moveTo>
                  <a:cubicBezTo>
                    <a:pt x="10949" y="7061"/>
                    <a:pt x="11292" y="5847"/>
                    <a:pt x="11035" y="4149"/>
                  </a:cubicBezTo>
                  <a:cubicBezTo>
                    <a:pt x="10777" y="2450"/>
                    <a:pt x="9920" y="265"/>
                    <a:pt x="8377" y="23"/>
                  </a:cubicBezTo>
                  <a:cubicBezTo>
                    <a:pt x="6835" y="-220"/>
                    <a:pt x="4606" y="1479"/>
                    <a:pt x="2977" y="4998"/>
                  </a:cubicBezTo>
                  <a:cubicBezTo>
                    <a:pt x="1349" y="8517"/>
                    <a:pt x="320" y="13856"/>
                    <a:pt x="63" y="17011"/>
                  </a:cubicBezTo>
                  <a:cubicBezTo>
                    <a:pt x="-194" y="20167"/>
                    <a:pt x="320" y="21137"/>
                    <a:pt x="1863" y="21137"/>
                  </a:cubicBezTo>
                  <a:cubicBezTo>
                    <a:pt x="3406" y="21137"/>
                    <a:pt x="5977" y="20167"/>
                    <a:pt x="7692" y="18225"/>
                  </a:cubicBezTo>
                  <a:cubicBezTo>
                    <a:pt x="9406" y="16283"/>
                    <a:pt x="10263" y="13371"/>
                    <a:pt x="10777" y="10944"/>
                  </a:cubicBezTo>
                  <a:cubicBezTo>
                    <a:pt x="11292" y="8517"/>
                    <a:pt x="11463" y="6576"/>
                    <a:pt x="11549" y="6697"/>
                  </a:cubicBezTo>
                  <a:cubicBezTo>
                    <a:pt x="11635" y="6818"/>
                    <a:pt x="11635" y="9002"/>
                    <a:pt x="12235" y="11429"/>
                  </a:cubicBezTo>
                  <a:cubicBezTo>
                    <a:pt x="12835" y="13856"/>
                    <a:pt x="14035" y="16526"/>
                    <a:pt x="15663" y="18225"/>
                  </a:cubicBezTo>
                  <a:cubicBezTo>
                    <a:pt x="17292" y="19924"/>
                    <a:pt x="19349" y="20652"/>
                    <a:pt x="21406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9423399" y="4178299"/>
              <a:ext cx="154142" cy="45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48" fill="norm" stroke="1" extrusionOk="0">
                  <a:moveTo>
                    <a:pt x="7881" y="0"/>
                  </a:moveTo>
                  <a:cubicBezTo>
                    <a:pt x="7005" y="3000"/>
                    <a:pt x="6130" y="6000"/>
                    <a:pt x="5400" y="9050"/>
                  </a:cubicBezTo>
                  <a:cubicBezTo>
                    <a:pt x="4670" y="12100"/>
                    <a:pt x="4086" y="15200"/>
                    <a:pt x="3795" y="16850"/>
                  </a:cubicBezTo>
                  <a:cubicBezTo>
                    <a:pt x="3503" y="18500"/>
                    <a:pt x="3503" y="18700"/>
                    <a:pt x="4232" y="18000"/>
                  </a:cubicBezTo>
                  <a:cubicBezTo>
                    <a:pt x="4962" y="17300"/>
                    <a:pt x="6422" y="15700"/>
                    <a:pt x="7589" y="14700"/>
                  </a:cubicBezTo>
                  <a:cubicBezTo>
                    <a:pt x="8757" y="13700"/>
                    <a:pt x="9632" y="13300"/>
                    <a:pt x="10946" y="13050"/>
                  </a:cubicBezTo>
                  <a:cubicBezTo>
                    <a:pt x="12259" y="12800"/>
                    <a:pt x="14011" y="12700"/>
                    <a:pt x="15470" y="12850"/>
                  </a:cubicBezTo>
                  <a:cubicBezTo>
                    <a:pt x="16930" y="13000"/>
                    <a:pt x="18097" y="13400"/>
                    <a:pt x="19265" y="14250"/>
                  </a:cubicBezTo>
                  <a:cubicBezTo>
                    <a:pt x="20432" y="15100"/>
                    <a:pt x="21600" y="16400"/>
                    <a:pt x="21162" y="17600"/>
                  </a:cubicBezTo>
                  <a:cubicBezTo>
                    <a:pt x="20724" y="18800"/>
                    <a:pt x="18681" y="19900"/>
                    <a:pt x="15908" y="20600"/>
                  </a:cubicBezTo>
                  <a:cubicBezTo>
                    <a:pt x="13135" y="21300"/>
                    <a:pt x="9632" y="21600"/>
                    <a:pt x="6859" y="21100"/>
                  </a:cubicBezTo>
                  <a:cubicBezTo>
                    <a:pt x="4086" y="20600"/>
                    <a:pt x="2043" y="19300"/>
                    <a:pt x="0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4252599" y="2724150"/>
              <a:ext cx="586101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4498" y="0"/>
                  </a:moveTo>
                  <a:cubicBezTo>
                    <a:pt x="3333" y="0"/>
                    <a:pt x="2167" y="0"/>
                    <a:pt x="1390" y="186"/>
                  </a:cubicBezTo>
                  <a:cubicBezTo>
                    <a:pt x="613" y="372"/>
                    <a:pt x="225" y="745"/>
                    <a:pt x="69" y="2048"/>
                  </a:cubicBezTo>
                  <a:cubicBezTo>
                    <a:pt x="-86" y="3352"/>
                    <a:pt x="-8" y="5586"/>
                    <a:pt x="574" y="8379"/>
                  </a:cubicBezTo>
                  <a:cubicBezTo>
                    <a:pt x="1157" y="11172"/>
                    <a:pt x="2245" y="14524"/>
                    <a:pt x="4187" y="17131"/>
                  </a:cubicBezTo>
                  <a:cubicBezTo>
                    <a:pt x="6130" y="19738"/>
                    <a:pt x="8927" y="21600"/>
                    <a:pt x="11452" y="21600"/>
                  </a:cubicBezTo>
                  <a:cubicBezTo>
                    <a:pt x="13977" y="21600"/>
                    <a:pt x="16231" y="19738"/>
                    <a:pt x="17862" y="18993"/>
                  </a:cubicBezTo>
                  <a:cubicBezTo>
                    <a:pt x="19494" y="18248"/>
                    <a:pt x="20504" y="18621"/>
                    <a:pt x="21514" y="1899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4603749" y="2743199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4336648" y="2480405"/>
              <a:ext cx="400453" cy="15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866" fill="norm" stroke="1" extrusionOk="0">
                  <a:moveTo>
                    <a:pt x="2396" y="328"/>
                  </a:moveTo>
                  <a:cubicBezTo>
                    <a:pt x="1604" y="44"/>
                    <a:pt x="813" y="-240"/>
                    <a:pt x="360" y="328"/>
                  </a:cubicBezTo>
                  <a:cubicBezTo>
                    <a:pt x="-92" y="897"/>
                    <a:pt x="-205" y="2318"/>
                    <a:pt x="530" y="4592"/>
                  </a:cubicBezTo>
                  <a:cubicBezTo>
                    <a:pt x="1265" y="6865"/>
                    <a:pt x="2848" y="9992"/>
                    <a:pt x="5619" y="12976"/>
                  </a:cubicBezTo>
                  <a:cubicBezTo>
                    <a:pt x="8390" y="15960"/>
                    <a:pt x="12348" y="18802"/>
                    <a:pt x="14949" y="20081"/>
                  </a:cubicBezTo>
                  <a:cubicBezTo>
                    <a:pt x="17550" y="21360"/>
                    <a:pt x="18794" y="21076"/>
                    <a:pt x="19755" y="19228"/>
                  </a:cubicBezTo>
                  <a:cubicBezTo>
                    <a:pt x="20716" y="17381"/>
                    <a:pt x="21395" y="13971"/>
                    <a:pt x="21395" y="11413"/>
                  </a:cubicBezTo>
                  <a:cubicBezTo>
                    <a:pt x="21395" y="8855"/>
                    <a:pt x="20716" y="7149"/>
                    <a:pt x="20038" y="544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498910" y="2254250"/>
              <a:ext cx="15331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7353" y="21600"/>
                  </a:moveTo>
                  <a:cubicBezTo>
                    <a:pt x="4761" y="21032"/>
                    <a:pt x="2169" y="20463"/>
                    <a:pt x="873" y="19421"/>
                  </a:cubicBezTo>
                  <a:cubicBezTo>
                    <a:pt x="-423" y="18379"/>
                    <a:pt x="-423" y="16863"/>
                    <a:pt x="1881" y="15632"/>
                  </a:cubicBezTo>
                  <a:cubicBezTo>
                    <a:pt x="4185" y="14400"/>
                    <a:pt x="8793" y="13453"/>
                    <a:pt x="11817" y="13263"/>
                  </a:cubicBezTo>
                  <a:cubicBezTo>
                    <a:pt x="14841" y="13074"/>
                    <a:pt x="16281" y="13642"/>
                    <a:pt x="17577" y="14211"/>
                  </a:cubicBezTo>
                  <a:cubicBezTo>
                    <a:pt x="18873" y="14779"/>
                    <a:pt x="20025" y="15347"/>
                    <a:pt x="20025" y="15916"/>
                  </a:cubicBezTo>
                  <a:cubicBezTo>
                    <a:pt x="20025" y="16484"/>
                    <a:pt x="18873" y="17053"/>
                    <a:pt x="16569" y="16863"/>
                  </a:cubicBezTo>
                  <a:cubicBezTo>
                    <a:pt x="14265" y="16674"/>
                    <a:pt x="10809" y="15726"/>
                    <a:pt x="7641" y="14400"/>
                  </a:cubicBezTo>
                  <a:cubicBezTo>
                    <a:pt x="4473" y="13074"/>
                    <a:pt x="1593" y="11368"/>
                    <a:pt x="585" y="10137"/>
                  </a:cubicBezTo>
                  <a:cubicBezTo>
                    <a:pt x="-423" y="8905"/>
                    <a:pt x="441" y="8147"/>
                    <a:pt x="2601" y="8053"/>
                  </a:cubicBezTo>
                  <a:cubicBezTo>
                    <a:pt x="4761" y="7958"/>
                    <a:pt x="8217" y="8526"/>
                    <a:pt x="10809" y="8811"/>
                  </a:cubicBezTo>
                  <a:cubicBezTo>
                    <a:pt x="13401" y="9095"/>
                    <a:pt x="15129" y="9095"/>
                    <a:pt x="16857" y="9095"/>
                  </a:cubicBezTo>
                  <a:cubicBezTo>
                    <a:pt x="18585" y="9095"/>
                    <a:pt x="20313" y="9095"/>
                    <a:pt x="20745" y="7579"/>
                  </a:cubicBezTo>
                  <a:cubicBezTo>
                    <a:pt x="21177" y="6063"/>
                    <a:pt x="20313" y="3032"/>
                    <a:pt x="19449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4356100" y="2133728"/>
              <a:ext cx="355600" cy="8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8" fill="norm" stroke="1" extrusionOk="0">
                  <a:moveTo>
                    <a:pt x="0" y="14697"/>
                  </a:moveTo>
                  <a:cubicBezTo>
                    <a:pt x="2314" y="9788"/>
                    <a:pt x="4629" y="4879"/>
                    <a:pt x="7264" y="2179"/>
                  </a:cubicBezTo>
                  <a:cubicBezTo>
                    <a:pt x="9900" y="-521"/>
                    <a:pt x="12857" y="-1012"/>
                    <a:pt x="15300" y="2424"/>
                  </a:cubicBezTo>
                  <a:cubicBezTo>
                    <a:pt x="17743" y="5861"/>
                    <a:pt x="19671" y="13224"/>
                    <a:pt x="21600" y="2058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4533900" y="1022349"/>
              <a:ext cx="63500" cy="8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720" y="19762"/>
                    <a:pt x="15840" y="17923"/>
                    <a:pt x="14040" y="16136"/>
                  </a:cubicBezTo>
                  <a:cubicBezTo>
                    <a:pt x="12240" y="14349"/>
                    <a:pt x="11520" y="12613"/>
                    <a:pt x="10800" y="10723"/>
                  </a:cubicBezTo>
                  <a:cubicBezTo>
                    <a:pt x="10080" y="8834"/>
                    <a:pt x="9360" y="6791"/>
                    <a:pt x="9000" y="5081"/>
                  </a:cubicBezTo>
                  <a:cubicBezTo>
                    <a:pt x="8640" y="3370"/>
                    <a:pt x="8640" y="1991"/>
                    <a:pt x="7200" y="1200"/>
                  </a:cubicBezTo>
                  <a:cubicBezTo>
                    <a:pt x="5760" y="409"/>
                    <a:pt x="2880" y="204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4425949" y="1032143"/>
              <a:ext cx="260351" cy="174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21182"/>
                  </a:moveTo>
                  <a:cubicBezTo>
                    <a:pt x="1756" y="15011"/>
                    <a:pt x="3512" y="8839"/>
                    <a:pt x="4917" y="4982"/>
                  </a:cubicBezTo>
                  <a:cubicBezTo>
                    <a:pt x="6322" y="1125"/>
                    <a:pt x="7376" y="-418"/>
                    <a:pt x="9220" y="96"/>
                  </a:cubicBezTo>
                  <a:cubicBezTo>
                    <a:pt x="11063" y="611"/>
                    <a:pt x="13698" y="3182"/>
                    <a:pt x="15893" y="5753"/>
                  </a:cubicBezTo>
                  <a:cubicBezTo>
                    <a:pt x="18088" y="8325"/>
                    <a:pt x="19844" y="10896"/>
                    <a:pt x="21600" y="1346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5471497" y="3794306"/>
              <a:ext cx="1265853" cy="15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29" fill="norm" stroke="1" extrusionOk="0">
                  <a:moveTo>
                    <a:pt x="578" y="21429"/>
                  </a:moveTo>
                  <a:cubicBezTo>
                    <a:pt x="398" y="20553"/>
                    <a:pt x="217" y="19678"/>
                    <a:pt x="109" y="18510"/>
                  </a:cubicBezTo>
                  <a:cubicBezTo>
                    <a:pt x="1" y="17343"/>
                    <a:pt x="-35" y="15883"/>
                    <a:pt x="37" y="14861"/>
                  </a:cubicBezTo>
                  <a:cubicBezTo>
                    <a:pt x="109" y="13840"/>
                    <a:pt x="290" y="13256"/>
                    <a:pt x="867" y="12526"/>
                  </a:cubicBezTo>
                  <a:cubicBezTo>
                    <a:pt x="1443" y="11797"/>
                    <a:pt x="2417" y="10921"/>
                    <a:pt x="3625" y="9607"/>
                  </a:cubicBezTo>
                  <a:cubicBezTo>
                    <a:pt x="4833" y="8294"/>
                    <a:pt x="6276" y="6543"/>
                    <a:pt x="7538" y="5229"/>
                  </a:cubicBezTo>
                  <a:cubicBezTo>
                    <a:pt x="8800" y="3915"/>
                    <a:pt x="9882" y="3040"/>
                    <a:pt x="10999" y="2164"/>
                  </a:cubicBezTo>
                  <a:cubicBezTo>
                    <a:pt x="12117" y="1288"/>
                    <a:pt x="13271" y="413"/>
                    <a:pt x="14497" y="121"/>
                  </a:cubicBezTo>
                  <a:cubicBezTo>
                    <a:pt x="15723" y="-171"/>
                    <a:pt x="17021" y="121"/>
                    <a:pt x="18049" y="413"/>
                  </a:cubicBezTo>
                  <a:cubicBezTo>
                    <a:pt x="19077" y="705"/>
                    <a:pt x="19834" y="997"/>
                    <a:pt x="20375" y="1726"/>
                  </a:cubicBezTo>
                  <a:cubicBezTo>
                    <a:pt x="20916" y="2456"/>
                    <a:pt x="21240" y="3624"/>
                    <a:pt x="21565" y="479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5428121" y="3778514"/>
              <a:ext cx="1733683" cy="10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89" fill="norm" stroke="1" extrusionOk="0">
                  <a:moveTo>
                    <a:pt x="330" y="17494"/>
                  </a:moveTo>
                  <a:cubicBezTo>
                    <a:pt x="172" y="16594"/>
                    <a:pt x="14" y="15694"/>
                    <a:pt x="1" y="15019"/>
                  </a:cubicBezTo>
                  <a:cubicBezTo>
                    <a:pt x="-12" y="14344"/>
                    <a:pt x="120" y="13894"/>
                    <a:pt x="647" y="13444"/>
                  </a:cubicBezTo>
                  <a:cubicBezTo>
                    <a:pt x="1173" y="12994"/>
                    <a:pt x="2095" y="12544"/>
                    <a:pt x="3057" y="12094"/>
                  </a:cubicBezTo>
                  <a:cubicBezTo>
                    <a:pt x="4018" y="11644"/>
                    <a:pt x="5019" y="11194"/>
                    <a:pt x="6112" y="10969"/>
                  </a:cubicBezTo>
                  <a:cubicBezTo>
                    <a:pt x="7206" y="10744"/>
                    <a:pt x="8391" y="10744"/>
                    <a:pt x="9458" y="10744"/>
                  </a:cubicBezTo>
                  <a:cubicBezTo>
                    <a:pt x="10525" y="10744"/>
                    <a:pt x="11473" y="10744"/>
                    <a:pt x="12421" y="10969"/>
                  </a:cubicBezTo>
                  <a:cubicBezTo>
                    <a:pt x="13369" y="11194"/>
                    <a:pt x="14318" y="11644"/>
                    <a:pt x="15068" y="11194"/>
                  </a:cubicBezTo>
                  <a:cubicBezTo>
                    <a:pt x="15819" y="10744"/>
                    <a:pt x="16372" y="9394"/>
                    <a:pt x="16754" y="8719"/>
                  </a:cubicBezTo>
                  <a:cubicBezTo>
                    <a:pt x="17136" y="8044"/>
                    <a:pt x="17347" y="8044"/>
                    <a:pt x="17373" y="8494"/>
                  </a:cubicBezTo>
                  <a:cubicBezTo>
                    <a:pt x="17400" y="8944"/>
                    <a:pt x="17242" y="9844"/>
                    <a:pt x="16623" y="10294"/>
                  </a:cubicBezTo>
                  <a:cubicBezTo>
                    <a:pt x="16004" y="10744"/>
                    <a:pt x="14924" y="10744"/>
                    <a:pt x="13883" y="10519"/>
                  </a:cubicBezTo>
                  <a:cubicBezTo>
                    <a:pt x="12843" y="10294"/>
                    <a:pt x="11842" y="9844"/>
                    <a:pt x="10880" y="9169"/>
                  </a:cubicBezTo>
                  <a:cubicBezTo>
                    <a:pt x="9919" y="8494"/>
                    <a:pt x="8997" y="7594"/>
                    <a:pt x="8114" y="6694"/>
                  </a:cubicBezTo>
                  <a:cubicBezTo>
                    <a:pt x="7232" y="5794"/>
                    <a:pt x="6389" y="4894"/>
                    <a:pt x="5454" y="3994"/>
                  </a:cubicBezTo>
                  <a:cubicBezTo>
                    <a:pt x="4519" y="3094"/>
                    <a:pt x="3491" y="2194"/>
                    <a:pt x="2899" y="1744"/>
                  </a:cubicBezTo>
                  <a:cubicBezTo>
                    <a:pt x="2306" y="1294"/>
                    <a:pt x="2148" y="1294"/>
                    <a:pt x="2161" y="1069"/>
                  </a:cubicBezTo>
                  <a:cubicBezTo>
                    <a:pt x="2174" y="844"/>
                    <a:pt x="2359" y="394"/>
                    <a:pt x="2978" y="169"/>
                  </a:cubicBezTo>
                  <a:cubicBezTo>
                    <a:pt x="3597" y="-56"/>
                    <a:pt x="4650" y="-56"/>
                    <a:pt x="5678" y="169"/>
                  </a:cubicBezTo>
                  <a:cubicBezTo>
                    <a:pt x="6705" y="394"/>
                    <a:pt x="7706" y="844"/>
                    <a:pt x="8668" y="1294"/>
                  </a:cubicBezTo>
                  <a:cubicBezTo>
                    <a:pt x="9629" y="1744"/>
                    <a:pt x="10551" y="2194"/>
                    <a:pt x="11552" y="3094"/>
                  </a:cubicBezTo>
                  <a:cubicBezTo>
                    <a:pt x="12553" y="3994"/>
                    <a:pt x="13633" y="5344"/>
                    <a:pt x="14673" y="6694"/>
                  </a:cubicBezTo>
                  <a:cubicBezTo>
                    <a:pt x="15714" y="8044"/>
                    <a:pt x="16715" y="9394"/>
                    <a:pt x="17518" y="10519"/>
                  </a:cubicBezTo>
                  <a:cubicBezTo>
                    <a:pt x="18322" y="11644"/>
                    <a:pt x="18928" y="12544"/>
                    <a:pt x="19309" y="12994"/>
                  </a:cubicBezTo>
                  <a:cubicBezTo>
                    <a:pt x="19691" y="13444"/>
                    <a:pt x="19849" y="13444"/>
                    <a:pt x="19296" y="13444"/>
                  </a:cubicBezTo>
                  <a:cubicBezTo>
                    <a:pt x="18743" y="13444"/>
                    <a:pt x="17479" y="13444"/>
                    <a:pt x="16267" y="13444"/>
                  </a:cubicBezTo>
                  <a:cubicBezTo>
                    <a:pt x="15055" y="13444"/>
                    <a:pt x="13896" y="13444"/>
                    <a:pt x="12829" y="13894"/>
                  </a:cubicBezTo>
                  <a:cubicBezTo>
                    <a:pt x="11763" y="14344"/>
                    <a:pt x="10788" y="15244"/>
                    <a:pt x="9840" y="16144"/>
                  </a:cubicBezTo>
                  <a:cubicBezTo>
                    <a:pt x="8891" y="17044"/>
                    <a:pt x="7969" y="17944"/>
                    <a:pt x="7074" y="18619"/>
                  </a:cubicBezTo>
                  <a:cubicBezTo>
                    <a:pt x="6178" y="19294"/>
                    <a:pt x="5309" y="19744"/>
                    <a:pt x="4769" y="19969"/>
                  </a:cubicBezTo>
                  <a:cubicBezTo>
                    <a:pt x="4229" y="20194"/>
                    <a:pt x="4018" y="20194"/>
                    <a:pt x="3834" y="19744"/>
                  </a:cubicBezTo>
                  <a:cubicBezTo>
                    <a:pt x="3649" y="19294"/>
                    <a:pt x="3491" y="18394"/>
                    <a:pt x="3478" y="17719"/>
                  </a:cubicBezTo>
                  <a:cubicBezTo>
                    <a:pt x="3465" y="17044"/>
                    <a:pt x="3597" y="16594"/>
                    <a:pt x="4203" y="15694"/>
                  </a:cubicBezTo>
                  <a:cubicBezTo>
                    <a:pt x="4808" y="14794"/>
                    <a:pt x="5888" y="13444"/>
                    <a:pt x="6995" y="12544"/>
                  </a:cubicBezTo>
                  <a:cubicBezTo>
                    <a:pt x="8101" y="11644"/>
                    <a:pt x="9234" y="11194"/>
                    <a:pt x="10248" y="10969"/>
                  </a:cubicBezTo>
                  <a:cubicBezTo>
                    <a:pt x="11262" y="10744"/>
                    <a:pt x="12158" y="10744"/>
                    <a:pt x="13159" y="11194"/>
                  </a:cubicBezTo>
                  <a:cubicBezTo>
                    <a:pt x="14160" y="11644"/>
                    <a:pt x="15266" y="12544"/>
                    <a:pt x="16201" y="13444"/>
                  </a:cubicBezTo>
                  <a:cubicBezTo>
                    <a:pt x="17136" y="14344"/>
                    <a:pt x="17900" y="15244"/>
                    <a:pt x="18559" y="16144"/>
                  </a:cubicBezTo>
                  <a:cubicBezTo>
                    <a:pt x="19217" y="17044"/>
                    <a:pt x="19770" y="17944"/>
                    <a:pt x="20179" y="18844"/>
                  </a:cubicBezTo>
                  <a:cubicBezTo>
                    <a:pt x="20587" y="19744"/>
                    <a:pt x="20850" y="20644"/>
                    <a:pt x="20903" y="21094"/>
                  </a:cubicBezTo>
                  <a:cubicBezTo>
                    <a:pt x="20956" y="21544"/>
                    <a:pt x="20798" y="21544"/>
                    <a:pt x="20310" y="20644"/>
                  </a:cubicBezTo>
                  <a:cubicBezTo>
                    <a:pt x="19823" y="19744"/>
                    <a:pt x="19007" y="17944"/>
                    <a:pt x="18150" y="16369"/>
                  </a:cubicBezTo>
                  <a:cubicBezTo>
                    <a:pt x="17294" y="14794"/>
                    <a:pt x="16399" y="13444"/>
                    <a:pt x="15477" y="12544"/>
                  </a:cubicBezTo>
                  <a:cubicBezTo>
                    <a:pt x="14555" y="11644"/>
                    <a:pt x="13607" y="11194"/>
                    <a:pt x="12606" y="10969"/>
                  </a:cubicBezTo>
                  <a:cubicBezTo>
                    <a:pt x="11605" y="10744"/>
                    <a:pt x="10551" y="10744"/>
                    <a:pt x="9497" y="10744"/>
                  </a:cubicBezTo>
                  <a:cubicBezTo>
                    <a:pt x="8444" y="10744"/>
                    <a:pt x="7390" y="10744"/>
                    <a:pt x="6376" y="10969"/>
                  </a:cubicBezTo>
                  <a:cubicBezTo>
                    <a:pt x="5362" y="11194"/>
                    <a:pt x="4387" y="11644"/>
                    <a:pt x="3742" y="11869"/>
                  </a:cubicBezTo>
                  <a:cubicBezTo>
                    <a:pt x="3096" y="12094"/>
                    <a:pt x="2780" y="12094"/>
                    <a:pt x="2556" y="12094"/>
                  </a:cubicBezTo>
                  <a:cubicBezTo>
                    <a:pt x="2332" y="12094"/>
                    <a:pt x="2201" y="12094"/>
                    <a:pt x="2201" y="12094"/>
                  </a:cubicBezTo>
                  <a:cubicBezTo>
                    <a:pt x="2201" y="12094"/>
                    <a:pt x="2332" y="12094"/>
                    <a:pt x="2872" y="11419"/>
                  </a:cubicBezTo>
                  <a:cubicBezTo>
                    <a:pt x="3412" y="10744"/>
                    <a:pt x="4361" y="9394"/>
                    <a:pt x="5348" y="8494"/>
                  </a:cubicBezTo>
                  <a:cubicBezTo>
                    <a:pt x="6336" y="7594"/>
                    <a:pt x="7364" y="7144"/>
                    <a:pt x="8457" y="6919"/>
                  </a:cubicBezTo>
                  <a:cubicBezTo>
                    <a:pt x="9550" y="6694"/>
                    <a:pt x="10709" y="6694"/>
                    <a:pt x="11749" y="7144"/>
                  </a:cubicBezTo>
                  <a:cubicBezTo>
                    <a:pt x="12790" y="7594"/>
                    <a:pt x="13712" y="8494"/>
                    <a:pt x="14673" y="9619"/>
                  </a:cubicBezTo>
                  <a:cubicBezTo>
                    <a:pt x="15635" y="10744"/>
                    <a:pt x="16636" y="12094"/>
                    <a:pt x="17637" y="13219"/>
                  </a:cubicBezTo>
                  <a:cubicBezTo>
                    <a:pt x="18638" y="14344"/>
                    <a:pt x="19639" y="15244"/>
                    <a:pt x="20231" y="15919"/>
                  </a:cubicBezTo>
                  <a:cubicBezTo>
                    <a:pt x="20824" y="16594"/>
                    <a:pt x="21008" y="17044"/>
                    <a:pt x="21193" y="17269"/>
                  </a:cubicBezTo>
                  <a:cubicBezTo>
                    <a:pt x="21377" y="17494"/>
                    <a:pt x="21562" y="17494"/>
                    <a:pt x="21575" y="17269"/>
                  </a:cubicBezTo>
                  <a:cubicBezTo>
                    <a:pt x="21588" y="17044"/>
                    <a:pt x="21430" y="16594"/>
                    <a:pt x="21272" y="16144"/>
                  </a:cubicBezTo>
                  <a:cubicBezTo>
                    <a:pt x="21114" y="15694"/>
                    <a:pt x="20956" y="15244"/>
                    <a:pt x="20798" y="1479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9405610" y="3698599"/>
              <a:ext cx="2170441" cy="15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92" fill="norm" stroke="1" extrusionOk="0">
                  <a:moveTo>
                    <a:pt x="429" y="17114"/>
                  </a:moveTo>
                  <a:cubicBezTo>
                    <a:pt x="239" y="16238"/>
                    <a:pt x="50" y="15362"/>
                    <a:pt x="8" y="14778"/>
                  </a:cubicBezTo>
                  <a:cubicBezTo>
                    <a:pt x="-34" y="14195"/>
                    <a:pt x="71" y="13903"/>
                    <a:pt x="523" y="13465"/>
                  </a:cubicBezTo>
                  <a:cubicBezTo>
                    <a:pt x="976" y="13027"/>
                    <a:pt x="1775" y="12443"/>
                    <a:pt x="2563" y="11860"/>
                  </a:cubicBezTo>
                  <a:cubicBezTo>
                    <a:pt x="3352" y="11276"/>
                    <a:pt x="4130" y="10692"/>
                    <a:pt x="4845" y="10254"/>
                  </a:cubicBezTo>
                  <a:cubicBezTo>
                    <a:pt x="5561" y="9816"/>
                    <a:pt x="6213" y="9524"/>
                    <a:pt x="7001" y="9233"/>
                  </a:cubicBezTo>
                  <a:cubicBezTo>
                    <a:pt x="7790" y="8941"/>
                    <a:pt x="8715" y="8649"/>
                    <a:pt x="9609" y="8357"/>
                  </a:cubicBezTo>
                  <a:cubicBezTo>
                    <a:pt x="10503" y="8065"/>
                    <a:pt x="11365" y="7773"/>
                    <a:pt x="12249" y="7481"/>
                  </a:cubicBezTo>
                  <a:cubicBezTo>
                    <a:pt x="13132" y="7189"/>
                    <a:pt x="14036" y="6897"/>
                    <a:pt x="14951" y="6751"/>
                  </a:cubicBezTo>
                  <a:cubicBezTo>
                    <a:pt x="15866" y="6606"/>
                    <a:pt x="16792" y="6606"/>
                    <a:pt x="17528" y="6897"/>
                  </a:cubicBezTo>
                  <a:cubicBezTo>
                    <a:pt x="18264" y="7189"/>
                    <a:pt x="18811" y="7773"/>
                    <a:pt x="19158" y="8211"/>
                  </a:cubicBezTo>
                  <a:cubicBezTo>
                    <a:pt x="19505" y="8649"/>
                    <a:pt x="19652" y="8941"/>
                    <a:pt x="19663" y="9378"/>
                  </a:cubicBezTo>
                  <a:cubicBezTo>
                    <a:pt x="19673" y="9816"/>
                    <a:pt x="19547" y="10400"/>
                    <a:pt x="19158" y="10692"/>
                  </a:cubicBezTo>
                  <a:cubicBezTo>
                    <a:pt x="18769" y="10984"/>
                    <a:pt x="18117" y="10984"/>
                    <a:pt x="17381" y="10546"/>
                  </a:cubicBezTo>
                  <a:cubicBezTo>
                    <a:pt x="16644" y="10108"/>
                    <a:pt x="15824" y="9233"/>
                    <a:pt x="14993" y="8649"/>
                  </a:cubicBezTo>
                  <a:cubicBezTo>
                    <a:pt x="14163" y="8065"/>
                    <a:pt x="13321" y="7773"/>
                    <a:pt x="12480" y="7335"/>
                  </a:cubicBezTo>
                  <a:cubicBezTo>
                    <a:pt x="11639" y="6897"/>
                    <a:pt x="10798" y="6314"/>
                    <a:pt x="10009" y="5876"/>
                  </a:cubicBezTo>
                  <a:cubicBezTo>
                    <a:pt x="9220" y="5438"/>
                    <a:pt x="8484" y="5146"/>
                    <a:pt x="7664" y="4854"/>
                  </a:cubicBezTo>
                  <a:cubicBezTo>
                    <a:pt x="6844" y="4562"/>
                    <a:pt x="5939" y="4270"/>
                    <a:pt x="5056" y="4124"/>
                  </a:cubicBezTo>
                  <a:cubicBezTo>
                    <a:pt x="4172" y="3978"/>
                    <a:pt x="3310" y="3978"/>
                    <a:pt x="2658" y="3833"/>
                  </a:cubicBezTo>
                  <a:cubicBezTo>
                    <a:pt x="2006" y="3687"/>
                    <a:pt x="1564" y="3395"/>
                    <a:pt x="1281" y="2957"/>
                  </a:cubicBezTo>
                  <a:cubicBezTo>
                    <a:pt x="997" y="2519"/>
                    <a:pt x="870" y="1935"/>
                    <a:pt x="881" y="1351"/>
                  </a:cubicBezTo>
                  <a:cubicBezTo>
                    <a:pt x="891" y="768"/>
                    <a:pt x="1039" y="184"/>
                    <a:pt x="1459" y="38"/>
                  </a:cubicBezTo>
                  <a:cubicBezTo>
                    <a:pt x="1880" y="-108"/>
                    <a:pt x="2574" y="184"/>
                    <a:pt x="3247" y="622"/>
                  </a:cubicBezTo>
                  <a:cubicBezTo>
                    <a:pt x="3920" y="1060"/>
                    <a:pt x="4572" y="1643"/>
                    <a:pt x="5308" y="2081"/>
                  </a:cubicBezTo>
                  <a:cubicBezTo>
                    <a:pt x="6044" y="2519"/>
                    <a:pt x="6865" y="2811"/>
                    <a:pt x="7653" y="3249"/>
                  </a:cubicBezTo>
                  <a:cubicBezTo>
                    <a:pt x="8442" y="3687"/>
                    <a:pt x="9199" y="4270"/>
                    <a:pt x="9998" y="4854"/>
                  </a:cubicBezTo>
                  <a:cubicBezTo>
                    <a:pt x="10798" y="5438"/>
                    <a:pt x="11639" y="6022"/>
                    <a:pt x="12407" y="6606"/>
                  </a:cubicBezTo>
                  <a:cubicBezTo>
                    <a:pt x="13174" y="7189"/>
                    <a:pt x="13868" y="7773"/>
                    <a:pt x="14573" y="8357"/>
                  </a:cubicBezTo>
                  <a:cubicBezTo>
                    <a:pt x="15277" y="8941"/>
                    <a:pt x="15992" y="9524"/>
                    <a:pt x="16708" y="10254"/>
                  </a:cubicBezTo>
                  <a:cubicBezTo>
                    <a:pt x="17423" y="10984"/>
                    <a:pt x="18138" y="11860"/>
                    <a:pt x="18632" y="12589"/>
                  </a:cubicBezTo>
                  <a:cubicBezTo>
                    <a:pt x="19126" y="13319"/>
                    <a:pt x="19400" y="13903"/>
                    <a:pt x="19631" y="14341"/>
                  </a:cubicBezTo>
                  <a:cubicBezTo>
                    <a:pt x="19862" y="14778"/>
                    <a:pt x="20052" y="15070"/>
                    <a:pt x="20031" y="15216"/>
                  </a:cubicBezTo>
                  <a:cubicBezTo>
                    <a:pt x="20010" y="15362"/>
                    <a:pt x="19778" y="15362"/>
                    <a:pt x="19242" y="15216"/>
                  </a:cubicBezTo>
                  <a:cubicBezTo>
                    <a:pt x="18706" y="15070"/>
                    <a:pt x="17864" y="14778"/>
                    <a:pt x="17002" y="14195"/>
                  </a:cubicBezTo>
                  <a:cubicBezTo>
                    <a:pt x="16140" y="13611"/>
                    <a:pt x="15256" y="12735"/>
                    <a:pt x="14405" y="12006"/>
                  </a:cubicBezTo>
                  <a:cubicBezTo>
                    <a:pt x="13553" y="11276"/>
                    <a:pt x="12733" y="10692"/>
                    <a:pt x="11912" y="10108"/>
                  </a:cubicBezTo>
                  <a:cubicBezTo>
                    <a:pt x="11092" y="9524"/>
                    <a:pt x="10272" y="8941"/>
                    <a:pt x="9430" y="8357"/>
                  </a:cubicBezTo>
                  <a:cubicBezTo>
                    <a:pt x="8589" y="7773"/>
                    <a:pt x="7727" y="7189"/>
                    <a:pt x="6917" y="6751"/>
                  </a:cubicBezTo>
                  <a:cubicBezTo>
                    <a:pt x="6107" y="6314"/>
                    <a:pt x="5350" y="6022"/>
                    <a:pt x="4509" y="5876"/>
                  </a:cubicBezTo>
                  <a:cubicBezTo>
                    <a:pt x="3668" y="5730"/>
                    <a:pt x="2742" y="5730"/>
                    <a:pt x="2216" y="5730"/>
                  </a:cubicBezTo>
                  <a:cubicBezTo>
                    <a:pt x="1691" y="5730"/>
                    <a:pt x="1564" y="5730"/>
                    <a:pt x="1564" y="5876"/>
                  </a:cubicBezTo>
                  <a:cubicBezTo>
                    <a:pt x="1564" y="6022"/>
                    <a:pt x="1691" y="6314"/>
                    <a:pt x="2122" y="6751"/>
                  </a:cubicBezTo>
                  <a:cubicBezTo>
                    <a:pt x="2553" y="7189"/>
                    <a:pt x="3289" y="7773"/>
                    <a:pt x="4078" y="8065"/>
                  </a:cubicBezTo>
                  <a:cubicBezTo>
                    <a:pt x="4866" y="8357"/>
                    <a:pt x="5708" y="8357"/>
                    <a:pt x="6549" y="8357"/>
                  </a:cubicBezTo>
                  <a:cubicBezTo>
                    <a:pt x="7390" y="8357"/>
                    <a:pt x="8232" y="8357"/>
                    <a:pt x="8978" y="8357"/>
                  </a:cubicBezTo>
                  <a:cubicBezTo>
                    <a:pt x="9725" y="8357"/>
                    <a:pt x="10377" y="8357"/>
                    <a:pt x="11260" y="8649"/>
                  </a:cubicBezTo>
                  <a:cubicBezTo>
                    <a:pt x="12144" y="8941"/>
                    <a:pt x="13258" y="9524"/>
                    <a:pt x="14152" y="9962"/>
                  </a:cubicBezTo>
                  <a:cubicBezTo>
                    <a:pt x="15046" y="10400"/>
                    <a:pt x="15719" y="10692"/>
                    <a:pt x="16613" y="11422"/>
                  </a:cubicBezTo>
                  <a:cubicBezTo>
                    <a:pt x="17507" y="12151"/>
                    <a:pt x="18622" y="13319"/>
                    <a:pt x="19484" y="15070"/>
                  </a:cubicBezTo>
                  <a:cubicBezTo>
                    <a:pt x="20346" y="16822"/>
                    <a:pt x="20956" y="19157"/>
                    <a:pt x="21566" y="2149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7137825" y="2863850"/>
              <a:ext cx="69426" cy="1046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33" fill="norm" stroke="1" extrusionOk="0">
                  <a:moveTo>
                    <a:pt x="9686" y="0"/>
                  </a:moveTo>
                  <a:cubicBezTo>
                    <a:pt x="7068" y="915"/>
                    <a:pt x="4450" y="1829"/>
                    <a:pt x="2813" y="3027"/>
                  </a:cubicBezTo>
                  <a:cubicBezTo>
                    <a:pt x="1177" y="4224"/>
                    <a:pt x="523" y="5705"/>
                    <a:pt x="195" y="7120"/>
                  </a:cubicBezTo>
                  <a:cubicBezTo>
                    <a:pt x="-132" y="8535"/>
                    <a:pt x="-132" y="9885"/>
                    <a:pt x="850" y="11301"/>
                  </a:cubicBezTo>
                  <a:cubicBezTo>
                    <a:pt x="1832" y="12716"/>
                    <a:pt x="3795" y="14197"/>
                    <a:pt x="6086" y="15634"/>
                  </a:cubicBezTo>
                  <a:cubicBezTo>
                    <a:pt x="8377" y="17071"/>
                    <a:pt x="10995" y="18465"/>
                    <a:pt x="12632" y="19292"/>
                  </a:cubicBezTo>
                  <a:cubicBezTo>
                    <a:pt x="14268" y="20119"/>
                    <a:pt x="14923" y="20381"/>
                    <a:pt x="15904" y="20707"/>
                  </a:cubicBezTo>
                  <a:cubicBezTo>
                    <a:pt x="16886" y="21034"/>
                    <a:pt x="18195" y="21426"/>
                    <a:pt x="19177" y="21513"/>
                  </a:cubicBezTo>
                  <a:cubicBezTo>
                    <a:pt x="20159" y="21600"/>
                    <a:pt x="20813" y="21382"/>
                    <a:pt x="21468" y="2116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7137400" y="2800713"/>
              <a:ext cx="2419350" cy="8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1512"/>
                  </a:moveTo>
                  <a:cubicBezTo>
                    <a:pt x="378" y="18426"/>
                    <a:pt x="756" y="15341"/>
                    <a:pt x="1238" y="13026"/>
                  </a:cubicBezTo>
                  <a:cubicBezTo>
                    <a:pt x="1720" y="10712"/>
                    <a:pt x="2306" y="9169"/>
                    <a:pt x="2929" y="8141"/>
                  </a:cubicBezTo>
                  <a:cubicBezTo>
                    <a:pt x="3553" y="7112"/>
                    <a:pt x="4214" y="6598"/>
                    <a:pt x="4876" y="5569"/>
                  </a:cubicBezTo>
                  <a:cubicBezTo>
                    <a:pt x="5537" y="4541"/>
                    <a:pt x="6198" y="2998"/>
                    <a:pt x="6869" y="1969"/>
                  </a:cubicBezTo>
                  <a:cubicBezTo>
                    <a:pt x="7540" y="941"/>
                    <a:pt x="8220" y="426"/>
                    <a:pt x="8882" y="169"/>
                  </a:cubicBezTo>
                  <a:cubicBezTo>
                    <a:pt x="9543" y="-88"/>
                    <a:pt x="10186" y="-88"/>
                    <a:pt x="10847" y="426"/>
                  </a:cubicBezTo>
                  <a:cubicBezTo>
                    <a:pt x="11509" y="941"/>
                    <a:pt x="12189" y="1969"/>
                    <a:pt x="12869" y="1969"/>
                  </a:cubicBezTo>
                  <a:cubicBezTo>
                    <a:pt x="13550" y="1969"/>
                    <a:pt x="14230" y="941"/>
                    <a:pt x="14967" y="941"/>
                  </a:cubicBezTo>
                  <a:cubicBezTo>
                    <a:pt x="15704" y="941"/>
                    <a:pt x="16498" y="1969"/>
                    <a:pt x="17140" y="3255"/>
                  </a:cubicBezTo>
                  <a:cubicBezTo>
                    <a:pt x="17783" y="4541"/>
                    <a:pt x="18274" y="6083"/>
                    <a:pt x="18737" y="7626"/>
                  </a:cubicBezTo>
                  <a:cubicBezTo>
                    <a:pt x="19200" y="9169"/>
                    <a:pt x="19635" y="10712"/>
                    <a:pt x="20041" y="12512"/>
                  </a:cubicBezTo>
                  <a:cubicBezTo>
                    <a:pt x="20447" y="14312"/>
                    <a:pt x="20825" y="16369"/>
                    <a:pt x="21080" y="17912"/>
                  </a:cubicBezTo>
                  <a:cubicBezTo>
                    <a:pt x="21335" y="19455"/>
                    <a:pt x="21468" y="20483"/>
                    <a:pt x="21600" y="2151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9448800" y="2832100"/>
              <a:ext cx="72528" cy="107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14811" y="0"/>
                  </a:moveTo>
                  <a:cubicBezTo>
                    <a:pt x="17280" y="424"/>
                    <a:pt x="19749" y="847"/>
                    <a:pt x="20674" y="1567"/>
                  </a:cubicBezTo>
                  <a:cubicBezTo>
                    <a:pt x="21600" y="2287"/>
                    <a:pt x="20983" y="3304"/>
                    <a:pt x="20366" y="4553"/>
                  </a:cubicBezTo>
                  <a:cubicBezTo>
                    <a:pt x="19749" y="5802"/>
                    <a:pt x="19131" y="7285"/>
                    <a:pt x="19131" y="8640"/>
                  </a:cubicBezTo>
                  <a:cubicBezTo>
                    <a:pt x="19131" y="9995"/>
                    <a:pt x="19749" y="11224"/>
                    <a:pt x="19440" y="12346"/>
                  </a:cubicBezTo>
                  <a:cubicBezTo>
                    <a:pt x="19131" y="13468"/>
                    <a:pt x="17897" y="14485"/>
                    <a:pt x="17280" y="15628"/>
                  </a:cubicBezTo>
                  <a:cubicBezTo>
                    <a:pt x="16663" y="16772"/>
                    <a:pt x="16663" y="18042"/>
                    <a:pt x="15737" y="18911"/>
                  </a:cubicBezTo>
                  <a:cubicBezTo>
                    <a:pt x="14811" y="19779"/>
                    <a:pt x="12960" y="20245"/>
                    <a:pt x="11726" y="20605"/>
                  </a:cubicBezTo>
                  <a:cubicBezTo>
                    <a:pt x="10491" y="20965"/>
                    <a:pt x="9874" y="21219"/>
                    <a:pt x="8023" y="21367"/>
                  </a:cubicBezTo>
                  <a:cubicBezTo>
                    <a:pt x="6171" y="21515"/>
                    <a:pt x="3086" y="215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3294518" y="2632281"/>
              <a:ext cx="509132" cy="55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0368" fill="norm" stroke="1" extrusionOk="0">
                  <a:moveTo>
                    <a:pt x="854" y="5710"/>
                  </a:moveTo>
                  <a:cubicBezTo>
                    <a:pt x="406" y="4168"/>
                    <a:pt x="-42" y="2625"/>
                    <a:pt x="3" y="1468"/>
                  </a:cubicBezTo>
                  <a:cubicBezTo>
                    <a:pt x="48" y="310"/>
                    <a:pt x="585" y="-461"/>
                    <a:pt x="2468" y="310"/>
                  </a:cubicBezTo>
                  <a:cubicBezTo>
                    <a:pt x="4350" y="1082"/>
                    <a:pt x="7576" y="3396"/>
                    <a:pt x="10758" y="7253"/>
                  </a:cubicBezTo>
                  <a:cubicBezTo>
                    <a:pt x="13940" y="11110"/>
                    <a:pt x="17077" y="16510"/>
                    <a:pt x="18869" y="18825"/>
                  </a:cubicBezTo>
                  <a:cubicBezTo>
                    <a:pt x="20662" y="21139"/>
                    <a:pt x="21110" y="20368"/>
                    <a:pt x="21558" y="1959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3198404" y="2317750"/>
              <a:ext cx="97247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21114" y="21600"/>
                  </a:moveTo>
                  <a:cubicBezTo>
                    <a:pt x="17437" y="19490"/>
                    <a:pt x="13761" y="17379"/>
                    <a:pt x="10084" y="14648"/>
                  </a:cubicBezTo>
                  <a:cubicBezTo>
                    <a:pt x="6408" y="11917"/>
                    <a:pt x="2731" y="8566"/>
                    <a:pt x="1123" y="6021"/>
                  </a:cubicBezTo>
                  <a:cubicBezTo>
                    <a:pt x="-486" y="3476"/>
                    <a:pt x="-26" y="1738"/>
                    <a:pt x="433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3441699" y="2482850"/>
              <a:ext cx="88901" cy="233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18514" y="19265"/>
                  </a:moveTo>
                  <a:cubicBezTo>
                    <a:pt x="20057" y="20432"/>
                    <a:pt x="21600" y="21600"/>
                    <a:pt x="21600" y="21405"/>
                  </a:cubicBezTo>
                  <a:cubicBezTo>
                    <a:pt x="21600" y="21211"/>
                    <a:pt x="20057" y="19654"/>
                    <a:pt x="16200" y="15859"/>
                  </a:cubicBezTo>
                  <a:cubicBezTo>
                    <a:pt x="12343" y="12065"/>
                    <a:pt x="6171" y="6032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3237343" y="2127250"/>
              <a:ext cx="458357" cy="16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36" fill="norm" stroke="1" extrusionOk="0">
                  <a:moveTo>
                    <a:pt x="2135" y="0"/>
                  </a:moveTo>
                  <a:cubicBezTo>
                    <a:pt x="1441" y="533"/>
                    <a:pt x="748" y="1067"/>
                    <a:pt x="351" y="2000"/>
                  </a:cubicBezTo>
                  <a:cubicBezTo>
                    <a:pt x="-45" y="2933"/>
                    <a:pt x="-144" y="4267"/>
                    <a:pt x="252" y="6000"/>
                  </a:cubicBezTo>
                  <a:cubicBezTo>
                    <a:pt x="649" y="7733"/>
                    <a:pt x="1540" y="9867"/>
                    <a:pt x="3274" y="12533"/>
                  </a:cubicBezTo>
                  <a:cubicBezTo>
                    <a:pt x="5008" y="15200"/>
                    <a:pt x="7584" y="18400"/>
                    <a:pt x="10557" y="20000"/>
                  </a:cubicBezTo>
                  <a:cubicBezTo>
                    <a:pt x="13529" y="21600"/>
                    <a:pt x="16898" y="21600"/>
                    <a:pt x="18781" y="20267"/>
                  </a:cubicBezTo>
                  <a:cubicBezTo>
                    <a:pt x="20663" y="18933"/>
                    <a:pt x="21060" y="16267"/>
                    <a:pt x="21456" y="13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409914" y="1873250"/>
              <a:ext cx="21838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3707" y="21600"/>
                  </a:moveTo>
                  <a:cubicBezTo>
                    <a:pt x="3295" y="20722"/>
                    <a:pt x="2884" y="19844"/>
                    <a:pt x="3604" y="18702"/>
                  </a:cubicBezTo>
                  <a:cubicBezTo>
                    <a:pt x="4324" y="17561"/>
                    <a:pt x="6175" y="16156"/>
                    <a:pt x="8541" y="15454"/>
                  </a:cubicBezTo>
                  <a:cubicBezTo>
                    <a:pt x="10907" y="14751"/>
                    <a:pt x="13787" y="14751"/>
                    <a:pt x="15741" y="15102"/>
                  </a:cubicBezTo>
                  <a:cubicBezTo>
                    <a:pt x="17695" y="15454"/>
                    <a:pt x="18724" y="16156"/>
                    <a:pt x="19649" y="17034"/>
                  </a:cubicBezTo>
                  <a:cubicBezTo>
                    <a:pt x="20575" y="17912"/>
                    <a:pt x="21398" y="18966"/>
                    <a:pt x="21192" y="19493"/>
                  </a:cubicBezTo>
                  <a:cubicBezTo>
                    <a:pt x="20987" y="20020"/>
                    <a:pt x="19752" y="20020"/>
                    <a:pt x="16461" y="18615"/>
                  </a:cubicBezTo>
                  <a:cubicBezTo>
                    <a:pt x="13169" y="17210"/>
                    <a:pt x="7821" y="14400"/>
                    <a:pt x="4838" y="12644"/>
                  </a:cubicBezTo>
                  <a:cubicBezTo>
                    <a:pt x="1855" y="10888"/>
                    <a:pt x="1238" y="10185"/>
                    <a:pt x="724" y="9395"/>
                  </a:cubicBezTo>
                  <a:cubicBezTo>
                    <a:pt x="209" y="8605"/>
                    <a:pt x="-202" y="7727"/>
                    <a:pt x="107" y="7200"/>
                  </a:cubicBezTo>
                  <a:cubicBezTo>
                    <a:pt x="415" y="6673"/>
                    <a:pt x="1444" y="6498"/>
                    <a:pt x="2781" y="6761"/>
                  </a:cubicBezTo>
                  <a:cubicBezTo>
                    <a:pt x="4118" y="7024"/>
                    <a:pt x="5764" y="7727"/>
                    <a:pt x="7821" y="7639"/>
                  </a:cubicBezTo>
                  <a:cubicBezTo>
                    <a:pt x="9878" y="7551"/>
                    <a:pt x="12347" y="6673"/>
                    <a:pt x="13375" y="5268"/>
                  </a:cubicBezTo>
                  <a:cubicBezTo>
                    <a:pt x="14404" y="3863"/>
                    <a:pt x="13992" y="1932"/>
                    <a:pt x="13581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3289300" y="1702314"/>
              <a:ext cx="330807" cy="13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855" fill="norm" stroke="1" extrusionOk="0">
                  <a:moveTo>
                    <a:pt x="0" y="20855"/>
                  </a:moveTo>
                  <a:cubicBezTo>
                    <a:pt x="136" y="17200"/>
                    <a:pt x="272" y="13544"/>
                    <a:pt x="1630" y="10055"/>
                  </a:cubicBezTo>
                  <a:cubicBezTo>
                    <a:pt x="2989" y="6566"/>
                    <a:pt x="5570" y="3243"/>
                    <a:pt x="8015" y="1415"/>
                  </a:cubicBezTo>
                  <a:cubicBezTo>
                    <a:pt x="10460" y="-413"/>
                    <a:pt x="12770" y="-745"/>
                    <a:pt x="15079" y="2080"/>
                  </a:cubicBezTo>
                  <a:cubicBezTo>
                    <a:pt x="17389" y="4904"/>
                    <a:pt x="19698" y="10886"/>
                    <a:pt x="20649" y="14541"/>
                  </a:cubicBezTo>
                  <a:cubicBezTo>
                    <a:pt x="21600" y="18197"/>
                    <a:pt x="21192" y="19526"/>
                    <a:pt x="20785" y="2085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454400" y="850899"/>
              <a:ext cx="19050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600" y="19059"/>
                    <a:pt x="21600" y="16518"/>
                    <a:pt x="20400" y="14012"/>
                  </a:cubicBezTo>
                  <a:cubicBezTo>
                    <a:pt x="19200" y="11506"/>
                    <a:pt x="16800" y="9035"/>
                    <a:pt x="13200" y="6706"/>
                  </a:cubicBezTo>
                  <a:cubicBezTo>
                    <a:pt x="9600" y="4376"/>
                    <a:pt x="4800" y="2188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3333750" y="755850"/>
              <a:ext cx="234950" cy="20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19227"/>
                  </a:moveTo>
                  <a:cubicBezTo>
                    <a:pt x="0" y="20297"/>
                    <a:pt x="0" y="21366"/>
                    <a:pt x="0" y="21045"/>
                  </a:cubicBezTo>
                  <a:cubicBezTo>
                    <a:pt x="0" y="20724"/>
                    <a:pt x="0" y="19014"/>
                    <a:pt x="584" y="15699"/>
                  </a:cubicBezTo>
                  <a:cubicBezTo>
                    <a:pt x="1168" y="12384"/>
                    <a:pt x="2335" y="7465"/>
                    <a:pt x="3211" y="4471"/>
                  </a:cubicBezTo>
                  <a:cubicBezTo>
                    <a:pt x="4086" y="1477"/>
                    <a:pt x="4670" y="408"/>
                    <a:pt x="5838" y="87"/>
                  </a:cubicBezTo>
                  <a:cubicBezTo>
                    <a:pt x="7005" y="-234"/>
                    <a:pt x="8757" y="194"/>
                    <a:pt x="11481" y="3829"/>
                  </a:cubicBezTo>
                  <a:cubicBezTo>
                    <a:pt x="14205" y="7465"/>
                    <a:pt x="17903" y="14309"/>
                    <a:pt x="21600" y="2115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564605" y="3854875"/>
              <a:ext cx="1080546" cy="9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04" fill="norm" stroke="1" extrusionOk="0">
                  <a:moveTo>
                    <a:pt x="5083" y="21504"/>
                  </a:moveTo>
                  <a:cubicBezTo>
                    <a:pt x="4872" y="20544"/>
                    <a:pt x="4661" y="19584"/>
                    <a:pt x="4661" y="19104"/>
                  </a:cubicBezTo>
                  <a:cubicBezTo>
                    <a:pt x="4661" y="18624"/>
                    <a:pt x="4872" y="18624"/>
                    <a:pt x="5589" y="18144"/>
                  </a:cubicBezTo>
                  <a:cubicBezTo>
                    <a:pt x="6306" y="17664"/>
                    <a:pt x="7530" y="16704"/>
                    <a:pt x="8922" y="15984"/>
                  </a:cubicBezTo>
                  <a:cubicBezTo>
                    <a:pt x="10314" y="15264"/>
                    <a:pt x="11875" y="14784"/>
                    <a:pt x="13563" y="14544"/>
                  </a:cubicBezTo>
                  <a:cubicBezTo>
                    <a:pt x="15250" y="14304"/>
                    <a:pt x="17064" y="14304"/>
                    <a:pt x="17655" y="14064"/>
                  </a:cubicBezTo>
                  <a:cubicBezTo>
                    <a:pt x="18245" y="13824"/>
                    <a:pt x="17613" y="13344"/>
                    <a:pt x="16474" y="12864"/>
                  </a:cubicBezTo>
                  <a:cubicBezTo>
                    <a:pt x="15334" y="12384"/>
                    <a:pt x="13689" y="11904"/>
                    <a:pt x="12065" y="11664"/>
                  </a:cubicBezTo>
                  <a:cubicBezTo>
                    <a:pt x="10441" y="11424"/>
                    <a:pt x="8838" y="11424"/>
                    <a:pt x="7298" y="11904"/>
                  </a:cubicBezTo>
                  <a:cubicBezTo>
                    <a:pt x="5758" y="12384"/>
                    <a:pt x="4281" y="13344"/>
                    <a:pt x="3416" y="13824"/>
                  </a:cubicBezTo>
                  <a:cubicBezTo>
                    <a:pt x="2552" y="14304"/>
                    <a:pt x="2298" y="14304"/>
                    <a:pt x="2636" y="13824"/>
                  </a:cubicBezTo>
                  <a:cubicBezTo>
                    <a:pt x="2973" y="13344"/>
                    <a:pt x="3902" y="12384"/>
                    <a:pt x="5209" y="11664"/>
                  </a:cubicBezTo>
                  <a:cubicBezTo>
                    <a:pt x="6517" y="10944"/>
                    <a:pt x="8205" y="10464"/>
                    <a:pt x="9892" y="9984"/>
                  </a:cubicBezTo>
                  <a:cubicBezTo>
                    <a:pt x="11580" y="9504"/>
                    <a:pt x="13267" y="9024"/>
                    <a:pt x="14997" y="8784"/>
                  </a:cubicBezTo>
                  <a:cubicBezTo>
                    <a:pt x="16727" y="8544"/>
                    <a:pt x="18499" y="8544"/>
                    <a:pt x="19511" y="8784"/>
                  </a:cubicBezTo>
                  <a:cubicBezTo>
                    <a:pt x="20524" y="9024"/>
                    <a:pt x="20777" y="9504"/>
                    <a:pt x="21030" y="10224"/>
                  </a:cubicBezTo>
                  <a:cubicBezTo>
                    <a:pt x="21283" y="10944"/>
                    <a:pt x="21536" y="11904"/>
                    <a:pt x="21536" y="12864"/>
                  </a:cubicBezTo>
                  <a:cubicBezTo>
                    <a:pt x="21536" y="13824"/>
                    <a:pt x="21283" y="14784"/>
                    <a:pt x="20439" y="15504"/>
                  </a:cubicBezTo>
                  <a:cubicBezTo>
                    <a:pt x="19595" y="16224"/>
                    <a:pt x="18161" y="16704"/>
                    <a:pt x="16706" y="16704"/>
                  </a:cubicBezTo>
                  <a:cubicBezTo>
                    <a:pt x="15250" y="16704"/>
                    <a:pt x="13773" y="16224"/>
                    <a:pt x="12234" y="15744"/>
                  </a:cubicBezTo>
                  <a:cubicBezTo>
                    <a:pt x="10694" y="15264"/>
                    <a:pt x="9091" y="14784"/>
                    <a:pt x="7488" y="14064"/>
                  </a:cubicBezTo>
                  <a:cubicBezTo>
                    <a:pt x="5884" y="13344"/>
                    <a:pt x="4281" y="12384"/>
                    <a:pt x="3079" y="11424"/>
                  </a:cubicBezTo>
                  <a:cubicBezTo>
                    <a:pt x="1877" y="10464"/>
                    <a:pt x="1075" y="9504"/>
                    <a:pt x="590" y="8304"/>
                  </a:cubicBezTo>
                  <a:cubicBezTo>
                    <a:pt x="105" y="7104"/>
                    <a:pt x="-64" y="5664"/>
                    <a:pt x="20" y="4464"/>
                  </a:cubicBezTo>
                  <a:cubicBezTo>
                    <a:pt x="105" y="3264"/>
                    <a:pt x="442" y="2304"/>
                    <a:pt x="1328" y="1584"/>
                  </a:cubicBezTo>
                  <a:cubicBezTo>
                    <a:pt x="2214" y="864"/>
                    <a:pt x="3648" y="384"/>
                    <a:pt x="5252" y="144"/>
                  </a:cubicBezTo>
                  <a:cubicBezTo>
                    <a:pt x="6855" y="-96"/>
                    <a:pt x="8627" y="-96"/>
                    <a:pt x="10272" y="624"/>
                  </a:cubicBezTo>
                  <a:cubicBezTo>
                    <a:pt x="11917" y="1344"/>
                    <a:pt x="13436" y="2784"/>
                    <a:pt x="14301" y="3504"/>
                  </a:cubicBezTo>
                  <a:cubicBezTo>
                    <a:pt x="15166" y="4224"/>
                    <a:pt x="15377" y="4224"/>
                    <a:pt x="15756" y="5184"/>
                  </a:cubicBezTo>
                  <a:cubicBezTo>
                    <a:pt x="16136" y="6144"/>
                    <a:pt x="16684" y="8064"/>
                    <a:pt x="16727" y="9504"/>
                  </a:cubicBezTo>
                  <a:cubicBezTo>
                    <a:pt x="16769" y="10944"/>
                    <a:pt x="16305" y="11904"/>
                    <a:pt x="15250" y="12384"/>
                  </a:cubicBezTo>
                  <a:cubicBezTo>
                    <a:pt x="14195" y="12864"/>
                    <a:pt x="12550" y="12864"/>
                    <a:pt x="10884" y="12624"/>
                  </a:cubicBezTo>
                  <a:cubicBezTo>
                    <a:pt x="9217" y="12384"/>
                    <a:pt x="7530" y="11904"/>
                    <a:pt x="6412" y="11424"/>
                  </a:cubicBezTo>
                  <a:cubicBezTo>
                    <a:pt x="5294" y="10944"/>
                    <a:pt x="4745" y="10464"/>
                    <a:pt x="4345" y="9984"/>
                  </a:cubicBezTo>
                  <a:cubicBezTo>
                    <a:pt x="3944" y="9504"/>
                    <a:pt x="3691" y="9024"/>
                    <a:pt x="3691" y="8304"/>
                  </a:cubicBezTo>
                  <a:cubicBezTo>
                    <a:pt x="3691" y="7584"/>
                    <a:pt x="3944" y="6624"/>
                    <a:pt x="4935" y="6144"/>
                  </a:cubicBezTo>
                  <a:cubicBezTo>
                    <a:pt x="5927" y="5664"/>
                    <a:pt x="7656" y="5664"/>
                    <a:pt x="9238" y="6144"/>
                  </a:cubicBezTo>
                  <a:cubicBezTo>
                    <a:pt x="10820" y="6624"/>
                    <a:pt x="12255" y="7584"/>
                    <a:pt x="13098" y="8304"/>
                  </a:cubicBezTo>
                  <a:cubicBezTo>
                    <a:pt x="13942" y="9024"/>
                    <a:pt x="14195" y="9504"/>
                    <a:pt x="14512" y="10224"/>
                  </a:cubicBezTo>
                  <a:cubicBezTo>
                    <a:pt x="14828" y="10944"/>
                    <a:pt x="15208" y="11904"/>
                    <a:pt x="15271" y="12624"/>
                  </a:cubicBezTo>
                  <a:cubicBezTo>
                    <a:pt x="15334" y="13344"/>
                    <a:pt x="15081" y="13824"/>
                    <a:pt x="14828" y="1430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0710273" y="2115191"/>
              <a:ext cx="1005478" cy="50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27" fill="norm" stroke="1" extrusionOk="0">
                  <a:moveTo>
                    <a:pt x="862" y="15927"/>
                  </a:moveTo>
                  <a:cubicBezTo>
                    <a:pt x="636" y="15027"/>
                    <a:pt x="409" y="14127"/>
                    <a:pt x="454" y="13677"/>
                  </a:cubicBezTo>
                  <a:cubicBezTo>
                    <a:pt x="500" y="13227"/>
                    <a:pt x="817" y="13227"/>
                    <a:pt x="1813" y="12777"/>
                  </a:cubicBezTo>
                  <a:cubicBezTo>
                    <a:pt x="2809" y="12327"/>
                    <a:pt x="4485" y="11427"/>
                    <a:pt x="6092" y="10527"/>
                  </a:cubicBezTo>
                  <a:cubicBezTo>
                    <a:pt x="7700" y="9627"/>
                    <a:pt x="9239" y="8727"/>
                    <a:pt x="10711" y="6927"/>
                  </a:cubicBezTo>
                  <a:cubicBezTo>
                    <a:pt x="12183" y="5127"/>
                    <a:pt x="13586" y="2427"/>
                    <a:pt x="14402" y="1077"/>
                  </a:cubicBezTo>
                  <a:cubicBezTo>
                    <a:pt x="15217" y="-273"/>
                    <a:pt x="15443" y="-273"/>
                    <a:pt x="14719" y="627"/>
                  </a:cubicBezTo>
                  <a:cubicBezTo>
                    <a:pt x="13994" y="1527"/>
                    <a:pt x="12319" y="3327"/>
                    <a:pt x="10688" y="5127"/>
                  </a:cubicBezTo>
                  <a:cubicBezTo>
                    <a:pt x="9058" y="6927"/>
                    <a:pt x="7473" y="8727"/>
                    <a:pt x="5888" y="10977"/>
                  </a:cubicBezTo>
                  <a:cubicBezTo>
                    <a:pt x="4303" y="13227"/>
                    <a:pt x="2719" y="15927"/>
                    <a:pt x="1677" y="17727"/>
                  </a:cubicBezTo>
                  <a:cubicBezTo>
                    <a:pt x="636" y="19527"/>
                    <a:pt x="137" y="20427"/>
                    <a:pt x="24" y="20877"/>
                  </a:cubicBezTo>
                  <a:cubicBezTo>
                    <a:pt x="-89" y="21327"/>
                    <a:pt x="183" y="21327"/>
                    <a:pt x="1202" y="21327"/>
                  </a:cubicBezTo>
                  <a:cubicBezTo>
                    <a:pt x="2220" y="21327"/>
                    <a:pt x="3986" y="21327"/>
                    <a:pt x="5775" y="20877"/>
                  </a:cubicBezTo>
                  <a:cubicBezTo>
                    <a:pt x="7564" y="20427"/>
                    <a:pt x="9375" y="19527"/>
                    <a:pt x="11300" y="19077"/>
                  </a:cubicBezTo>
                  <a:cubicBezTo>
                    <a:pt x="13224" y="18627"/>
                    <a:pt x="15262" y="18627"/>
                    <a:pt x="16983" y="19077"/>
                  </a:cubicBezTo>
                  <a:cubicBezTo>
                    <a:pt x="18703" y="19527"/>
                    <a:pt x="20107" y="20427"/>
                    <a:pt x="21511" y="2132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1830050" y="1657350"/>
              <a:ext cx="37615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10232" y="0"/>
                  </a:moveTo>
                  <a:cubicBezTo>
                    <a:pt x="15916" y="2560"/>
                    <a:pt x="21600" y="5120"/>
                    <a:pt x="19895" y="8720"/>
                  </a:cubicBezTo>
                  <a:cubicBezTo>
                    <a:pt x="18189" y="12320"/>
                    <a:pt x="9095" y="169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5372100" y="398780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5105400" y="3865925"/>
              <a:ext cx="2067015" cy="6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306" fill="norm" stroke="1" extrusionOk="0">
                  <a:moveTo>
                    <a:pt x="0" y="21306"/>
                  </a:moveTo>
                  <a:cubicBezTo>
                    <a:pt x="44" y="17822"/>
                    <a:pt x="88" y="14338"/>
                    <a:pt x="177" y="12596"/>
                  </a:cubicBezTo>
                  <a:cubicBezTo>
                    <a:pt x="265" y="10854"/>
                    <a:pt x="398" y="10854"/>
                    <a:pt x="752" y="9809"/>
                  </a:cubicBezTo>
                  <a:cubicBezTo>
                    <a:pt x="1105" y="8764"/>
                    <a:pt x="1680" y="6674"/>
                    <a:pt x="2200" y="5280"/>
                  </a:cubicBezTo>
                  <a:cubicBezTo>
                    <a:pt x="2719" y="3887"/>
                    <a:pt x="3184" y="3190"/>
                    <a:pt x="3626" y="2145"/>
                  </a:cubicBezTo>
                  <a:cubicBezTo>
                    <a:pt x="4068" y="1100"/>
                    <a:pt x="4488" y="-294"/>
                    <a:pt x="4864" y="54"/>
                  </a:cubicBezTo>
                  <a:cubicBezTo>
                    <a:pt x="5240" y="403"/>
                    <a:pt x="5571" y="2493"/>
                    <a:pt x="6036" y="3887"/>
                  </a:cubicBezTo>
                  <a:cubicBezTo>
                    <a:pt x="6500" y="5280"/>
                    <a:pt x="7097" y="5977"/>
                    <a:pt x="7683" y="5977"/>
                  </a:cubicBezTo>
                  <a:cubicBezTo>
                    <a:pt x="8269" y="5977"/>
                    <a:pt x="8843" y="5280"/>
                    <a:pt x="9396" y="4583"/>
                  </a:cubicBezTo>
                  <a:cubicBezTo>
                    <a:pt x="9949" y="3887"/>
                    <a:pt x="10479" y="3190"/>
                    <a:pt x="11121" y="3190"/>
                  </a:cubicBezTo>
                  <a:cubicBezTo>
                    <a:pt x="11762" y="3190"/>
                    <a:pt x="12513" y="3887"/>
                    <a:pt x="13166" y="4583"/>
                  </a:cubicBezTo>
                  <a:cubicBezTo>
                    <a:pt x="13818" y="5280"/>
                    <a:pt x="14371" y="5977"/>
                    <a:pt x="14868" y="6674"/>
                  </a:cubicBezTo>
                  <a:cubicBezTo>
                    <a:pt x="15365" y="7371"/>
                    <a:pt x="15808" y="8067"/>
                    <a:pt x="16493" y="8416"/>
                  </a:cubicBezTo>
                  <a:cubicBezTo>
                    <a:pt x="17178" y="8764"/>
                    <a:pt x="18107" y="8764"/>
                    <a:pt x="18914" y="8416"/>
                  </a:cubicBezTo>
                  <a:cubicBezTo>
                    <a:pt x="19721" y="8067"/>
                    <a:pt x="20406" y="7371"/>
                    <a:pt x="20804" y="6674"/>
                  </a:cubicBezTo>
                  <a:cubicBezTo>
                    <a:pt x="21202" y="5977"/>
                    <a:pt x="21313" y="5280"/>
                    <a:pt x="21412" y="3887"/>
                  </a:cubicBezTo>
                  <a:cubicBezTo>
                    <a:pt x="21512" y="2493"/>
                    <a:pt x="21600" y="403"/>
                    <a:pt x="21589" y="751"/>
                  </a:cubicBezTo>
                  <a:cubicBezTo>
                    <a:pt x="21578" y="1100"/>
                    <a:pt x="21467" y="3887"/>
                    <a:pt x="21357" y="667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9544050" y="2137002"/>
              <a:ext cx="1314450" cy="41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4744"/>
                  </a:moveTo>
                  <a:cubicBezTo>
                    <a:pt x="1148" y="5824"/>
                    <a:pt x="2296" y="6904"/>
                    <a:pt x="3409" y="5824"/>
                  </a:cubicBezTo>
                  <a:cubicBezTo>
                    <a:pt x="4522" y="4744"/>
                    <a:pt x="5600" y="1504"/>
                    <a:pt x="6400" y="424"/>
                  </a:cubicBezTo>
                  <a:cubicBezTo>
                    <a:pt x="7200" y="-656"/>
                    <a:pt x="7722" y="424"/>
                    <a:pt x="8261" y="2584"/>
                  </a:cubicBezTo>
                  <a:cubicBezTo>
                    <a:pt x="8800" y="4744"/>
                    <a:pt x="9357" y="7984"/>
                    <a:pt x="10087" y="10684"/>
                  </a:cubicBezTo>
                  <a:cubicBezTo>
                    <a:pt x="10817" y="13384"/>
                    <a:pt x="11722" y="15544"/>
                    <a:pt x="12643" y="16084"/>
                  </a:cubicBezTo>
                  <a:cubicBezTo>
                    <a:pt x="13565" y="16624"/>
                    <a:pt x="14504" y="15544"/>
                    <a:pt x="15652" y="15004"/>
                  </a:cubicBezTo>
                  <a:cubicBezTo>
                    <a:pt x="16800" y="14464"/>
                    <a:pt x="18157" y="14464"/>
                    <a:pt x="19183" y="15544"/>
                  </a:cubicBezTo>
                  <a:cubicBezTo>
                    <a:pt x="20209" y="16624"/>
                    <a:pt x="20904" y="18784"/>
                    <a:pt x="21600" y="2094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7125257" y="3767899"/>
              <a:ext cx="94694" cy="15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34" fill="norm" stroke="1" extrusionOk="0">
                  <a:moveTo>
                    <a:pt x="12834" y="9436"/>
                  </a:moveTo>
                  <a:cubicBezTo>
                    <a:pt x="11394" y="8253"/>
                    <a:pt x="9954" y="7069"/>
                    <a:pt x="8034" y="6625"/>
                  </a:cubicBezTo>
                  <a:cubicBezTo>
                    <a:pt x="6114" y="6182"/>
                    <a:pt x="3714" y="6477"/>
                    <a:pt x="2274" y="7513"/>
                  </a:cubicBezTo>
                  <a:cubicBezTo>
                    <a:pt x="834" y="8549"/>
                    <a:pt x="354" y="10324"/>
                    <a:pt x="114" y="12099"/>
                  </a:cubicBezTo>
                  <a:cubicBezTo>
                    <a:pt x="-126" y="13875"/>
                    <a:pt x="-126" y="15650"/>
                    <a:pt x="1554" y="17425"/>
                  </a:cubicBezTo>
                  <a:cubicBezTo>
                    <a:pt x="3234" y="19201"/>
                    <a:pt x="6594" y="20976"/>
                    <a:pt x="9234" y="21124"/>
                  </a:cubicBezTo>
                  <a:cubicBezTo>
                    <a:pt x="11874" y="21272"/>
                    <a:pt x="13794" y="19793"/>
                    <a:pt x="14994" y="17130"/>
                  </a:cubicBezTo>
                  <a:cubicBezTo>
                    <a:pt x="16194" y="14467"/>
                    <a:pt x="16674" y="10620"/>
                    <a:pt x="16194" y="7809"/>
                  </a:cubicBezTo>
                  <a:cubicBezTo>
                    <a:pt x="15714" y="4998"/>
                    <a:pt x="14274" y="3223"/>
                    <a:pt x="12354" y="1891"/>
                  </a:cubicBezTo>
                  <a:cubicBezTo>
                    <a:pt x="10434" y="560"/>
                    <a:pt x="8034" y="-328"/>
                    <a:pt x="6594" y="116"/>
                  </a:cubicBezTo>
                  <a:cubicBezTo>
                    <a:pt x="5154" y="560"/>
                    <a:pt x="4674" y="2335"/>
                    <a:pt x="4674" y="4998"/>
                  </a:cubicBezTo>
                  <a:cubicBezTo>
                    <a:pt x="4674" y="7661"/>
                    <a:pt x="5154" y="11212"/>
                    <a:pt x="6114" y="13579"/>
                  </a:cubicBezTo>
                  <a:cubicBezTo>
                    <a:pt x="7074" y="15946"/>
                    <a:pt x="8514" y="17130"/>
                    <a:pt x="10434" y="17425"/>
                  </a:cubicBezTo>
                  <a:cubicBezTo>
                    <a:pt x="12354" y="17721"/>
                    <a:pt x="14754" y="17130"/>
                    <a:pt x="15954" y="15798"/>
                  </a:cubicBezTo>
                  <a:cubicBezTo>
                    <a:pt x="17154" y="14467"/>
                    <a:pt x="17154" y="12395"/>
                    <a:pt x="17154" y="10620"/>
                  </a:cubicBezTo>
                  <a:cubicBezTo>
                    <a:pt x="17154" y="8845"/>
                    <a:pt x="17154" y="7365"/>
                    <a:pt x="16194" y="6182"/>
                  </a:cubicBezTo>
                  <a:cubicBezTo>
                    <a:pt x="15234" y="4998"/>
                    <a:pt x="13314" y="4110"/>
                    <a:pt x="11634" y="4998"/>
                  </a:cubicBezTo>
                  <a:cubicBezTo>
                    <a:pt x="9954" y="5886"/>
                    <a:pt x="8514" y="8549"/>
                    <a:pt x="7794" y="10620"/>
                  </a:cubicBezTo>
                  <a:cubicBezTo>
                    <a:pt x="7074" y="12691"/>
                    <a:pt x="7074" y="14171"/>
                    <a:pt x="7314" y="15650"/>
                  </a:cubicBezTo>
                  <a:cubicBezTo>
                    <a:pt x="7554" y="17130"/>
                    <a:pt x="8034" y="18609"/>
                    <a:pt x="9954" y="19349"/>
                  </a:cubicBezTo>
                  <a:cubicBezTo>
                    <a:pt x="11874" y="20088"/>
                    <a:pt x="15234" y="20088"/>
                    <a:pt x="17394" y="18313"/>
                  </a:cubicBezTo>
                  <a:cubicBezTo>
                    <a:pt x="19554" y="16538"/>
                    <a:pt x="20514" y="12987"/>
                    <a:pt x="20514" y="10472"/>
                  </a:cubicBezTo>
                  <a:cubicBezTo>
                    <a:pt x="20514" y="7957"/>
                    <a:pt x="19554" y="6477"/>
                    <a:pt x="17874" y="5738"/>
                  </a:cubicBezTo>
                  <a:cubicBezTo>
                    <a:pt x="16194" y="4998"/>
                    <a:pt x="13794" y="4998"/>
                    <a:pt x="12354" y="5738"/>
                  </a:cubicBezTo>
                  <a:cubicBezTo>
                    <a:pt x="10914" y="6477"/>
                    <a:pt x="10434" y="7957"/>
                    <a:pt x="9954" y="9584"/>
                  </a:cubicBezTo>
                  <a:cubicBezTo>
                    <a:pt x="9474" y="11212"/>
                    <a:pt x="8994" y="12987"/>
                    <a:pt x="9954" y="13579"/>
                  </a:cubicBezTo>
                  <a:cubicBezTo>
                    <a:pt x="10914" y="14171"/>
                    <a:pt x="13314" y="13579"/>
                    <a:pt x="15474" y="12691"/>
                  </a:cubicBezTo>
                  <a:cubicBezTo>
                    <a:pt x="17634" y="11804"/>
                    <a:pt x="19554" y="10620"/>
                    <a:pt x="21474" y="943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9528469" y="2062500"/>
              <a:ext cx="84252" cy="125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0724" fill="norm" stroke="1" extrusionOk="0">
                  <a:moveTo>
                    <a:pt x="3878" y="9612"/>
                  </a:moveTo>
                  <a:cubicBezTo>
                    <a:pt x="3351" y="11354"/>
                    <a:pt x="2824" y="13096"/>
                    <a:pt x="3351" y="14664"/>
                  </a:cubicBezTo>
                  <a:cubicBezTo>
                    <a:pt x="3878" y="16232"/>
                    <a:pt x="5458" y="17625"/>
                    <a:pt x="7302" y="18844"/>
                  </a:cubicBezTo>
                  <a:cubicBezTo>
                    <a:pt x="9146" y="20064"/>
                    <a:pt x="11253" y="21109"/>
                    <a:pt x="13097" y="20412"/>
                  </a:cubicBezTo>
                  <a:cubicBezTo>
                    <a:pt x="14941" y="19715"/>
                    <a:pt x="16522" y="17277"/>
                    <a:pt x="17575" y="14664"/>
                  </a:cubicBezTo>
                  <a:cubicBezTo>
                    <a:pt x="18629" y="12051"/>
                    <a:pt x="19156" y="9264"/>
                    <a:pt x="19419" y="6825"/>
                  </a:cubicBezTo>
                  <a:cubicBezTo>
                    <a:pt x="19683" y="4386"/>
                    <a:pt x="19683" y="2296"/>
                    <a:pt x="18365" y="1077"/>
                  </a:cubicBezTo>
                  <a:cubicBezTo>
                    <a:pt x="17048" y="-143"/>
                    <a:pt x="14414" y="-491"/>
                    <a:pt x="11253" y="903"/>
                  </a:cubicBezTo>
                  <a:cubicBezTo>
                    <a:pt x="8092" y="2296"/>
                    <a:pt x="4404" y="5432"/>
                    <a:pt x="2297" y="8044"/>
                  </a:cubicBezTo>
                  <a:cubicBezTo>
                    <a:pt x="190" y="10657"/>
                    <a:pt x="-337" y="12748"/>
                    <a:pt x="190" y="14490"/>
                  </a:cubicBezTo>
                  <a:cubicBezTo>
                    <a:pt x="717" y="16232"/>
                    <a:pt x="2297" y="17625"/>
                    <a:pt x="4141" y="18844"/>
                  </a:cubicBezTo>
                  <a:cubicBezTo>
                    <a:pt x="5985" y="20064"/>
                    <a:pt x="8092" y="21109"/>
                    <a:pt x="9146" y="20586"/>
                  </a:cubicBezTo>
                  <a:cubicBezTo>
                    <a:pt x="10200" y="20064"/>
                    <a:pt x="10200" y="17974"/>
                    <a:pt x="9936" y="16057"/>
                  </a:cubicBezTo>
                  <a:cubicBezTo>
                    <a:pt x="9673" y="14141"/>
                    <a:pt x="9146" y="12399"/>
                    <a:pt x="7829" y="12051"/>
                  </a:cubicBezTo>
                  <a:cubicBezTo>
                    <a:pt x="6512" y="11703"/>
                    <a:pt x="4404" y="12748"/>
                    <a:pt x="4404" y="13967"/>
                  </a:cubicBezTo>
                  <a:cubicBezTo>
                    <a:pt x="4404" y="15186"/>
                    <a:pt x="6512" y="16580"/>
                    <a:pt x="8619" y="16754"/>
                  </a:cubicBezTo>
                  <a:cubicBezTo>
                    <a:pt x="10726" y="16928"/>
                    <a:pt x="12834" y="15883"/>
                    <a:pt x="14941" y="13967"/>
                  </a:cubicBezTo>
                  <a:cubicBezTo>
                    <a:pt x="17048" y="12051"/>
                    <a:pt x="19156" y="9264"/>
                    <a:pt x="20209" y="6999"/>
                  </a:cubicBezTo>
                  <a:cubicBezTo>
                    <a:pt x="21263" y="4735"/>
                    <a:pt x="21263" y="2993"/>
                    <a:pt x="19946" y="2470"/>
                  </a:cubicBezTo>
                  <a:cubicBezTo>
                    <a:pt x="18629" y="1948"/>
                    <a:pt x="15995" y="2644"/>
                    <a:pt x="12570" y="5257"/>
                  </a:cubicBezTo>
                  <a:cubicBezTo>
                    <a:pt x="9146" y="7870"/>
                    <a:pt x="4931" y="12399"/>
                    <a:pt x="717" y="1692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7213600" y="2171699"/>
              <a:ext cx="2292350" cy="168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" y="21464"/>
                    <a:pt x="80" y="21328"/>
                    <a:pt x="199" y="21192"/>
                  </a:cubicBezTo>
                  <a:cubicBezTo>
                    <a:pt x="319" y="21057"/>
                    <a:pt x="519" y="20921"/>
                    <a:pt x="838" y="20635"/>
                  </a:cubicBezTo>
                  <a:cubicBezTo>
                    <a:pt x="1157" y="20350"/>
                    <a:pt x="1596" y="19915"/>
                    <a:pt x="2054" y="19426"/>
                  </a:cubicBezTo>
                  <a:cubicBezTo>
                    <a:pt x="2513" y="18937"/>
                    <a:pt x="2992" y="18394"/>
                    <a:pt x="3520" y="17878"/>
                  </a:cubicBezTo>
                  <a:cubicBezTo>
                    <a:pt x="4049" y="17362"/>
                    <a:pt x="4627" y="16872"/>
                    <a:pt x="5186" y="16411"/>
                  </a:cubicBezTo>
                  <a:cubicBezTo>
                    <a:pt x="5744" y="15949"/>
                    <a:pt x="6283" y="15514"/>
                    <a:pt x="6811" y="15066"/>
                  </a:cubicBezTo>
                  <a:cubicBezTo>
                    <a:pt x="7340" y="14617"/>
                    <a:pt x="7858" y="14155"/>
                    <a:pt x="8347" y="13694"/>
                  </a:cubicBezTo>
                  <a:cubicBezTo>
                    <a:pt x="8835" y="13232"/>
                    <a:pt x="9294" y="12770"/>
                    <a:pt x="9803" y="12254"/>
                  </a:cubicBezTo>
                  <a:cubicBezTo>
                    <a:pt x="10311" y="11737"/>
                    <a:pt x="10870" y="11167"/>
                    <a:pt x="11408" y="10610"/>
                  </a:cubicBezTo>
                  <a:cubicBezTo>
                    <a:pt x="11947" y="10053"/>
                    <a:pt x="12465" y="9509"/>
                    <a:pt x="12914" y="9020"/>
                  </a:cubicBezTo>
                  <a:cubicBezTo>
                    <a:pt x="13363" y="8531"/>
                    <a:pt x="13742" y="8097"/>
                    <a:pt x="14181" y="7580"/>
                  </a:cubicBezTo>
                  <a:cubicBezTo>
                    <a:pt x="14619" y="7064"/>
                    <a:pt x="15118" y="6466"/>
                    <a:pt x="15597" y="5977"/>
                  </a:cubicBezTo>
                  <a:cubicBezTo>
                    <a:pt x="16075" y="5488"/>
                    <a:pt x="16534" y="5108"/>
                    <a:pt x="17033" y="4619"/>
                  </a:cubicBezTo>
                  <a:cubicBezTo>
                    <a:pt x="17531" y="4130"/>
                    <a:pt x="18070" y="3532"/>
                    <a:pt x="18519" y="3084"/>
                  </a:cubicBezTo>
                  <a:cubicBezTo>
                    <a:pt x="18967" y="2635"/>
                    <a:pt x="19326" y="2337"/>
                    <a:pt x="19745" y="1902"/>
                  </a:cubicBezTo>
                  <a:cubicBezTo>
                    <a:pt x="20164" y="1467"/>
                    <a:pt x="20643" y="897"/>
                    <a:pt x="20962" y="557"/>
                  </a:cubicBezTo>
                  <a:cubicBezTo>
                    <a:pt x="21281" y="217"/>
                    <a:pt x="21440" y="1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7181850" y="3911600"/>
              <a:ext cx="31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7123240" y="3897168"/>
              <a:ext cx="106236" cy="23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58" fill="norm" stroke="1" extrusionOk="0">
                  <a:moveTo>
                    <a:pt x="9822" y="9988"/>
                  </a:moveTo>
                  <a:cubicBezTo>
                    <a:pt x="8763" y="9049"/>
                    <a:pt x="7704" y="8110"/>
                    <a:pt x="6645" y="6701"/>
                  </a:cubicBezTo>
                  <a:cubicBezTo>
                    <a:pt x="5586" y="5293"/>
                    <a:pt x="4528" y="3415"/>
                    <a:pt x="4633" y="2475"/>
                  </a:cubicBezTo>
                  <a:cubicBezTo>
                    <a:pt x="4739" y="1536"/>
                    <a:pt x="6010" y="1536"/>
                    <a:pt x="7810" y="1536"/>
                  </a:cubicBezTo>
                  <a:cubicBezTo>
                    <a:pt x="9610" y="1536"/>
                    <a:pt x="11939" y="1536"/>
                    <a:pt x="13633" y="1536"/>
                  </a:cubicBezTo>
                  <a:cubicBezTo>
                    <a:pt x="15328" y="1536"/>
                    <a:pt x="16386" y="1536"/>
                    <a:pt x="16281" y="1067"/>
                  </a:cubicBezTo>
                  <a:cubicBezTo>
                    <a:pt x="16175" y="597"/>
                    <a:pt x="14904" y="-342"/>
                    <a:pt x="12363" y="128"/>
                  </a:cubicBezTo>
                  <a:cubicBezTo>
                    <a:pt x="9822" y="597"/>
                    <a:pt x="6010" y="2475"/>
                    <a:pt x="3469" y="4354"/>
                  </a:cubicBezTo>
                  <a:cubicBezTo>
                    <a:pt x="928" y="6232"/>
                    <a:pt x="-343" y="8110"/>
                    <a:pt x="81" y="9049"/>
                  </a:cubicBezTo>
                  <a:cubicBezTo>
                    <a:pt x="504" y="9988"/>
                    <a:pt x="2622" y="9988"/>
                    <a:pt x="4951" y="9988"/>
                  </a:cubicBezTo>
                  <a:cubicBezTo>
                    <a:pt x="7281" y="9988"/>
                    <a:pt x="9822" y="9988"/>
                    <a:pt x="11622" y="9519"/>
                  </a:cubicBezTo>
                  <a:cubicBezTo>
                    <a:pt x="13422" y="9049"/>
                    <a:pt x="14481" y="8110"/>
                    <a:pt x="13845" y="8580"/>
                  </a:cubicBezTo>
                  <a:cubicBezTo>
                    <a:pt x="13210" y="9049"/>
                    <a:pt x="10881" y="10928"/>
                    <a:pt x="8869" y="13275"/>
                  </a:cubicBezTo>
                  <a:cubicBezTo>
                    <a:pt x="6857" y="15623"/>
                    <a:pt x="5163" y="18441"/>
                    <a:pt x="4845" y="19849"/>
                  </a:cubicBezTo>
                  <a:cubicBezTo>
                    <a:pt x="4528" y="21258"/>
                    <a:pt x="5586" y="21258"/>
                    <a:pt x="8551" y="21258"/>
                  </a:cubicBezTo>
                  <a:cubicBezTo>
                    <a:pt x="11516" y="21258"/>
                    <a:pt x="16386" y="21258"/>
                    <a:pt x="21257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7217246" y="3698875"/>
              <a:ext cx="106572" cy="21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72" fill="norm" stroke="1" extrusionOk="0">
                  <a:moveTo>
                    <a:pt x="11977" y="5832"/>
                  </a:moveTo>
                  <a:cubicBezTo>
                    <a:pt x="11765" y="5292"/>
                    <a:pt x="11553" y="4752"/>
                    <a:pt x="10706" y="3996"/>
                  </a:cubicBezTo>
                  <a:cubicBezTo>
                    <a:pt x="9859" y="3240"/>
                    <a:pt x="8377" y="2268"/>
                    <a:pt x="7106" y="1782"/>
                  </a:cubicBezTo>
                  <a:cubicBezTo>
                    <a:pt x="5835" y="1296"/>
                    <a:pt x="4777" y="1296"/>
                    <a:pt x="3824" y="1782"/>
                  </a:cubicBezTo>
                  <a:cubicBezTo>
                    <a:pt x="2871" y="2268"/>
                    <a:pt x="2024" y="3240"/>
                    <a:pt x="1282" y="4806"/>
                  </a:cubicBezTo>
                  <a:cubicBezTo>
                    <a:pt x="541" y="6372"/>
                    <a:pt x="-94" y="8532"/>
                    <a:pt x="12" y="10746"/>
                  </a:cubicBezTo>
                  <a:cubicBezTo>
                    <a:pt x="118" y="12960"/>
                    <a:pt x="965" y="15228"/>
                    <a:pt x="2024" y="16902"/>
                  </a:cubicBezTo>
                  <a:cubicBezTo>
                    <a:pt x="3082" y="18576"/>
                    <a:pt x="4353" y="19656"/>
                    <a:pt x="6365" y="20412"/>
                  </a:cubicBezTo>
                  <a:cubicBezTo>
                    <a:pt x="8377" y="21168"/>
                    <a:pt x="11130" y="21600"/>
                    <a:pt x="13247" y="21438"/>
                  </a:cubicBezTo>
                  <a:cubicBezTo>
                    <a:pt x="15365" y="21276"/>
                    <a:pt x="16847" y="20520"/>
                    <a:pt x="18118" y="19602"/>
                  </a:cubicBezTo>
                  <a:cubicBezTo>
                    <a:pt x="19388" y="18684"/>
                    <a:pt x="20447" y="17604"/>
                    <a:pt x="20977" y="15822"/>
                  </a:cubicBezTo>
                  <a:cubicBezTo>
                    <a:pt x="21506" y="14040"/>
                    <a:pt x="21506" y="11556"/>
                    <a:pt x="20447" y="9234"/>
                  </a:cubicBezTo>
                  <a:cubicBezTo>
                    <a:pt x="19388" y="6912"/>
                    <a:pt x="17271" y="4752"/>
                    <a:pt x="15365" y="3240"/>
                  </a:cubicBezTo>
                  <a:cubicBezTo>
                    <a:pt x="13459" y="1728"/>
                    <a:pt x="11765" y="864"/>
                    <a:pt x="100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7018205" y="2349499"/>
              <a:ext cx="258895" cy="140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21567" y="21600"/>
                  </a:moveTo>
                  <a:cubicBezTo>
                    <a:pt x="21126" y="21584"/>
                    <a:pt x="20685" y="21567"/>
                    <a:pt x="20421" y="21518"/>
                  </a:cubicBezTo>
                  <a:cubicBezTo>
                    <a:pt x="20156" y="21469"/>
                    <a:pt x="20068" y="21388"/>
                    <a:pt x="19936" y="21110"/>
                  </a:cubicBezTo>
                  <a:cubicBezTo>
                    <a:pt x="19804" y="20833"/>
                    <a:pt x="19627" y="20359"/>
                    <a:pt x="19010" y="19820"/>
                  </a:cubicBezTo>
                  <a:cubicBezTo>
                    <a:pt x="18393" y="19282"/>
                    <a:pt x="17335" y="18678"/>
                    <a:pt x="16409" y="18073"/>
                  </a:cubicBezTo>
                  <a:cubicBezTo>
                    <a:pt x="15484" y="17469"/>
                    <a:pt x="14690" y="16865"/>
                    <a:pt x="13941" y="16237"/>
                  </a:cubicBezTo>
                  <a:cubicBezTo>
                    <a:pt x="13191" y="15608"/>
                    <a:pt x="12486" y="14955"/>
                    <a:pt x="11781" y="14310"/>
                  </a:cubicBezTo>
                  <a:cubicBezTo>
                    <a:pt x="11076" y="13665"/>
                    <a:pt x="10370" y="13029"/>
                    <a:pt x="9753" y="12441"/>
                  </a:cubicBezTo>
                  <a:cubicBezTo>
                    <a:pt x="9136" y="11853"/>
                    <a:pt x="8607" y="11314"/>
                    <a:pt x="8210" y="10792"/>
                  </a:cubicBezTo>
                  <a:cubicBezTo>
                    <a:pt x="7814" y="10269"/>
                    <a:pt x="7549" y="9763"/>
                    <a:pt x="7240" y="9265"/>
                  </a:cubicBezTo>
                  <a:cubicBezTo>
                    <a:pt x="6932" y="8767"/>
                    <a:pt x="6579" y="8278"/>
                    <a:pt x="6183" y="7763"/>
                  </a:cubicBezTo>
                  <a:cubicBezTo>
                    <a:pt x="5786" y="7249"/>
                    <a:pt x="5345" y="6710"/>
                    <a:pt x="5036" y="6114"/>
                  </a:cubicBezTo>
                  <a:cubicBezTo>
                    <a:pt x="4728" y="5518"/>
                    <a:pt x="4551" y="4865"/>
                    <a:pt x="4419" y="4220"/>
                  </a:cubicBezTo>
                  <a:cubicBezTo>
                    <a:pt x="4287" y="3576"/>
                    <a:pt x="4199" y="2939"/>
                    <a:pt x="4067" y="2433"/>
                  </a:cubicBezTo>
                  <a:cubicBezTo>
                    <a:pt x="3934" y="1927"/>
                    <a:pt x="3758" y="1551"/>
                    <a:pt x="3670" y="1322"/>
                  </a:cubicBezTo>
                  <a:cubicBezTo>
                    <a:pt x="3582" y="1094"/>
                    <a:pt x="3582" y="1012"/>
                    <a:pt x="3494" y="922"/>
                  </a:cubicBezTo>
                  <a:cubicBezTo>
                    <a:pt x="3405" y="833"/>
                    <a:pt x="3229" y="735"/>
                    <a:pt x="3053" y="743"/>
                  </a:cubicBezTo>
                  <a:cubicBezTo>
                    <a:pt x="2876" y="751"/>
                    <a:pt x="2700" y="865"/>
                    <a:pt x="2568" y="963"/>
                  </a:cubicBezTo>
                  <a:cubicBezTo>
                    <a:pt x="2436" y="1061"/>
                    <a:pt x="2347" y="1143"/>
                    <a:pt x="2127" y="1249"/>
                  </a:cubicBezTo>
                  <a:cubicBezTo>
                    <a:pt x="1907" y="1355"/>
                    <a:pt x="1554" y="1486"/>
                    <a:pt x="1201" y="1486"/>
                  </a:cubicBezTo>
                  <a:cubicBezTo>
                    <a:pt x="849" y="1486"/>
                    <a:pt x="496" y="1355"/>
                    <a:pt x="276" y="1143"/>
                  </a:cubicBezTo>
                  <a:cubicBezTo>
                    <a:pt x="55" y="931"/>
                    <a:pt x="-33" y="637"/>
                    <a:pt x="11" y="449"/>
                  </a:cubicBezTo>
                  <a:cubicBezTo>
                    <a:pt x="55" y="261"/>
                    <a:pt x="231" y="180"/>
                    <a:pt x="540" y="114"/>
                  </a:cubicBezTo>
                  <a:cubicBezTo>
                    <a:pt x="849" y="49"/>
                    <a:pt x="1289" y="0"/>
                    <a:pt x="1686" y="0"/>
                  </a:cubicBezTo>
                  <a:cubicBezTo>
                    <a:pt x="2083" y="0"/>
                    <a:pt x="2436" y="49"/>
                    <a:pt x="3582" y="196"/>
                  </a:cubicBezTo>
                  <a:cubicBezTo>
                    <a:pt x="4728" y="343"/>
                    <a:pt x="6667" y="588"/>
                    <a:pt x="8607" y="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7107611" y="1804264"/>
              <a:ext cx="132448" cy="37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50" fill="norm" stroke="1" extrusionOk="0">
                  <a:moveTo>
                    <a:pt x="7911" y="2513"/>
                  </a:moveTo>
                  <a:cubicBezTo>
                    <a:pt x="7397" y="1903"/>
                    <a:pt x="6883" y="1292"/>
                    <a:pt x="6283" y="835"/>
                  </a:cubicBezTo>
                  <a:cubicBezTo>
                    <a:pt x="5683" y="377"/>
                    <a:pt x="4997" y="72"/>
                    <a:pt x="4311" y="11"/>
                  </a:cubicBezTo>
                  <a:cubicBezTo>
                    <a:pt x="3625" y="-50"/>
                    <a:pt x="2940" y="133"/>
                    <a:pt x="2083" y="713"/>
                  </a:cubicBezTo>
                  <a:cubicBezTo>
                    <a:pt x="1225" y="1292"/>
                    <a:pt x="197" y="2269"/>
                    <a:pt x="25" y="3703"/>
                  </a:cubicBezTo>
                  <a:cubicBezTo>
                    <a:pt x="-146" y="5136"/>
                    <a:pt x="540" y="7028"/>
                    <a:pt x="2768" y="8828"/>
                  </a:cubicBezTo>
                  <a:cubicBezTo>
                    <a:pt x="4997" y="10628"/>
                    <a:pt x="8768" y="12336"/>
                    <a:pt x="12025" y="13831"/>
                  </a:cubicBezTo>
                  <a:cubicBezTo>
                    <a:pt x="15283" y="15326"/>
                    <a:pt x="18025" y="16608"/>
                    <a:pt x="19568" y="17553"/>
                  </a:cubicBezTo>
                  <a:cubicBezTo>
                    <a:pt x="21111" y="18499"/>
                    <a:pt x="21454" y="19109"/>
                    <a:pt x="21454" y="19658"/>
                  </a:cubicBezTo>
                  <a:cubicBezTo>
                    <a:pt x="21454" y="20208"/>
                    <a:pt x="21111" y="20696"/>
                    <a:pt x="20340" y="21031"/>
                  </a:cubicBezTo>
                  <a:cubicBezTo>
                    <a:pt x="19568" y="21367"/>
                    <a:pt x="18368" y="21550"/>
                    <a:pt x="17425" y="21550"/>
                  </a:cubicBezTo>
                  <a:cubicBezTo>
                    <a:pt x="16483" y="21550"/>
                    <a:pt x="15797" y="21367"/>
                    <a:pt x="15968" y="21092"/>
                  </a:cubicBezTo>
                  <a:cubicBezTo>
                    <a:pt x="16140" y="20818"/>
                    <a:pt x="17168" y="20452"/>
                    <a:pt x="18197" y="20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7226879" y="2230722"/>
              <a:ext cx="97847" cy="74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588" fill="norm" stroke="1" extrusionOk="0">
                  <a:moveTo>
                    <a:pt x="10325" y="4737"/>
                  </a:moveTo>
                  <a:cubicBezTo>
                    <a:pt x="9628" y="3569"/>
                    <a:pt x="8931" y="2402"/>
                    <a:pt x="8002" y="1380"/>
                  </a:cubicBezTo>
                  <a:cubicBezTo>
                    <a:pt x="7073" y="359"/>
                    <a:pt x="5912" y="-517"/>
                    <a:pt x="4518" y="359"/>
                  </a:cubicBezTo>
                  <a:cubicBezTo>
                    <a:pt x="3125" y="1234"/>
                    <a:pt x="1499" y="3861"/>
                    <a:pt x="686" y="6926"/>
                  </a:cubicBezTo>
                  <a:cubicBezTo>
                    <a:pt x="-127" y="9991"/>
                    <a:pt x="-127" y="13494"/>
                    <a:pt x="221" y="15829"/>
                  </a:cubicBezTo>
                  <a:cubicBezTo>
                    <a:pt x="570" y="18164"/>
                    <a:pt x="1267" y="19332"/>
                    <a:pt x="2196" y="20061"/>
                  </a:cubicBezTo>
                  <a:cubicBezTo>
                    <a:pt x="3125" y="20791"/>
                    <a:pt x="4286" y="21083"/>
                    <a:pt x="5447" y="18748"/>
                  </a:cubicBezTo>
                  <a:cubicBezTo>
                    <a:pt x="6608" y="16413"/>
                    <a:pt x="7770" y="11451"/>
                    <a:pt x="8350" y="8094"/>
                  </a:cubicBezTo>
                  <a:cubicBezTo>
                    <a:pt x="8931" y="4737"/>
                    <a:pt x="8931" y="2986"/>
                    <a:pt x="9279" y="2840"/>
                  </a:cubicBezTo>
                  <a:cubicBezTo>
                    <a:pt x="9628" y="2694"/>
                    <a:pt x="10325" y="4153"/>
                    <a:pt x="11718" y="5905"/>
                  </a:cubicBezTo>
                  <a:cubicBezTo>
                    <a:pt x="13112" y="7656"/>
                    <a:pt x="15202" y="9699"/>
                    <a:pt x="16944" y="10721"/>
                  </a:cubicBezTo>
                  <a:cubicBezTo>
                    <a:pt x="18686" y="11742"/>
                    <a:pt x="20079" y="11742"/>
                    <a:pt x="21473" y="11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6853397" y="1753072"/>
              <a:ext cx="83978" cy="7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25" fill="norm" stroke="1" extrusionOk="0">
                  <a:moveTo>
                    <a:pt x="10084" y="7482"/>
                  </a:moveTo>
                  <a:cubicBezTo>
                    <a:pt x="10354" y="5893"/>
                    <a:pt x="10624" y="4305"/>
                    <a:pt x="10219" y="2876"/>
                  </a:cubicBezTo>
                  <a:cubicBezTo>
                    <a:pt x="9814" y="1446"/>
                    <a:pt x="8734" y="176"/>
                    <a:pt x="6979" y="17"/>
                  </a:cubicBezTo>
                  <a:cubicBezTo>
                    <a:pt x="5224" y="-142"/>
                    <a:pt x="2794" y="811"/>
                    <a:pt x="1444" y="2876"/>
                  </a:cubicBezTo>
                  <a:cubicBezTo>
                    <a:pt x="94" y="4940"/>
                    <a:pt x="-176" y="8117"/>
                    <a:pt x="94" y="11293"/>
                  </a:cubicBezTo>
                  <a:cubicBezTo>
                    <a:pt x="364" y="14470"/>
                    <a:pt x="1174" y="17646"/>
                    <a:pt x="2389" y="19393"/>
                  </a:cubicBezTo>
                  <a:cubicBezTo>
                    <a:pt x="3604" y="21140"/>
                    <a:pt x="5224" y="21458"/>
                    <a:pt x="6439" y="20823"/>
                  </a:cubicBezTo>
                  <a:cubicBezTo>
                    <a:pt x="7654" y="20187"/>
                    <a:pt x="8464" y="18599"/>
                    <a:pt x="8869" y="16058"/>
                  </a:cubicBezTo>
                  <a:cubicBezTo>
                    <a:pt x="9274" y="13517"/>
                    <a:pt x="9274" y="10023"/>
                    <a:pt x="9274" y="7482"/>
                  </a:cubicBezTo>
                  <a:cubicBezTo>
                    <a:pt x="9274" y="4940"/>
                    <a:pt x="9274" y="3352"/>
                    <a:pt x="9409" y="3352"/>
                  </a:cubicBezTo>
                  <a:cubicBezTo>
                    <a:pt x="9544" y="3352"/>
                    <a:pt x="9814" y="4940"/>
                    <a:pt x="11839" y="7164"/>
                  </a:cubicBezTo>
                  <a:cubicBezTo>
                    <a:pt x="13864" y="9387"/>
                    <a:pt x="17644" y="12246"/>
                    <a:pt x="21424" y="15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6950075" y="1739900"/>
              <a:ext cx="50800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6972300" y="1714500"/>
              <a:ext cx="22225" cy="7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09"/>
                    <a:pt x="0" y="10017"/>
                    <a:pt x="3600" y="13617"/>
                  </a:cubicBezTo>
                  <a:cubicBezTo>
                    <a:pt x="7200" y="17217"/>
                    <a:pt x="14400" y="194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7027333" y="1606418"/>
              <a:ext cx="67250" cy="17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84" fill="norm" stroke="1" extrusionOk="0">
                  <a:moveTo>
                    <a:pt x="675" y="21484"/>
                  </a:moveTo>
                  <a:cubicBezTo>
                    <a:pt x="675" y="15786"/>
                    <a:pt x="675" y="10088"/>
                    <a:pt x="675" y="6841"/>
                  </a:cubicBezTo>
                  <a:cubicBezTo>
                    <a:pt x="675" y="3594"/>
                    <a:pt x="675" y="2799"/>
                    <a:pt x="506" y="1938"/>
                  </a:cubicBezTo>
                  <a:cubicBezTo>
                    <a:pt x="337" y="1077"/>
                    <a:pt x="0" y="149"/>
                    <a:pt x="0" y="17"/>
                  </a:cubicBezTo>
                  <a:cubicBezTo>
                    <a:pt x="0" y="-116"/>
                    <a:pt x="337" y="547"/>
                    <a:pt x="2362" y="2203"/>
                  </a:cubicBezTo>
                  <a:cubicBezTo>
                    <a:pt x="4387" y="3859"/>
                    <a:pt x="8100" y="6510"/>
                    <a:pt x="11137" y="8497"/>
                  </a:cubicBezTo>
                  <a:cubicBezTo>
                    <a:pt x="14175" y="10485"/>
                    <a:pt x="16538" y="11810"/>
                    <a:pt x="18394" y="12738"/>
                  </a:cubicBezTo>
                  <a:cubicBezTo>
                    <a:pt x="20250" y="13666"/>
                    <a:pt x="21600" y="14196"/>
                    <a:pt x="21431" y="14593"/>
                  </a:cubicBezTo>
                  <a:cubicBezTo>
                    <a:pt x="21262" y="14991"/>
                    <a:pt x="19575" y="15256"/>
                    <a:pt x="16706" y="15918"/>
                  </a:cubicBezTo>
                  <a:cubicBezTo>
                    <a:pt x="13838" y="16581"/>
                    <a:pt x="9788" y="17641"/>
                    <a:pt x="5737" y="18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7112000" y="1657939"/>
              <a:ext cx="85725" cy="49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9600" y="5149"/>
                  </a:moveTo>
                  <a:cubicBezTo>
                    <a:pt x="8800" y="3349"/>
                    <a:pt x="8000" y="1549"/>
                    <a:pt x="6667" y="649"/>
                  </a:cubicBezTo>
                  <a:cubicBezTo>
                    <a:pt x="5333" y="-251"/>
                    <a:pt x="3467" y="-251"/>
                    <a:pt x="2267" y="874"/>
                  </a:cubicBezTo>
                  <a:cubicBezTo>
                    <a:pt x="1067" y="1999"/>
                    <a:pt x="533" y="4249"/>
                    <a:pt x="267" y="6499"/>
                  </a:cubicBezTo>
                  <a:cubicBezTo>
                    <a:pt x="0" y="8749"/>
                    <a:pt x="0" y="10999"/>
                    <a:pt x="0" y="13474"/>
                  </a:cubicBezTo>
                  <a:cubicBezTo>
                    <a:pt x="0" y="15949"/>
                    <a:pt x="0" y="18649"/>
                    <a:pt x="667" y="19999"/>
                  </a:cubicBezTo>
                  <a:cubicBezTo>
                    <a:pt x="1333" y="21349"/>
                    <a:pt x="2667" y="21349"/>
                    <a:pt x="3733" y="20449"/>
                  </a:cubicBezTo>
                  <a:cubicBezTo>
                    <a:pt x="4800" y="19549"/>
                    <a:pt x="5600" y="17749"/>
                    <a:pt x="6400" y="15274"/>
                  </a:cubicBezTo>
                  <a:cubicBezTo>
                    <a:pt x="7200" y="12799"/>
                    <a:pt x="8000" y="9649"/>
                    <a:pt x="9467" y="8974"/>
                  </a:cubicBezTo>
                  <a:cubicBezTo>
                    <a:pt x="10933" y="8299"/>
                    <a:pt x="13067" y="10099"/>
                    <a:pt x="15200" y="11899"/>
                  </a:cubicBezTo>
                  <a:cubicBezTo>
                    <a:pt x="17333" y="13699"/>
                    <a:pt x="19467" y="15499"/>
                    <a:pt x="21600" y="17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7308850" y="1800225"/>
              <a:ext cx="698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800"/>
                    <a:pt x="8509" y="7600"/>
                    <a:pt x="12109" y="11200"/>
                  </a:cubicBezTo>
                  <a:cubicBezTo>
                    <a:pt x="15709" y="14800"/>
                    <a:pt x="18655" y="18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7324725" y="1885950"/>
              <a:ext cx="155575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364"/>
                    <a:pt x="8229" y="11127"/>
                    <a:pt x="11829" y="7527"/>
                  </a:cubicBezTo>
                  <a:cubicBezTo>
                    <a:pt x="15429" y="3927"/>
                    <a:pt x="18514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7353300" y="2003425"/>
              <a:ext cx="85725" cy="73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0"/>
                  </a:moveTo>
                  <a:cubicBezTo>
                    <a:pt x="2667" y="6171"/>
                    <a:pt x="5333" y="12343"/>
                    <a:pt x="7200" y="16200"/>
                  </a:cubicBezTo>
                  <a:cubicBezTo>
                    <a:pt x="9067" y="20057"/>
                    <a:pt x="10133" y="21600"/>
                    <a:pt x="10667" y="21291"/>
                  </a:cubicBezTo>
                  <a:cubicBezTo>
                    <a:pt x="11200" y="20983"/>
                    <a:pt x="11200" y="18823"/>
                    <a:pt x="11200" y="16200"/>
                  </a:cubicBezTo>
                  <a:cubicBezTo>
                    <a:pt x="11200" y="13577"/>
                    <a:pt x="11200" y="10491"/>
                    <a:pt x="11467" y="8177"/>
                  </a:cubicBezTo>
                  <a:cubicBezTo>
                    <a:pt x="11733" y="5863"/>
                    <a:pt x="12267" y="4320"/>
                    <a:pt x="13733" y="3857"/>
                  </a:cubicBezTo>
                  <a:cubicBezTo>
                    <a:pt x="15200" y="3394"/>
                    <a:pt x="17600" y="4011"/>
                    <a:pt x="19200" y="6326"/>
                  </a:cubicBezTo>
                  <a:cubicBezTo>
                    <a:pt x="20800" y="8640"/>
                    <a:pt x="21600" y="12651"/>
                    <a:pt x="21600" y="15274"/>
                  </a:cubicBezTo>
                  <a:cubicBezTo>
                    <a:pt x="21600" y="17897"/>
                    <a:pt x="20800" y="19131"/>
                    <a:pt x="19333" y="19903"/>
                  </a:cubicBezTo>
                  <a:cubicBezTo>
                    <a:pt x="17867" y="20674"/>
                    <a:pt x="15733" y="20983"/>
                    <a:pt x="14133" y="20674"/>
                  </a:cubicBezTo>
                  <a:cubicBezTo>
                    <a:pt x="12533" y="20366"/>
                    <a:pt x="11467" y="19440"/>
                    <a:pt x="11200" y="18051"/>
                  </a:cubicBezTo>
                  <a:cubicBezTo>
                    <a:pt x="10933" y="16663"/>
                    <a:pt x="11467" y="14811"/>
                    <a:pt x="120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7470775" y="1987550"/>
              <a:ext cx="41275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6560"/>
                    <a:pt x="8862" y="11520"/>
                    <a:pt x="12462" y="7920"/>
                  </a:cubicBezTo>
                  <a:cubicBezTo>
                    <a:pt x="16062" y="4320"/>
                    <a:pt x="18831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7518400" y="1955774"/>
              <a:ext cx="76200" cy="4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1" fill="norm" stroke="1" extrusionOk="0">
                  <a:moveTo>
                    <a:pt x="7200" y="1451"/>
                  </a:moveTo>
                  <a:cubicBezTo>
                    <a:pt x="5700" y="491"/>
                    <a:pt x="4200" y="-469"/>
                    <a:pt x="3000" y="251"/>
                  </a:cubicBezTo>
                  <a:cubicBezTo>
                    <a:pt x="1800" y="971"/>
                    <a:pt x="900" y="3371"/>
                    <a:pt x="450" y="5771"/>
                  </a:cubicBezTo>
                  <a:cubicBezTo>
                    <a:pt x="0" y="8171"/>
                    <a:pt x="0" y="10571"/>
                    <a:pt x="0" y="12971"/>
                  </a:cubicBezTo>
                  <a:cubicBezTo>
                    <a:pt x="0" y="15371"/>
                    <a:pt x="0" y="17771"/>
                    <a:pt x="750" y="19211"/>
                  </a:cubicBezTo>
                  <a:cubicBezTo>
                    <a:pt x="1500" y="20651"/>
                    <a:pt x="3000" y="21131"/>
                    <a:pt x="4200" y="19691"/>
                  </a:cubicBezTo>
                  <a:cubicBezTo>
                    <a:pt x="5400" y="18251"/>
                    <a:pt x="6300" y="14891"/>
                    <a:pt x="8250" y="12251"/>
                  </a:cubicBezTo>
                  <a:cubicBezTo>
                    <a:pt x="10200" y="9611"/>
                    <a:pt x="13200" y="7691"/>
                    <a:pt x="15600" y="6971"/>
                  </a:cubicBezTo>
                  <a:cubicBezTo>
                    <a:pt x="18000" y="6251"/>
                    <a:pt x="19800" y="6731"/>
                    <a:pt x="21600" y="7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7620000" y="1857375"/>
              <a:ext cx="3175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7675430" y="1665052"/>
              <a:ext cx="160471" cy="19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17" fill="norm" stroke="1" extrusionOk="0">
                  <a:moveTo>
                    <a:pt x="5347" y="15122"/>
                  </a:moveTo>
                  <a:cubicBezTo>
                    <a:pt x="4636" y="14330"/>
                    <a:pt x="3926" y="13539"/>
                    <a:pt x="3144" y="12973"/>
                  </a:cubicBezTo>
                  <a:cubicBezTo>
                    <a:pt x="2363" y="12408"/>
                    <a:pt x="1510" y="12069"/>
                    <a:pt x="942" y="12238"/>
                  </a:cubicBezTo>
                  <a:cubicBezTo>
                    <a:pt x="373" y="12408"/>
                    <a:pt x="89" y="13086"/>
                    <a:pt x="18" y="14330"/>
                  </a:cubicBezTo>
                  <a:cubicBezTo>
                    <a:pt x="-53" y="15574"/>
                    <a:pt x="89" y="17384"/>
                    <a:pt x="444" y="18628"/>
                  </a:cubicBezTo>
                  <a:cubicBezTo>
                    <a:pt x="800" y="19872"/>
                    <a:pt x="1368" y="20550"/>
                    <a:pt x="2079" y="20946"/>
                  </a:cubicBezTo>
                  <a:cubicBezTo>
                    <a:pt x="2789" y="21342"/>
                    <a:pt x="3642" y="21455"/>
                    <a:pt x="4352" y="21116"/>
                  </a:cubicBezTo>
                  <a:cubicBezTo>
                    <a:pt x="5063" y="20776"/>
                    <a:pt x="5631" y="19985"/>
                    <a:pt x="5915" y="18119"/>
                  </a:cubicBezTo>
                  <a:cubicBezTo>
                    <a:pt x="6200" y="16253"/>
                    <a:pt x="6200" y="13313"/>
                    <a:pt x="5560" y="10316"/>
                  </a:cubicBezTo>
                  <a:cubicBezTo>
                    <a:pt x="4921" y="7319"/>
                    <a:pt x="3642" y="4265"/>
                    <a:pt x="2789" y="2400"/>
                  </a:cubicBezTo>
                  <a:cubicBezTo>
                    <a:pt x="1936" y="534"/>
                    <a:pt x="1510" y="-145"/>
                    <a:pt x="1155" y="25"/>
                  </a:cubicBezTo>
                  <a:cubicBezTo>
                    <a:pt x="800" y="194"/>
                    <a:pt x="515" y="1212"/>
                    <a:pt x="942" y="3191"/>
                  </a:cubicBezTo>
                  <a:cubicBezTo>
                    <a:pt x="1368" y="5170"/>
                    <a:pt x="2505" y="8110"/>
                    <a:pt x="3358" y="9863"/>
                  </a:cubicBezTo>
                  <a:cubicBezTo>
                    <a:pt x="4210" y="11616"/>
                    <a:pt x="4779" y="12182"/>
                    <a:pt x="5418" y="12691"/>
                  </a:cubicBezTo>
                  <a:cubicBezTo>
                    <a:pt x="6058" y="13200"/>
                    <a:pt x="6768" y="13652"/>
                    <a:pt x="7265" y="13595"/>
                  </a:cubicBezTo>
                  <a:cubicBezTo>
                    <a:pt x="7763" y="13539"/>
                    <a:pt x="8047" y="12973"/>
                    <a:pt x="8331" y="12012"/>
                  </a:cubicBezTo>
                  <a:cubicBezTo>
                    <a:pt x="8615" y="11051"/>
                    <a:pt x="8900" y="9694"/>
                    <a:pt x="9184" y="8732"/>
                  </a:cubicBezTo>
                  <a:cubicBezTo>
                    <a:pt x="9468" y="7771"/>
                    <a:pt x="9752" y="7206"/>
                    <a:pt x="10179" y="7149"/>
                  </a:cubicBezTo>
                  <a:cubicBezTo>
                    <a:pt x="10605" y="7093"/>
                    <a:pt x="11173" y="7545"/>
                    <a:pt x="11529" y="8789"/>
                  </a:cubicBezTo>
                  <a:cubicBezTo>
                    <a:pt x="11884" y="10033"/>
                    <a:pt x="12026" y="12069"/>
                    <a:pt x="12026" y="13369"/>
                  </a:cubicBezTo>
                  <a:cubicBezTo>
                    <a:pt x="12026" y="14670"/>
                    <a:pt x="11884" y="15235"/>
                    <a:pt x="11813" y="15009"/>
                  </a:cubicBezTo>
                  <a:cubicBezTo>
                    <a:pt x="11742" y="14783"/>
                    <a:pt x="11742" y="13765"/>
                    <a:pt x="12381" y="11899"/>
                  </a:cubicBezTo>
                  <a:cubicBezTo>
                    <a:pt x="13021" y="10033"/>
                    <a:pt x="14300" y="7319"/>
                    <a:pt x="15152" y="5736"/>
                  </a:cubicBezTo>
                  <a:cubicBezTo>
                    <a:pt x="16005" y="4152"/>
                    <a:pt x="16431" y="3700"/>
                    <a:pt x="16644" y="3870"/>
                  </a:cubicBezTo>
                  <a:cubicBezTo>
                    <a:pt x="16858" y="4039"/>
                    <a:pt x="16858" y="4831"/>
                    <a:pt x="17000" y="5792"/>
                  </a:cubicBezTo>
                  <a:cubicBezTo>
                    <a:pt x="17142" y="6753"/>
                    <a:pt x="17426" y="7884"/>
                    <a:pt x="18208" y="8789"/>
                  </a:cubicBezTo>
                  <a:cubicBezTo>
                    <a:pt x="18989" y="9694"/>
                    <a:pt x="20268" y="10372"/>
                    <a:pt x="21547" y="11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8099425" y="1784350"/>
              <a:ext cx="73025" cy="3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8108950" y="1863725"/>
              <a:ext cx="762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8480425" y="1685925"/>
              <a:ext cx="635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60"/>
                    <a:pt x="3600" y="720"/>
                    <a:pt x="5220" y="2340"/>
                  </a:cubicBezTo>
                  <a:cubicBezTo>
                    <a:pt x="6840" y="3960"/>
                    <a:pt x="8280" y="6840"/>
                    <a:pt x="10980" y="10260"/>
                  </a:cubicBezTo>
                  <a:cubicBezTo>
                    <a:pt x="13680" y="13680"/>
                    <a:pt x="17640" y="17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8464550" y="1825625"/>
              <a:ext cx="1778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5600"/>
                    <a:pt x="7714" y="9600"/>
                    <a:pt x="11314" y="6000"/>
                  </a:cubicBezTo>
                  <a:cubicBezTo>
                    <a:pt x="14914" y="2400"/>
                    <a:pt x="18257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8461872" y="1943100"/>
              <a:ext cx="71295" cy="9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600" fill="norm" stroke="1" extrusionOk="0">
                  <a:moveTo>
                    <a:pt x="770" y="0"/>
                  </a:moveTo>
                  <a:cubicBezTo>
                    <a:pt x="161" y="2555"/>
                    <a:pt x="-447" y="5110"/>
                    <a:pt x="466" y="8245"/>
                  </a:cubicBezTo>
                  <a:cubicBezTo>
                    <a:pt x="1378" y="11381"/>
                    <a:pt x="3812" y="15097"/>
                    <a:pt x="5333" y="17652"/>
                  </a:cubicBezTo>
                  <a:cubicBezTo>
                    <a:pt x="6854" y="20206"/>
                    <a:pt x="7463" y="21600"/>
                    <a:pt x="7767" y="21600"/>
                  </a:cubicBezTo>
                  <a:cubicBezTo>
                    <a:pt x="8071" y="21600"/>
                    <a:pt x="8071" y="20206"/>
                    <a:pt x="8680" y="17535"/>
                  </a:cubicBezTo>
                  <a:cubicBezTo>
                    <a:pt x="9288" y="14865"/>
                    <a:pt x="10505" y="10916"/>
                    <a:pt x="11722" y="8594"/>
                  </a:cubicBezTo>
                  <a:cubicBezTo>
                    <a:pt x="12939" y="6271"/>
                    <a:pt x="14156" y="5574"/>
                    <a:pt x="15525" y="5342"/>
                  </a:cubicBezTo>
                  <a:cubicBezTo>
                    <a:pt x="16894" y="5110"/>
                    <a:pt x="18415" y="5342"/>
                    <a:pt x="19480" y="6735"/>
                  </a:cubicBezTo>
                  <a:cubicBezTo>
                    <a:pt x="20545" y="8129"/>
                    <a:pt x="21153" y="10684"/>
                    <a:pt x="19328" y="13006"/>
                  </a:cubicBezTo>
                  <a:cubicBezTo>
                    <a:pt x="17502" y="15329"/>
                    <a:pt x="13243" y="17419"/>
                    <a:pt x="10201" y="18465"/>
                  </a:cubicBezTo>
                  <a:cubicBezTo>
                    <a:pt x="7159" y="19510"/>
                    <a:pt x="5333" y="19510"/>
                    <a:pt x="5181" y="19045"/>
                  </a:cubicBezTo>
                  <a:cubicBezTo>
                    <a:pt x="5029" y="18581"/>
                    <a:pt x="6550" y="17652"/>
                    <a:pt x="8071" y="16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8585200" y="1952625"/>
              <a:ext cx="47625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8640233" y="1922711"/>
              <a:ext cx="84667" cy="36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0" fill="norm" stroke="1" extrusionOk="0">
                  <a:moveTo>
                    <a:pt x="11880" y="759"/>
                  </a:moveTo>
                  <a:cubicBezTo>
                    <a:pt x="8910" y="159"/>
                    <a:pt x="5940" y="-441"/>
                    <a:pt x="4050" y="459"/>
                  </a:cubicBezTo>
                  <a:cubicBezTo>
                    <a:pt x="2160" y="1359"/>
                    <a:pt x="1350" y="3759"/>
                    <a:pt x="810" y="6459"/>
                  </a:cubicBezTo>
                  <a:cubicBezTo>
                    <a:pt x="270" y="9159"/>
                    <a:pt x="0" y="12159"/>
                    <a:pt x="0" y="15159"/>
                  </a:cubicBezTo>
                  <a:cubicBezTo>
                    <a:pt x="0" y="18159"/>
                    <a:pt x="270" y="21159"/>
                    <a:pt x="2025" y="20859"/>
                  </a:cubicBezTo>
                  <a:cubicBezTo>
                    <a:pt x="3780" y="20559"/>
                    <a:pt x="7020" y="16959"/>
                    <a:pt x="10530" y="14859"/>
                  </a:cubicBezTo>
                  <a:cubicBezTo>
                    <a:pt x="14040" y="12759"/>
                    <a:pt x="17820" y="12159"/>
                    <a:pt x="21600" y="1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8804275" y="1797050"/>
              <a:ext cx="3175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8906330" y="1591545"/>
              <a:ext cx="118440" cy="18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98" fill="norm" stroke="1" extrusionOk="0">
                  <a:moveTo>
                    <a:pt x="3329" y="21498"/>
                  </a:moveTo>
                  <a:cubicBezTo>
                    <a:pt x="2760" y="18519"/>
                    <a:pt x="2192" y="15539"/>
                    <a:pt x="1623" y="12188"/>
                  </a:cubicBezTo>
                  <a:cubicBezTo>
                    <a:pt x="1055" y="8836"/>
                    <a:pt x="486" y="5112"/>
                    <a:pt x="202" y="2939"/>
                  </a:cubicBezTo>
                  <a:cubicBezTo>
                    <a:pt x="-82" y="767"/>
                    <a:pt x="-82" y="146"/>
                    <a:pt x="297" y="22"/>
                  </a:cubicBezTo>
                  <a:cubicBezTo>
                    <a:pt x="676" y="-102"/>
                    <a:pt x="1434" y="270"/>
                    <a:pt x="3329" y="1822"/>
                  </a:cubicBezTo>
                  <a:cubicBezTo>
                    <a:pt x="5223" y="3374"/>
                    <a:pt x="8255" y="6105"/>
                    <a:pt x="11286" y="8960"/>
                  </a:cubicBezTo>
                  <a:cubicBezTo>
                    <a:pt x="14318" y="11815"/>
                    <a:pt x="17350" y="14795"/>
                    <a:pt x="19150" y="16595"/>
                  </a:cubicBezTo>
                  <a:cubicBezTo>
                    <a:pt x="20950" y="18395"/>
                    <a:pt x="21518" y="19015"/>
                    <a:pt x="21044" y="19326"/>
                  </a:cubicBezTo>
                  <a:cubicBezTo>
                    <a:pt x="20571" y="19636"/>
                    <a:pt x="19055" y="19636"/>
                    <a:pt x="16118" y="19760"/>
                  </a:cubicBezTo>
                  <a:cubicBezTo>
                    <a:pt x="13181" y="19884"/>
                    <a:pt x="8823" y="20132"/>
                    <a:pt x="6265" y="20443"/>
                  </a:cubicBezTo>
                  <a:cubicBezTo>
                    <a:pt x="3707" y="20753"/>
                    <a:pt x="2950" y="21126"/>
                    <a:pt x="3139" y="21250"/>
                  </a:cubicBezTo>
                  <a:cubicBezTo>
                    <a:pt x="3329" y="21374"/>
                    <a:pt x="4465" y="21250"/>
                    <a:pt x="6076" y="20877"/>
                  </a:cubicBezTo>
                  <a:cubicBezTo>
                    <a:pt x="7686" y="20505"/>
                    <a:pt x="9771" y="19884"/>
                    <a:pt x="11855" y="19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9050207" y="1652188"/>
              <a:ext cx="122368" cy="5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614" fill="norm" stroke="1" extrusionOk="0">
                  <a:moveTo>
                    <a:pt x="10358" y="5353"/>
                  </a:moveTo>
                  <a:cubicBezTo>
                    <a:pt x="9054" y="3038"/>
                    <a:pt x="7751" y="724"/>
                    <a:pt x="6168" y="146"/>
                  </a:cubicBezTo>
                  <a:cubicBezTo>
                    <a:pt x="4585" y="-433"/>
                    <a:pt x="2723" y="724"/>
                    <a:pt x="1606" y="3424"/>
                  </a:cubicBezTo>
                  <a:cubicBezTo>
                    <a:pt x="489" y="6124"/>
                    <a:pt x="116" y="10367"/>
                    <a:pt x="23" y="13453"/>
                  </a:cubicBezTo>
                  <a:cubicBezTo>
                    <a:pt x="-70" y="16538"/>
                    <a:pt x="116" y="18467"/>
                    <a:pt x="675" y="19624"/>
                  </a:cubicBezTo>
                  <a:cubicBezTo>
                    <a:pt x="1233" y="20781"/>
                    <a:pt x="2164" y="21167"/>
                    <a:pt x="3747" y="19431"/>
                  </a:cubicBezTo>
                  <a:cubicBezTo>
                    <a:pt x="5330" y="17696"/>
                    <a:pt x="7564" y="13838"/>
                    <a:pt x="8868" y="10946"/>
                  </a:cubicBezTo>
                  <a:cubicBezTo>
                    <a:pt x="10171" y="8053"/>
                    <a:pt x="10544" y="6124"/>
                    <a:pt x="11196" y="5160"/>
                  </a:cubicBezTo>
                  <a:cubicBezTo>
                    <a:pt x="11847" y="4196"/>
                    <a:pt x="12778" y="4196"/>
                    <a:pt x="14547" y="4967"/>
                  </a:cubicBezTo>
                  <a:cubicBezTo>
                    <a:pt x="16316" y="5738"/>
                    <a:pt x="18923" y="7281"/>
                    <a:pt x="21530" y="8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7277555" y="3766021"/>
              <a:ext cx="37645" cy="27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63" fill="norm" stroke="1" extrusionOk="0">
                  <a:moveTo>
                    <a:pt x="3342" y="708"/>
                  </a:moveTo>
                  <a:cubicBezTo>
                    <a:pt x="3342" y="1122"/>
                    <a:pt x="3342" y="1535"/>
                    <a:pt x="5142" y="1949"/>
                  </a:cubicBezTo>
                  <a:cubicBezTo>
                    <a:pt x="6942" y="2363"/>
                    <a:pt x="10542" y="2777"/>
                    <a:pt x="12342" y="2777"/>
                  </a:cubicBezTo>
                  <a:cubicBezTo>
                    <a:pt x="14142" y="2777"/>
                    <a:pt x="14142" y="2363"/>
                    <a:pt x="14142" y="1949"/>
                  </a:cubicBezTo>
                  <a:cubicBezTo>
                    <a:pt x="14142" y="1535"/>
                    <a:pt x="14142" y="1122"/>
                    <a:pt x="12942" y="749"/>
                  </a:cubicBezTo>
                  <a:cubicBezTo>
                    <a:pt x="11742" y="377"/>
                    <a:pt x="9342" y="46"/>
                    <a:pt x="6942" y="4"/>
                  </a:cubicBezTo>
                  <a:cubicBezTo>
                    <a:pt x="4542" y="-37"/>
                    <a:pt x="2142" y="211"/>
                    <a:pt x="942" y="542"/>
                  </a:cubicBezTo>
                  <a:cubicBezTo>
                    <a:pt x="-258" y="873"/>
                    <a:pt x="-258" y="1287"/>
                    <a:pt x="642" y="1660"/>
                  </a:cubicBezTo>
                  <a:cubicBezTo>
                    <a:pt x="1542" y="2032"/>
                    <a:pt x="3342" y="2363"/>
                    <a:pt x="5742" y="2570"/>
                  </a:cubicBezTo>
                  <a:cubicBezTo>
                    <a:pt x="8142" y="2777"/>
                    <a:pt x="11142" y="2860"/>
                    <a:pt x="12642" y="2570"/>
                  </a:cubicBezTo>
                  <a:cubicBezTo>
                    <a:pt x="14142" y="2280"/>
                    <a:pt x="14142" y="1618"/>
                    <a:pt x="12642" y="1122"/>
                  </a:cubicBezTo>
                  <a:cubicBezTo>
                    <a:pt x="11142" y="625"/>
                    <a:pt x="8142" y="294"/>
                    <a:pt x="6042" y="335"/>
                  </a:cubicBezTo>
                  <a:cubicBezTo>
                    <a:pt x="3942" y="377"/>
                    <a:pt x="2742" y="791"/>
                    <a:pt x="2442" y="1204"/>
                  </a:cubicBezTo>
                  <a:cubicBezTo>
                    <a:pt x="2142" y="1618"/>
                    <a:pt x="2742" y="2032"/>
                    <a:pt x="4542" y="2322"/>
                  </a:cubicBezTo>
                  <a:cubicBezTo>
                    <a:pt x="6342" y="2611"/>
                    <a:pt x="9342" y="2777"/>
                    <a:pt x="12042" y="2735"/>
                  </a:cubicBezTo>
                  <a:cubicBezTo>
                    <a:pt x="14742" y="2694"/>
                    <a:pt x="17142" y="2446"/>
                    <a:pt x="17442" y="2156"/>
                  </a:cubicBezTo>
                  <a:cubicBezTo>
                    <a:pt x="17742" y="1866"/>
                    <a:pt x="15942" y="1535"/>
                    <a:pt x="14142" y="1163"/>
                  </a:cubicBezTo>
                  <a:cubicBezTo>
                    <a:pt x="12342" y="791"/>
                    <a:pt x="10542" y="377"/>
                    <a:pt x="9642" y="377"/>
                  </a:cubicBezTo>
                  <a:cubicBezTo>
                    <a:pt x="8742" y="377"/>
                    <a:pt x="8742" y="791"/>
                    <a:pt x="9042" y="2446"/>
                  </a:cubicBezTo>
                  <a:cubicBezTo>
                    <a:pt x="9342" y="4101"/>
                    <a:pt x="9942" y="6997"/>
                    <a:pt x="11142" y="9770"/>
                  </a:cubicBezTo>
                  <a:cubicBezTo>
                    <a:pt x="12342" y="12542"/>
                    <a:pt x="14142" y="15191"/>
                    <a:pt x="15042" y="16970"/>
                  </a:cubicBezTo>
                  <a:cubicBezTo>
                    <a:pt x="15942" y="18749"/>
                    <a:pt x="15942" y="19660"/>
                    <a:pt x="16842" y="20280"/>
                  </a:cubicBezTo>
                  <a:cubicBezTo>
                    <a:pt x="17742" y="20901"/>
                    <a:pt x="19542" y="21232"/>
                    <a:pt x="21342" y="21563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7313477" y="4080933"/>
              <a:ext cx="74749" cy="8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80" fill="norm" stroke="1" extrusionOk="0">
                  <a:moveTo>
                    <a:pt x="9622" y="6210"/>
                  </a:moveTo>
                  <a:cubicBezTo>
                    <a:pt x="8710" y="4860"/>
                    <a:pt x="7797" y="3510"/>
                    <a:pt x="6732" y="2295"/>
                  </a:cubicBezTo>
                  <a:cubicBezTo>
                    <a:pt x="5667" y="1080"/>
                    <a:pt x="4450" y="0"/>
                    <a:pt x="3386" y="0"/>
                  </a:cubicBezTo>
                  <a:cubicBezTo>
                    <a:pt x="2321" y="0"/>
                    <a:pt x="1408" y="1080"/>
                    <a:pt x="800" y="4320"/>
                  </a:cubicBezTo>
                  <a:cubicBezTo>
                    <a:pt x="191" y="7560"/>
                    <a:pt x="-113" y="12960"/>
                    <a:pt x="39" y="16335"/>
                  </a:cubicBezTo>
                  <a:cubicBezTo>
                    <a:pt x="191" y="19710"/>
                    <a:pt x="800" y="21060"/>
                    <a:pt x="1712" y="21330"/>
                  </a:cubicBezTo>
                  <a:cubicBezTo>
                    <a:pt x="2625" y="21600"/>
                    <a:pt x="3842" y="20790"/>
                    <a:pt x="4755" y="18360"/>
                  </a:cubicBezTo>
                  <a:cubicBezTo>
                    <a:pt x="5667" y="15930"/>
                    <a:pt x="6276" y="11880"/>
                    <a:pt x="6884" y="9045"/>
                  </a:cubicBezTo>
                  <a:cubicBezTo>
                    <a:pt x="7493" y="6210"/>
                    <a:pt x="8101" y="4590"/>
                    <a:pt x="8862" y="4320"/>
                  </a:cubicBezTo>
                  <a:cubicBezTo>
                    <a:pt x="9622" y="4050"/>
                    <a:pt x="10535" y="5130"/>
                    <a:pt x="12664" y="8100"/>
                  </a:cubicBezTo>
                  <a:cubicBezTo>
                    <a:pt x="14794" y="11070"/>
                    <a:pt x="18141" y="15930"/>
                    <a:pt x="21487" y="2079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7410449" y="4095749"/>
              <a:ext cx="76201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463086" y="4073525"/>
              <a:ext cx="10865" cy="8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333"/>
                    <a:pt x="-1443" y="10667"/>
                    <a:pt x="1502" y="14267"/>
                  </a:cubicBezTo>
                  <a:cubicBezTo>
                    <a:pt x="4448" y="17867"/>
                    <a:pt x="12302" y="19733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7508875" y="4008528"/>
              <a:ext cx="74658" cy="14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46" fill="norm" stroke="1" extrusionOk="0">
                  <a:moveTo>
                    <a:pt x="0" y="20386"/>
                  </a:moveTo>
                  <a:cubicBezTo>
                    <a:pt x="913" y="16546"/>
                    <a:pt x="1825" y="12706"/>
                    <a:pt x="2890" y="9826"/>
                  </a:cubicBezTo>
                  <a:cubicBezTo>
                    <a:pt x="3955" y="6946"/>
                    <a:pt x="5172" y="5026"/>
                    <a:pt x="6085" y="3666"/>
                  </a:cubicBezTo>
                  <a:cubicBezTo>
                    <a:pt x="6997" y="2306"/>
                    <a:pt x="7606" y="1506"/>
                    <a:pt x="8670" y="866"/>
                  </a:cubicBezTo>
                  <a:cubicBezTo>
                    <a:pt x="9735" y="226"/>
                    <a:pt x="11256" y="-254"/>
                    <a:pt x="12169" y="146"/>
                  </a:cubicBezTo>
                  <a:cubicBezTo>
                    <a:pt x="13082" y="546"/>
                    <a:pt x="13386" y="1826"/>
                    <a:pt x="13994" y="3986"/>
                  </a:cubicBezTo>
                  <a:cubicBezTo>
                    <a:pt x="14603" y="6146"/>
                    <a:pt x="15515" y="9186"/>
                    <a:pt x="16428" y="11106"/>
                  </a:cubicBezTo>
                  <a:cubicBezTo>
                    <a:pt x="17341" y="13026"/>
                    <a:pt x="18254" y="13826"/>
                    <a:pt x="19318" y="14546"/>
                  </a:cubicBezTo>
                  <a:cubicBezTo>
                    <a:pt x="20383" y="15266"/>
                    <a:pt x="21600" y="15906"/>
                    <a:pt x="21448" y="16466"/>
                  </a:cubicBezTo>
                  <a:cubicBezTo>
                    <a:pt x="21296" y="17026"/>
                    <a:pt x="19775" y="17506"/>
                    <a:pt x="16885" y="17986"/>
                  </a:cubicBezTo>
                  <a:cubicBezTo>
                    <a:pt x="13994" y="18466"/>
                    <a:pt x="9735" y="18946"/>
                    <a:pt x="6997" y="19426"/>
                  </a:cubicBezTo>
                  <a:cubicBezTo>
                    <a:pt x="4259" y="19906"/>
                    <a:pt x="3042" y="20386"/>
                    <a:pt x="3194" y="20706"/>
                  </a:cubicBezTo>
                  <a:cubicBezTo>
                    <a:pt x="3346" y="21026"/>
                    <a:pt x="4868" y="21186"/>
                    <a:pt x="6389" y="21346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7613040" y="4066310"/>
              <a:ext cx="83161" cy="4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056" fill="norm" stroke="1" extrusionOk="0">
                  <a:moveTo>
                    <a:pt x="10000" y="3133"/>
                  </a:moveTo>
                  <a:cubicBezTo>
                    <a:pt x="8633" y="2213"/>
                    <a:pt x="7266" y="1294"/>
                    <a:pt x="5899" y="605"/>
                  </a:cubicBezTo>
                  <a:cubicBezTo>
                    <a:pt x="4532" y="-84"/>
                    <a:pt x="3165" y="-544"/>
                    <a:pt x="2071" y="1294"/>
                  </a:cubicBezTo>
                  <a:cubicBezTo>
                    <a:pt x="978" y="3133"/>
                    <a:pt x="157" y="7269"/>
                    <a:pt x="21" y="10486"/>
                  </a:cubicBezTo>
                  <a:cubicBezTo>
                    <a:pt x="-116" y="13703"/>
                    <a:pt x="431" y="16001"/>
                    <a:pt x="1388" y="17379"/>
                  </a:cubicBezTo>
                  <a:cubicBezTo>
                    <a:pt x="2345" y="18758"/>
                    <a:pt x="3712" y="19218"/>
                    <a:pt x="4942" y="18528"/>
                  </a:cubicBezTo>
                  <a:cubicBezTo>
                    <a:pt x="6173" y="17839"/>
                    <a:pt x="7266" y="16001"/>
                    <a:pt x="8087" y="13703"/>
                  </a:cubicBezTo>
                  <a:cubicBezTo>
                    <a:pt x="8907" y="11405"/>
                    <a:pt x="9454" y="8647"/>
                    <a:pt x="10274" y="8877"/>
                  </a:cubicBezTo>
                  <a:cubicBezTo>
                    <a:pt x="11094" y="9107"/>
                    <a:pt x="12188" y="12324"/>
                    <a:pt x="14102" y="14852"/>
                  </a:cubicBezTo>
                  <a:cubicBezTo>
                    <a:pt x="16016" y="17379"/>
                    <a:pt x="18750" y="19218"/>
                    <a:pt x="21484" y="21056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7213920" y="2873375"/>
              <a:ext cx="31110" cy="967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70" fill="norm" stroke="1" extrusionOk="0">
                  <a:moveTo>
                    <a:pt x="12742" y="0"/>
                  </a:moveTo>
                  <a:cubicBezTo>
                    <a:pt x="12742" y="779"/>
                    <a:pt x="12742" y="1558"/>
                    <a:pt x="13462" y="2184"/>
                  </a:cubicBezTo>
                  <a:cubicBezTo>
                    <a:pt x="14182" y="2809"/>
                    <a:pt x="15622" y="3281"/>
                    <a:pt x="16342" y="3836"/>
                  </a:cubicBezTo>
                  <a:cubicBezTo>
                    <a:pt x="17062" y="4391"/>
                    <a:pt x="17062" y="5028"/>
                    <a:pt x="15982" y="5630"/>
                  </a:cubicBezTo>
                  <a:cubicBezTo>
                    <a:pt x="14902" y="6232"/>
                    <a:pt x="12742" y="6799"/>
                    <a:pt x="10582" y="7365"/>
                  </a:cubicBezTo>
                  <a:cubicBezTo>
                    <a:pt x="8422" y="7932"/>
                    <a:pt x="6262" y="8498"/>
                    <a:pt x="4462" y="9030"/>
                  </a:cubicBezTo>
                  <a:cubicBezTo>
                    <a:pt x="2662" y="9561"/>
                    <a:pt x="1222" y="10056"/>
                    <a:pt x="502" y="10635"/>
                  </a:cubicBezTo>
                  <a:cubicBezTo>
                    <a:pt x="-218" y="11213"/>
                    <a:pt x="-218" y="11874"/>
                    <a:pt x="862" y="12476"/>
                  </a:cubicBezTo>
                  <a:cubicBezTo>
                    <a:pt x="1942" y="13078"/>
                    <a:pt x="4102" y="13621"/>
                    <a:pt x="5542" y="14164"/>
                  </a:cubicBezTo>
                  <a:cubicBezTo>
                    <a:pt x="6982" y="14707"/>
                    <a:pt x="7702" y="15250"/>
                    <a:pt x="8422" y="15875"/>
                  </a:cubicBezTo>
                  <a:cubicBezTo>
                    <a:pt x="9142" y="16501"/>
                    <a:pt x="9862" y="17209"/>
                    <a:pt x="10942" y="17847"/>
                  </a:cubicBezTo>
                  <a:cubicBezTo>
                    <a:pt x="12022" y="18484"/>
                    <a:pt x="13462" y="19050"/>
                    <a:pt x="15262" y="19617"/>
                  </a:cubicBezTo>
                  <a:cubicBezTo>
                    <a:pt x="17062" y="20184"/>
                    <a:pt x="19222" y="20750"/>
                    <a:pt x="20302" y="21104"/>
                  </a:cubicBezTo>
                  <a:cubicBezTo>
                    <a:pt x="21382" y="21458"/>
                    <a:pt x="21382" y="21600"/>
                    <a:pt x="20662" y="21565"/>
                  </a:cubicBezTo>
                  <a:cubicBezTo>
                    <a:pt x="19942" y="21529"/>
                    <a:pt x="18502" y="21317"/>
                    <a:pt x="17062" y="21104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7164265" y="2879725"/>
              <a:ext cx="30285" cy="11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38" fill="norm" stroke="1" extrusionOk="0">
                  <a:moveTo>
                    <a:pt x="21313" y="0"/>
                  </a:moveTo>
                  <a:cubicBezTo>
                    <a:pt x="14610" y="6308"/>
                    <a:pt x="7906" y="12616"/>
                    <a:pt x="4182" y="16248"/>
                  </a:cubicBezTo>
                  <a:cubicBezTo>
                    <a:pt x="458" y="19880"/>
                    <a:pt x="-287" y="20835"/>
                    <a:pt x="85" y="21218"/>
                  </a:cubicBezTo>
                  <a:cubicBezTo>
                    <a:pt x="458" y="21600"/>
                    <a:pt x="1947" y="21409"/>
                    <a:pt x="3437" y="21218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7169150" y="2879725"/>
              <a:ext cx="571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2057"/>
                    <a:pt x="17600" y="4114"/>
                    <a:pt x="16000" y="6686"/>
                  </a:cubicBezTo>
                  <a:cubicBezTo>
                    <a:pt x="14400" y="9257"/>
                    <a:pt x="13200" y="12343"/>
                    <a:pt x="10600" y="14914"/>
                  </a:cubicBezTo>
                  <a:cubicBezTo>
                    <a:pt x="8000" y="17486"/>
                    <a:pt x="400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7169150" y="2981325"/>
              <a:ext cx="63500" cy="225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2332"/>
                    <a:pt x="15120" y="4665"/>
                    <a:pt x="12240" y="7504"/>
                  </a:cubicBezTo>
                  <a:cubicBezTo>
                    <a:pt x="9360" y="10344"/>
                    <a:pt x="6840" y="13690"/>
                    <a:pt x="4860" y="16124"/>
                  </a:cubicBezTo>
                  <a:cubicBezTo>
                    <a:pt x="2880" y="18558"/>
                    <a:pt x="1440" y="200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7153275" y="3108325"/>
              <a:ext cx="762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900"/>
                    <a:pt x="12600" y="5800"/>
                    <a:pt x="9300" y="9000"/>
                  </a:cubicBezTo>
                  <a:cubicBezTo>
                    <a:pt x="6000" y="12200"/>
                    <a:pt x="3900" y="15700"/>
                    <a:pt x="2550" y="17850"/>
                  </a:cubicBezTo>
                  <a:cubicBezTo>
                    <a:pt x="1200" y="20000"/>
                    <a:pt x="600" y="2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7146925" y="3228974"/>
              <a:ext cx="6032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2731"/>
                    <a:pt x="14779" y="5462"/>
                    <a:pt x="11179" y="9062"/>
                  </a:cubicBezTo>
                  <a:cubicBezTo>
                    <a:pt x="7579" y="12662"/>
                    <a:pt x="3789" y="171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7159625" y="3324224"/>
              <a:ext cx="47625" cy="16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2445"/>
                    <a:pt x="13920" y="4891"/>
                    <a:pt x="10320" y="8491"/>
                  </a:cubicBezTo>
                  <a:cubicBezTo>
                    <a:pt x="6720" y="12091"/>
                    <a:pt x="3360" y="168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7154706" y="3390900"/>
              <a:ext cx="4619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600" fill="norm" stroke="1" extrusionOk="0">
                  <a:moveTo>
                    <a:pt x="20951" y="0"/>
                  </a:moveTo>
                  <a:cubicBezTo>
                    <a:pt x="16631" y="2057"/>
                    <a:pt x="12311" y="4114"/>
                    <a:pt x="8471" y="6879"/>
                  </a:cubicBezTo>
                  <a:cubicBezTo>
                    <a:pt x="4631" y="9643"/>
                    <a:pt x="1271" y="13114"/>
                    <a:pt x="311" y="15686"/>
                  </a:cubicBezTo>
                  <a:cubicBezTo>
                    <a:pt x="-649" y="18257"/>
                    <a:pt x="791" y="19929"/>
                    <a:pt x="2231" y="2160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7175500" y="3514725"/>
              <a:ext cx="25400" cy="11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92"/>
                    <a:pt x="7200" y="7784"/>
                    <a:pt x="3600" y="11384"/>
                  </a:cubicBezTo>
                  <a:cubicBezTo>
                    <a:pt x="0" y="14984"/>
                    <a:pt x="0" y="182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7177160" y="3594100"/>
              <a:ext cx="20566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9986" y="0"/>
                  </a:moveTo>
                  <a:cubicBezTo>
                    <a:pt x="11757" y="3600"/>
                    <a:pt x="3529" y="7200"/>
                    <a:pt x="957" y="10800"/>
                  </a:cubicBezTo>
                  <a:cubicBezTo>
                    <a:pt x="-1614" y="14400"/>
                    <a:pt x="1472" y="18000"/>
                    <a:pt x="4557" y="2160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7181850" y="3708400"/>
              <a:ext cx="41275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0" y="4768850"/>
              <a:ext cx="38925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" y="19636"/>
                    <a:pt x="493" y="17673"/>
                    <a:pt x="828" y="16527"/>
                  </a:cubicBezTo>
                  <a:cubicBezTo>
                    <a:pt x="1163" y="15382"/>
                    <a:pt x="1586" y="15055"/>
                    <a:pt x="1991" y="14727"/>
                  </a:cubicBezTo>
                  <a:cubicBezTo>
                    <a:pt x="2396" y="14400"/>
                    <a:pt x="2784" y="14073"/>
                    <a:pt x="3183" y="13745"/>
                  </a:cubicBezTo>
                  <a:cubicBezTo>
                    <a:pt x="3582" y="13418"/>
                    <a:pt x="3993" y="13091"/>
                    <a:pt x="4452" y="12436"/>
                  </a:cubicBezTo>
                  <a:cubicBezTo>
                    <a:pt x="4910" y="11782"/>
                    <a:pt x="5415" y="10800"/>
                    <a:pt x="5843" y="10145"/>
                  </a:cubicBezTo>
                  <a:cubicBezTo>
                    <a:pt x="6272" y="9491"/>
                    <a:pt x="6624" y="9164"/>
                    <a:pt x="6989" y="8836"/>
                  </a:cubicBezTo>
                  <a:cubicBezTo>
                    <a:pt x="7353" y="8509"/>
                    <a:pt x="7729" y="8182"/>
                    <a:pt x="8122" y="7691"/>
                  </a:cubicBezTo>
                  <a:cubicBezTo>
                    <a:pt x="8515" y="7200"/>
                    <a:pt x="8927" y="6545"/>
                    <a:pt x="9320" y="6055"/>
                  </a:cubicBezTo>
                  <a:cubicBezTo>
                    <a:pt x="9714" y="5564"/>
                    <a:pt x="10089" y="5236"/>
                    <a:pt x="10500" y="4745"/>
                  </a:cubicBezTo>
                  <a:cubicBezTo>
                    <a:pt x="10912" y="4255"/>
                    <a:pt x="11358" y="3600"/>
                    <a:pt x="11787" y="3109"/>
                  </a:cubicBezTo>
                  <a:cubicBezTo>
                    <a:pt x="12215" y="2618"/>
                    <a:pt x="12626" y="2291"/>
                    <a:pt x="13038" y="1964"/>
                  </a:cubicBezTo>
                  <a:cubicBezTo>
                    <a:pt x="13449" y="1636"/>
                    <a:pt x="13860" y="1309"/>
                    <a:pt x="14277" y="982"/>
                  </a:cubicBezTo>
                  <a:cubicBezTo>
                    <a:pt x="14694" y="655"/>
                    <a:pt x="15116" y="327"/>
                    <a:pt x="15639" y="164"/>
                  </a:cubicBezTo>
                  <a:cubicBezTo>
                    <a:pt x="16162" y="0"/>
                    <a:pt x="16784" y="0"/>
                    <a:pt x="17301" y="0"/>
                  </a:cubicBezTo>
                  <a:cubicBezTo>
                    <a:pt x="17818" y="0"/>
                    <a:pt x="18229" y="0"/>
                    <a:pt x="18781" y="0"/>
                  </a:cubicBezTo>
                  <a:cubicBezTo>
                    <a:pt x="19333" y="0"/>
                    <a:pt x="20026" y="0"/>
                    <a:pt x="20519" y="0"/>
                  </a:cubicBezTo>
                  <a:cubicBezTo>
                    <a:pt x="21013" y="0"/>
                    <a:pt x="2130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59480" y="5511800"/>
              <a:ext cx="48471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20609" y="0"/>
                  </a:moveTo>
                  <a:cubicBezTo>
                    <a:pt x="17909" y="3145"/>
                    <a:pt x="15209" y="6290"/>
                    <a:pt x="11159" y="9269"/>
                  </a:cubicBezTo>
                  <a:cubicBezTo>
                    <a:pt x="7109" y="12248"/>
                    <a:pt x="1709" y="15062"/>
                    <a:pt x="359" y="17090"/>
                  </a:cubicBezTo>
                  <a:cubicBezTo>
                    <a:pt x="-991" y="19117"/>
                    <a:pt x="1709" y="20359"/>
                    <a:pt x="44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82550" y="5480050"/>
              <a:ext cx="3429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" y="19600"/>
                    <a:pt x="267" y="17600"/>
                    <a:pt x="2267" y="14400"/>
                  </a:cubicBezTo>
                  <a:cubicBezTo>
                    <a:pt x="4267" y="11200"/>
                    <a:pt x="8133" y="6800"/>
                    <a:pt x="11667" y="4200"/>
                  </a:cubicBezTo>
                  <a:cubicBezTo>
                    <a:pt x="15200" y="1600"/>
                    <a:pt x="1840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82550" y="5778500"/>
              <a:ext cx="1524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476188" y="5518150"/>
              <a:ext cx="171513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21087" y="0"/>
                  </a:moveTo>
                  <a:cubicBezTo>
                    <a:pt x="17444" y="411"/>
                    <a:pt x="13800" y="823"/>
                    <a:pt x="10287" y="2417"/>
                  </a:cubicBezTo>
                  <a:cubicBezTo>
                    <a:pt x="6774" y="4011"/>
                    <a:pt x="3391" y="6789"/>
                    <a:pt x="1569" y="9669"/>
                  </a:cubicBezTo>
                  <a:cubicBezTo>
                    <a:pt x="-253" y="12549"/>
                    <a:pt x="-513" y="15531"/>
                    <a:pt x="918" y="17537"/>
                  </a:cubicBezTo>
                  <a:cubicBezTo>
                    <a:pt x="2350" y="19543"/>
                    <a:pt x="5473" y="20571"/>
                    <a:pt x="7815" y="21086"/>
                  </a:cubicBezTo>
                  <a:cubicBezTo>
                    <a:pt x="10157" y="21600"/>
                    <a:pt x="11718" y="21600"/>
                    <a:pt x="132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60400" y="5594350"/>
              <a:ext cx="2349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0"/>
                  </a:moveTo>
                  <a:cubicBezTo>
                    <a:pt x="15373" y="3300"/>
                    <a:pt x="14400" y="6600"/>
                    <a:pt x="12551" y="9675"/>
                  </a:cubicBezTo>
                  <a:cubicBezTo>
                    <a:pt x="10703" y="12750"/>
                    <a:pt x="7978" y="15600"/>
                    <a:pt x="6130" y="17100"/>
                  </a:cubicBezTo>
                  <a:cubicBezTo>
                    <a:pt x="4281" y="18600"/>
                    <a:pt x="3308" y="18750"/>
                    <a:pt x="2432" y="18525"/>
                  </a:cubicBezTo>
                  <a:cubicBezTo>
                    <a:pt x="1557" y="18300"/>
                    <a:pt x="778" y="17700"/>
                    <a:pt x="389" y="16950"/>
                  </a:cubicBezTo>
                  <a:cubicBezTo>
                    <a:pt x="0" y="16200"/>
                    <a:pt x="0" y="15300"/>
                    <a:pt x="0" y="14400"/>
                  </a:cubicBezTo>
                  <a:cubicBezTo>
                    <a:pt x="0" y="13500"/>
                    <a:pt x="0" y="12600"/>
                    <a:pt x="486" y="11850"/>
                  </a:cubicBezTo>
                  <a:cubicBezTo>
                    <a:pt x="973" y="11100"/>
                    <a:pt x="1946" y="10500"/>
                    <a:pt x="2919" y="10350"/>
                  </a:cubicBezTo>
                  <a:cubicBezTo>
                    <a:pt x="3892" y="10200"/>
                    <a:pt x="4865" y="10500"/>
                    <a:pt x="7005" y="11850"/>
                  </a:cubicBezTo>
                  <a:cubicBezTo>
                    <a:pt x="9146" y="13200"/>
                    <a:pt x="12454" y="15600"/>
                    <a:pt x="15081" y="17400"/>
                  </a:cubicBezTo>
                  <a:cubicBezTo>
                    <a:pt x="17708" y="19200"/>
                    <a:pt x="19654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996950" y="5518150"/>
              <a:ext cx="111458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600" fill="norm" stroke="1" extrusionOk="0">
                  <a:moveTo>
                    <a:pt x="0" y="0"/>
                  </a:moveTo>
                  <a:cubicBezTo>
                    <a:pt x="3142" y="600"/>
                    <a:pt x="6284" y="1200"/>
                    <a:pt x="10211" y="3000"/>
                  </a:cubicBezTo>
                  <a:cubicBezTo>
                    <a:pt x="14138" y="4800"/>
                    <a:pt x="18851" y="7800"/>
                    <a:pt x="20225" y="10750"/>
                  </a:cubicBezTo>
                  <a:cubicBezTo>
                    <a:pt x="21600" y="13700"/>
                    <a:pt x="19636" y="16600"/>
                    <a:pt x="17280" y="18400"/>
                  </a:cubicBezTo>
                  <a:cubicBezTo>
                    <a:pt x="14924" y="20200"/>
                    <a:pt x="12175" y="20900"/>
                    <a:pt x="94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712379" y="4927600"/>
              <a:ext cx="17027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21451" y="0"/>
                  </a:moveTo>
                  <a:cubicBezTo>
                    <a:pt x="18251" y="4582"/>
                    <a:pt x="15051" y="9164"/>
                    <a:pt x="11984" y="11945"/>
                  </a:cubicBezTo>
                  <a:cubicBezTo>
                    <a:pt x="8918" y="14727"/>
                    <a:pt x="5984" y="15709"/>
                    <a:pt x="3984" y="15709"/>
                  </a:cubicBezTo>
                  <a:cubicBezTo>
                    <a:pt x="1984" y="15709"/>
                    <a:pt x="918" y="14727"/>
                    <a:pt x="384" y="13418"/>
                  </a:cubicBezTo>
                  <a:cubicBezTo>
                    <a:pt x="-149" y="12109"/>
                    <a:pt x="-149" y="10473"/>
                    <a:pt x="518" y="9327"/>
                  </a:cubicBezTo>
                  <a:cubicBezTo>
                    <a:pt x="1184" y="8182"/>
                    <a:pt x="2518" y="7527"/>
                    <a:pt x="5184" y="9164"/>
                  </a:cubicBezTo>
                  <a:cubicBezTo>
                    <a:pt x="7851" y="10800"/>
                    <a:pt x="11851" y="14727"/>
                    <a:pt x="14651" y="17182"/>
                  </a:cubicBezTo>
                  <a:cubicBezTo>
                    <a:pt x="17451" y="19636"/>
                    <a:pt x="19051" y="20618"/>
                    <a:pt x="206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529386" y="4900599"/>
              <a:ext cx="181815" cy="1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180" fill="norm" stroke="1" extrusionOk="0">
                  <a:moveTo>
                    <a:pt x="18347" y="255"/>
                  </a:moveTo>
                  <a:cubicBezTo>
                    <a:pt x="17105" y="-83"/>
                    <a:pt x="15864" y="-420"/>
                    <a:pt x="13505" y="1605"/>
                  </a:cubicBezTo>
                  <a:cubicBezTo>
                    <a:pt x="11147" y="3630"/>
                    <a:pt x="7671" y="8018"/>
                    <a:pt x="5436" y="10886"/>
                  </a:cubicBezTo>
                  <a:cubicBezTo>
                    <a:pt x="3202" y="13755"/>
                    <a:pt x="2209" y="15105"/>
                    <a:pt x="1340" y="16455"/>
                  </a:cubicBezTo>
                  <a:cubicBezTo>
                    <a:pt x="471" y="17805"/>
                    <a:pt x="-274" y="19155"/>
                    <a:pt x="98" y="19999"/>
                  </a:cubicBezTo>
                  <a:cubicBezTo>
                    <a:pt x="471" y="20843"/>
                    <a:pt x="1960" y="21180"/>
                    <a:pt x="5685" y="21180"/>
                  </a:cubicBezTo>
                  <a:cubicBezTo>
                    <a:pt x="9409" y="21180"/>
                    <a:pt x="15367" y="20843"/>
                    <a:pt x="21326" y="20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277197" y="4948551"/>
              <a:ext cx="167304" cy="9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258" fill="norm" stroke="1" extrusionOk="0">
                  <a:moveTo>
                    <a:pt x="12431" y="7696"/>
                  </a:moveTo>
                  <a:cubicBezTo>
                    <a:pt x="11621" y="5446"/>
                    <a:pt x="10811" y="3196"/>
                    <a:pt x="9326" y="1621"/>
                  </a:cubicBezTo>
                  <a:cubicBezTo>
                    <a:pt x="7841" y="46"/>
                    <a:pt x="5681" y="-854"/>
                    <a:pt x="3926" y="1171"/>
                  </a:cubicBezTo>
                  <a:cubicBezTo>
                    <a:pt x="2171" y="3196"/>
                    <a:pt x="821" y="8146"/>
                    <a:pt x="281" y="11746"/>
                  </a:cubicBezTo>
                  <a:cubicBezTo>
                    <a:pt x="-259" y="15346"/>
                    <a:pt x="11" y="17596"/>
                    <a:pt x="821" y="18946"/>
                  </a:cubicBezTo>
                  <a:cubicBezTo>
                    <a:pt x="1631" y="20296"/>
                    <a:pt x="2981" y="20746"/>
                    <a:pt x="4736" y="19621"/>
                  </a:cubicBezTo>
                  <a:cubicBezTo>
                    <a:pt x="6491" y="18496"/>
                    <a:pt x="8651" y="15796"/>
                    <a:pt x="10541" y="13096"/>
                  </a:cubicBezTo>
                  <a:cubicBezTo>
                    <a:pt x="12431" y="10396"/>
                    <a:pt x="14051" y="7696"/>
                    <a:pt x="15806" y="7921"/>
                  </a:cubicBezTo>
                  <a:cubicBezTo>
                    <a:pt x="17561" y="8146"/>
                    <a:pt x="19451" y="11296"/>
                    <a:pt x="21341" y="14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967251" y="4845050"/>
              <a:ext cx="1567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21321" y="0"/>
                  </a:moveTo>
                  <a:cubicBezTo>
                    <a:pt x="19881" y="0"/>
                    <a:pt x="18441" y="0"/>
                    <a:pt x="15417" y="1886"/>
                  </a:cubicBezTo>
                  <a:cubicBezTo>
                    <a:pt x="12393" y="3771"/>
                    <a:pt x="7785" y="7543"/>
                    <a:pt x="4905" y="9943"/>
                  </a:cubicBezTo>
                  <a:cubicBezTo>
                    <a:pt x="2025" y="12343"/>
                    <a:pt x="873" y="13371"/>
                    <a:pt x="297" y="14743"/>
                  </a:cubicBezTo>
                  <a:cubicBezTo>
                    <a:pt x="-279" y="16114"/>
                    <a:pt x="-279" y="17829"/>
                    <a:pt x="2745" y="19029"/>
                  </a:cubicBezTo>
                  <a:cubicBezTo>
                    <a:pt x="5769" y="20229"/>
                    <a:pt x="11817" y="20914"/>
                    <a:pt x="178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181100" y="4749800"/>
              <a:ext cx="133673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997" y="0"/>
                  </a:moveTo>
                  <a:cubicBezTo>
                    <a:pt x="1662" y="4960"/>
                    <a:pt x="2326" y="9920"/>
                    <a:pt x="2825" y="12960"/>
                  </a:cubicBezTo>
                  <a:cubicBezTo>
                    <a:pt x="3323" y="16000"/>
                    <a:pt x="3655" y="17120"/>
                    <a:pt x="4320" y="17200"/>
                  </a:cubicBezTo>
                  <a:cubicBezTo>
                    <a:pt x="4985" y="17280"/>
                    <a:pt x="5982" y="16320"/>
                    <a:pt x="7145" y="15520"/>
                  </a:cubicBezTo>
                  <a:cubicBezTo>
                    <a:pt x="8308" y="14720"/>
                    <a:pt x="9637" y="14080"/>
                    <a:pt x="11298" y="13760"/>
                  </a:cubicBezTo>
                  <a:cubicBezTo>
                    <a:pt x="12960" y="13440"/>
                    <a:pt x="14954" y="13440"/>
                    <a:pt x="16615" y="13680"/>
                  </a:cubicBezTo>
                  <a:cubicBezTo>
                    <a:pt x="18277" y="13920"/>
                    <a:pt x="19606" y="14400"/>
                    <a:pt x="20437" y="15200"/>
                  </a:cubicBezTo>
                  <a:cubicBezTo>
                    <a:pt x="21268" y="16000"/>
                    <a:pt x="21600" y="17120"/>
                    <a:pt x="18111" y="18240"/>
                  </a:cubicBezTo>
                  <a:cubicBezTo>
                    <a:pt x="14622" y="19360"/>
                    <a:pt x="7311" y="204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530350" y="5731933"/>
              <a:ext cx="2032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0800"/>
                    <a:pt x="9900" y="0"/>
                    <a:pt x="13500" y="0"/>
                  </a:cubicBezTo>
                  <a:cubicBezTo>
                    <a:pt x="17100" y="0"/>
                    <a:pt x="1935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536700" y="5873750"/>
              <a:ext cx="152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2124920" y="5402058"/>
              <a:ext cx="144111" cy="60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454" fill="norm" stroke="1" extrusionOk="0">
                  <a:moveTo>
                    <a:pt x="16763" y="2754"/>
                  </a:moveTo>
                  <a:cubicBezTo>
                    <a:pt x="16763" y="2156"/>
                    <a:pt x="16763" y="1558"/>
                    <a:pt x="16763" y="1072"/>
                  </a:cubicBezTo>
                  <a:cubicBezTo>
                    <a:pt x="16763" y="587"/>
                    <a:pt x="16763" y="213"/>
                    <a:pt x="15850" y="63"/>
                  </a:cubicBezTo>
                  <a:cubicBezTo>
                    <a:pt x="14937" y="-86"/>
                    <a:pt x="13112" y="-11"/>
                    <a:pt x="10222" y="736"/>
                  </a:cubicBezTo>
                  <a:cubicBezTo>
                    <a:pt x="7332" y="1484"/>
                    <a:pt x="3377" y="2904"/>
                    <a:pt x="1399" y="4660"/>
                  </a:cubicBezTo>
                  <a:cubicBezTo>
                    <a:pt x="-578" y="6416"/>
                    <a:pt x="-578" y="8509"/>
                    <a:pt x="2160" y="10452"/>
                  </a:cubicBezTo>
                  <a:cubicBezTo>
                    <a:pt x="4898" y="12396"/>
                    <a:pt x="10374" y="14189"/>
                    <a:pt x="14025" y="15647"/>
                  </a:cubicBezTo>
                  <a:cubicBezTo>
                    <a:pt x="17676" y="17104"/>
                    <a:pt x="19501" y="18225"/>
                    <a:pt x="20261" y="18973"/>
                  </a:cubicBezTo>
                  <a:cubicBezTo>
                    <a:pt x="21022" y="19720"/>
                    <a:pt x="20718" y="20094"/>
                    <a:pt x="20109" y="20430"/>
                  </a:cubicBezTo>
                  <a:cubicBezTo>
                    <a:pt x="19501" y="20767"/>
                    <a:pt x="18588" y="21066"/>
                    <a:pt x="17219" y="21252"/>
                  </a:cubicBezTo>
                  <a:cubicBezTo>
                    <a:pt x="15850" y="21439"/>
                    <a:pt x="14025" y="21514"/>
                    <a:pt x="12656" y="21402"/>
                  </a:cubicBezTo>
                  <a:cubicBezTo>
                    <a:pt x="11287" y="21290"/>
                    <a:pt x="10374" y="20991"/>
                    <a:pt x="9461" y="20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860549" y="6261100"/>
              <a:ext cx="241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8000"/>
                    <a:pt x="11368" y="14400"/>
                    <a:pt x="14968" y="10800"/>
                  </a:cubicBezTo>
                  <a:cubicBezTo>
                    <a:pt x="18568" y="7200"/>
                    <a:pt x="2008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2137432" y="6181431"/>
              <a:ext cx="281068" cy="15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699" fill="norm" stroke="1" extrusionOk="0">
                  <a:moveTo>
                    <a:pt x="8412" y="4729"/>
                  </a:moveTo>
                  <a:cubicBezTo>
                    <a:pt x="7445" y="7003"/>
                    <a:pt x="6478" y="9276"/>
                    <a:pt x="5511" y="11692"/>
                  </a:cubicBezTo>
                  <a:cubicBezTo>
                    <a:pt x="4544" y="14108"/>
                    <a:pt x="3576" y="16666"/>
                    <a:pt x="2690" y="18371"/>
                  </a:cubicBezTo>
                  <a:cubicBezTo>
                    <a:pt x="1803" y="20076"/>
                    <a:pt x="997" y="20929"/>
                    <a:pt x="514" y="20645"/>
                  </a:cubicBezTo>
                  <a:cubicBezTo>
                    <a:pt x="30" y="20361"/>
                    <a:pt x="-131" y="18940"/>
                    <a:pt x="111" y="16808"/>
                  </a:cubicBezTo>
                  <a:cubicBezTo>
                    <a:pt x="353" y="14676"/>
                    <a:pt x="997" y="11834"/>
                    <a:pt x="1803" y="9276"/>
                  </a:cubicBezTo>
                  <a:cubicBezTo>
                    <a:pt x="2609" y="6718"/>
                    <a:pt x="3576" y="4445"/>
                    <a:pt x="4705" y="3876"/>
                  </a:cubicBezTo>
                  <a:cubicBezTo>
                    <a:pt x="5833" y="3308"/>
                    <a:pt x="7123" y="4445"/>
                    <a:pt x="9379" y="7003"/>
                  </a:cubicBezTo>
                  <a:cubicBezTo>
                    <a:pt x="11636" y="9561"/>
                    <a:pt x="14860" y="13540"/>
                    <a:pt x="16875" y="15671"/>
                  </a:cubicBezTo>
                  <a:cubicBezTo>
                    <a:pt x="18890" y="17803"/>
                    <a:pt x="19696" y="18087"/>
                    <a:pt x="20260" y="17518"/>
                  </a:cubicBezTo>
                  <a:cubicBezTo>
                    <a:pt x="20824" y="16950"/>
                    <a:pt x="21147" y="15529"/>
                    <a:pt x="21308" y="13113"/>
                  </a:cubicBezTo>
                  <a:cubicBezTo>
                    <a:pt x="21469" y="10697"/>
                    <a:pt x="21469" y="7287"/>
                    <a:pt x="20985" y="4445"/>
                  </a:cubicBezTo>
                  <a:cubicBezTo>
                    <a:pt x="20502" y="1603"/>
                    <a:pt x="19535" y="-671"/>
                    <a:pt x="16633" y="182"/>
                  </a:cubicBezTo>
                  <a:cubicBezTo>
                    <a:pt x="13732" y="1034"/>
                    <a:pt x="8896" y="5013"/>
                    <a:pt x="4060" y="8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2020211" y="5054600"/>
              <a:ext cx="18959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8617" y="0"/>
                  </a:moveTo>
                  <a:cubicBezTo>
                    <a:pt x="14537" y="6336"/>
                    <a:pt x="10457" y="12672"/>
                    <a:pt x="7817" y="16416"/>
                  </a:cubicBezTo>
                  <a:cubicBezTo>
                    <a:pt x="5177" y="20160"/>
                    <a:pt x="3977" y="21312"/>
                    <a:pt x="2897" y="21456"/>
                  </a:cubicBezTo>
                  <a:cubicBezTo>
                    <a:pt x="1817" y="21600"/>
                    <a:pt x="857" y="20736"/>
                    <a:pt x="377" y="19440"/>
                  </a:cubicBezTo>
                  <a:cubicBezTo>
                    <a:pt x="-103" y="18144"/>
                    <a:pt x="-103" y="16416"/>
                    <a:pt x="257" y="14832"/>
                  </a:cubicBezTo>
                  <a:cubicBezTo>
                    <a:pt x="617" y="13248"/>
                    <a:pt x="1337" y="11808"/>
                    <a:pt x="3617" y="12240"/>
                  </a:cubicBezTo>
                  <a:cubicBezTo>
                    <a:pt x="5897" y="12672"/>
                    <a:pt x="9737" y="14976"/>
                    <a:pt x="12257" y="16560"/>
                  </a:cubicBezTo>
                  <a:cubicBezTo>
                    <a:pt x="14777" y="18144"/>
                    <a:pt x="15977" y="19008"/>
                    <a:pt x="17177" y="19584"/>
                  </a:cubicBezTo>
                  <a:cubicBezTo>
                    <a:pt x="18377" y="20160"/>
                    <a:pt x="19577" y="20448"/>
                    <a:pt x="20297" y="20736"/>
                  </a:cubicBezTo>
                  <a:cubicBezTo>
                    <a:pt x="21017" y="21024"/>
                    <a:pt x="21257" y="21312"/>
                    <a:pt x="214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2549723" y="5333914"/>
              <a:ext cx="107432" cy="44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400" fill="norm" stroke="1" extrusionOk="0">
                  <a:moveTo>
                    <a:pt x="17690" y="5506"/>
                  </a:moveTo>
                  <a:cubicBezTo>
                    <a:pt x="18912" y="4385"/>
                    <a:pt x="20135" y="3264"/>
                    <a:pt x="20542" y="2449"/>
                  </a:cubicBezTo>
                  <a:cubicBezTo>
                    <a:pt x="20950" y="1634"/>
                    <a:pt x="20542" y="1125"/>
                    <a:pt x="18505" y="666"/>
                  </a:cubicBezTo>
                  <a:cubicBezTo>
                    <a:pt x="16467" y="208"/>
                    <a:pt x="12799" y="-200"/>
                    <a:pt x="9742" y="106"/>
                  </a:cubicBezTo>
                  <a:cubicBezTo>
                    <a:pt x="6686" y="411"/>
                    <a:pt x="4241" y="1430"/>
                    <a:pt x="2407" y="3468"/>
                  </a:cubicBezTo>
                  <a:cubicBezTo>
                    <a:pt x="573" y="5506"/>
                    <a:pt x="-650" y="8562"/>
                    <a:pt x="369" y="11415"/>
                  </a:cubicBezTo>
                  <a:cubicBezTo>
                    <a:pt x="1388" y="14268"/>
                    <a:pt x="4648" y="16917"/>
                    <a:pt x="6686" y="18547"/>
                  </a:cubicBezTo>
                  <a:cubicBezTo>
                    <a:pt x="8724" y="20177"/>
                    <a:pt x="9539" y="20789"/>
                    <a:pt x="10354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2501900" y="5600700"/>
              <a:ext cx="1333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8600"/>
                    <a:pt x="1371" y="15600"/>
                    <a:pt x="4971" y="12000"/>
                  </a:cubicBezTo>
                  <a:cubicBezTo>
                    <a:pt x="8571" y="8400"/>
                    <a:pt x="15086" y="4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2764366" y="5345502"/>
              <a:ext cx="156634" cy="394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1788"/>
                  </a:moveTo>
                  <a:cubicBezTo>
                    <a:pt x="21016" y="1214"/>
                    <a:pt x="20432" y="639"/>
                    <a:pt x="19119" y="295"/>
                  </a:cubicBezTo>
                  <a:cubicBezTo>
                    <a:pt x="17805" y="-50"/>
                    <a:pt x="15762" y="-165"/>
                    <a:pt x="13135" y="352"/>
                  </a:cubicBezTo>
                  <a:cubicBezTo>
                    <a:pt x="10508" y="869"/>
                    <a:pt x="7297" y="2018"/>
                    <a:pt x="4670" y="4086"/>
                  </a:cubicBezTo>
                  <a:cubicBezTo>
                    <a:pt x="2043" y="6154"/>
                    <a:pt x="0" y="9141"/>
                    <a:pt x="0" y="12014"/>
                  </a:cubicBezTo>
                  <a:cubicBezTo>
                    <a:pt x="0" y="14886"/>
                    <a:pt x="2043" y="17644"/>
                    <a:pt x="4232" y="19195"/>
                  </a:cubicBezTo>
                  <a:cubicBezTo>
                    <a:pt x="6422" y="20746"/>
                    <a:pt x="8757" y="21090"/>
                    <a:pt x="11092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2880455" y="5491619"/>
              <a:ext cx="186596" cy="16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34" fill="norm" stroke="1" extrusionOk="0">
                  <a:moveTo>
                    <a:pt x="280" y="8943"/>
                  </a:moveTo>
                  <a:cubicBezTo>
                    <a:pt x="38" y="6543"/>
                    <a:pt x="-205" y="4143"/>
                    <a:pt x="280" y="2943"/>
                  </a:cubicBezTo>
                  <a:cubicBezTo>
                    <a:pt x="766" y="1743"/>
                    <a:pt x="1979" y="1743"/>
                    <a:pt x="3557" y="2809"/>
                  </a:cubicBezTo>
                  <a:cubicBezTo>
                    <a:pt x="5134" y="3876"/>
                    <a:pt x="7076" y="6009"/>
                    <a:pt x="8289" y="8543"/>
                  </a:cubicBezTo>
                  <a:cubicBezTo>
                    <a:pt x="9503" y="11076"/>
                    <a:pt x="9988" y="14009"/>
                    <a:pt x="9867" y="16143"/>
                  </a:cubicBezTo>
                  <a:cubicBezTo>
                    <a:pt x="9746" y="18276"/>
                    <a:pt x="9017" y="19609"/>
                    <a:pt x="8047" y="20409"/>
                  </a:cubicBezTo>
                  <a:cubicBezTo>
                    <a:pt x="7076" y="21209"/>
                    <a:pt x="5862" y="21476"/>
                    <a:pt x="5256" y="20543"/>
                  </a:cubicBezTo>
                  <a:cubicBezTo>
                    <a:pt x="4649" y="19609"/>
                    <a:pt x="4649" y="17476"/>
                    <a:pt x="5741" y="14276"/>
                  </a:cubicBezTo>
                  <a:cubicBezTo>
                    <a:pt x="6833" y="11076"/>
                    <a:pt x="9017" y="6809"/>
                    <a:pt x="10838" y="4009"/>
                  </a:cubicBezTo>
                  <a:cubicBezTo>
                    <a:pt x="12658" y="1209"/>
                    <a:pt x="14114" y="-124"/>
                    <a:pt x="14842" y="9"/>
                  </a:cubicBezTo>
                  <a:cubicBezTo>
                    <a:pt x="15570" y="143"/>
                    <a:pt x="15570" y="1743"/>
                    <a:pt x="15328" y="4276"/>
                  </a:cubicBezTo>
                  <a:cubicBezTo>
                    <a:pt x="15085" y="6809"/>
                    <a:pt x="14599" y="10276"/>
                    <a:pt x="14842" y="13209"/>
                  </a:cubicBezTo>
                  <a:cubicBezTo>
                    <a:pt x="15085" y="16143"/>
                    <a:pt x="16056" y="18543"/>
                    <a:pt x="17269" y="19743"/>
                  </a:cubicBezTo>
                  <a:cubicBezTo>
                    <a:pt x="18483" y="20943"/>
                    <a:pt x="19939" y="20943"/>
                    <a:pt x="21395" y="20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3117850" y="5384800"/>
              <a:ext cx="89183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600" fill="norm" stroke="1" extrusionOk="0">
                  <a:moveTo>
                    <a:pt x="0" y="0"/>
                  </a:moveTo>
                  <a:cubicBezTo>
                    <a:pt x="7364" y="1938"/>
                    <a:pt x="14727" y="3877"/>
                    <a:pt x="18164" y="6508"/>
                  </a:cubicBezTo>
                  <a:cubicBezTo>
                    <a:pt x="21600" y="9138"/>
                    <a:pt x="21109" y="12462"/>
                    <a:pt x="19145" y="15092"/>
                  </a:cubicBezTo>
                  <a:cubicBezTo>
                    <a:pt x="17182" y="17723"/>
                    <a:pt x="13745" y="19662"/>
                    <a:pt x="103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3270250" y="561340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3421718" y="5176193"/>
              <a:ext cx="394633" cy="505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10" fill="norm" stroke="1" extrusionOk="0">
                  <a:moveTo>
                    <a:pt x="7289" y="15555"/>
                  </a:moveTo>
                  <a:cubicBezTo>
                    <a:pt x="7174" y="14659"/>
                    <a:pt x="7059" y="13762"/>
                    <a:pt x="6772" y="13135"/>
                  </a:cubicBezTo>
                  <a:cubicBezTo>
                    <a:pt x="6485" y="12508"/>
                    <a:pt x="6025" y="12149"/>
                    <a:pt x="5508" y="12015"/>
                  </a:cubicBezTo>
                  <a:cubicBezTo>
                    <a:pt x="4991" y="11880"/>
                    <a:pt x="4417" y="11970"/>
                    <a:pt x="3440" y="13314"/>
                  </a:cubicBezTo>
                  <a:cubicBezTo>
                    <a:pt x="2464" y="14659"/>
                    <a:pt x="1085" y="17258"/>
                    <a:pt x="453" y="18782"/>
                  </a:cubicBezTo>
                  <a:cubicBezTo>
                    <a:pt x="-179" y="20305"/>
                    <a:pt x="-64" y="20753"/>
                    <a:pt x="281" y="21067"/>
                  </a:cubicBezTo>
                  <a:cubicBezTo>
                    <a:pt x="625" y="21381"/>
                    <a:pt x="1200" y="21560"/>
                    <a:pt x="1947" y="21246"/>
                  </a:cubicBezTo>
                  <a:cubicBezTo>
                    <a:pt x="2693" y="20933"/>
                    <a:pt x="3612" y="20126"/>
                    <a:pt x="4761" y="18333"/>
                  </a:cubicBezTo>
                  <a:cubicBezTo>
                    <a:pt x="5910" y="16541"/>
                    <a:pt x="7289" y="13762"/>
                    <a:pt x="8093" y="10894"/>
                  </a:cubicBezTo>
                  <a:cubicBezTo>
                    <a:pt x="8898" y="8026"/>
                    <a:pt x="9127" y="5069"/>
                    <a:pt x="9242" y="3321"/>
                  </a:cubicBezTo>
                  <a:cubicBezTo>
                    <a:pt x="9357" y="1573"/>
                    <a:pt x="9357" y="1036"/>
                    <a:pt x="9127" y="632"/>
                  </a:cubicBezTo>
                  <a:cubicBezTo>
                    <a:pt x="8898" y="229"/>
                    <a:pt x="8438" y="-40"/>
                    <a:pt x="7978" y="5"/>
                  </a:cubicBezTo>
                  <a:cubicBezTo>
                    <a:pt x="7519" y="50"/>
                    <a:pt x="7059" y="408"/>
                    <a:pt x="6657" y="1573"/>
                  </a:cubicBezTo>
                  <a:cubicBezTo>
                    <a:pt x="6255" y="2738"/>
                    <a:pt x="5910" y="4710"/>
                    <a:pt x="6198" y="6951"/>
                  </a:cubicBezTo>
                  <a:cubicBezTo>
                    <a:pt x="6485" y="9192"/>
                    <a:pt x="7404" y="11701"/>
                    <a:pt x="7921" y="13404"/>
                  </a:cubicBezTo>
                  <a:cubicBezTo>
                    <a:pt x="8438" y="15107"/>
                    <a:pt x="8553" y="16003"/>
                    <a:pt x="8610" y="16675"/>
                  </a:cubicBezTo>
                  <a:cubicBezTo>
                    <a:pt x="8668" y="17348"/>
                    <a:pt x="8668" y="17796"/>
                    <a:pt x="8668" y="17796"/>
                  </a:cubicBezTo>
                  <a:cubicBezTo>
                    <a:pt x="8668" y="17796"/>
                    <a:pt x="8668" y="17348"/>
                    <a:pt x="8840" y="16451"/>
                  </a:cubicBezTo>
                  <a:cubicBezTo>
                    <a:pt x="9012" y="15555"/>
                    <a:pt x="9357" y="14211"/>
                    <a:pt x="9702" y="13314"/>
                  </a:cubicBezTo>
                  <a:cubicBezTo>
                    <a:pt x="10047" y="12418"/>
                    <a:pt x="10391" y="11970"/>
                    <a:pt x="10793" y="11611"/>
                  </a:cubicBezTo>
                  <a:cubicBezTo>
                    <a:pt x="11195" y="11253"/>
                    <a:pt x="11655" y="10984"/>
                    <a:pt x="11885" y="11119"/>
                  </a:cubicBezTo>
                  <a:cubicBezTo>
                    <a:pt x="12115" y="11253"/>
                    <a:pt x="12115" y="11791"/>
                    <a:pt x="12057" y="12866"/>
                  </a:cubicBezTo>
                  <a:cubicBezTo>
                    <a:pt x="12000" y="13942"/>
                    <a:pt x="11885" y="15555"/>
                    <a:pt x="11770" y="16631"/>
                  </a:cubicBezTo>
                  <a:cubicBezTo>
                    <a:pt x="11655" y="17706"/>
                    <a:pt x="11540" y="18244"/>
                    <a:pt x="11540" y="18289"/>
                  </a:cubicBezTo>
                  <a:cubicBezTo>
                    <a:pt x="11540" y="18333"/>
                    <a:pt x="11655" y="17885"/>
                    <a:pt x="12574" y="16810"/>
                  </a:cubicBezTo>
                  <a:cubicBezTo>
                    <a:pt x="13493" y="15734"/>
                    <a:pt x="15217" y="14031"/>
                    <a:pt x="16308" y="12866"/>
                  </a:cubicBezTo>
                  <a:cubicBezTo>
                    <a:pt x="17400" y="11701"/>
                    <a:pt x="17859" y="11074"/>
                    <a:pt x="17802" y="10850"/>
                  </a:cubicBezTo>
                  <a:cubicBezTo>
                    <a:pt x="17744" y="10626"/>
                    <a:pt x="17170" y="10805"/>
                    <a:pt x="16653" y="11432"/>
                  </a:cubicBezTo>
                  <a:cubicBezTo>
                    <a:pt x="16136" y="12060"/>
                    <a:pt x="15676" y="13135"/>
                    <a:pt x="15676" y="14300"/>
                  </a:cubicBezTo>
                  <a:cubicBezTo>
                    <a:pt x="15676" y="15465"/>
                    <a:pt x="16136" y="16720"/>
                    <a:pt x="17170" y="17616"/>
                  </a:cubicBezTo>
                  <a:cubicBezTo>
                    <a:pt x="18204" y="18513"/>
                    <a:pt x="19812" y="19050"/>
                    <a:pt x="21421" y="19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4413250" y="5486400"/>
              <a:ext cx="2222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4470400" y="5664200"/>
              <a:ext cx="165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5047119" y="5211915"/>
              <a:ext cx="190043" cy="63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76" fill="norm" stroke="1" extrusionOk="0">
                  <a:moveTo>
                    <a:pt x="15792" y="1332"/>
                  </a:moveTo>
                  <a:cubicBezTo>
                    <a:pt x="15080" y="904"/>
                    <a:pt x="14368" y="476"/>
                    <a:pt x="13300" y="227"/>
                  </a:cubicBezTo>
                  <a:cubicBezTo>
                    <a:pt x="12232" y="-23"/>
                    <a:pt x="10808" y="-94"/>
                    <a:pt x="9027" y="156"/>
                  </a:cubicBezTo>
                  <a:cubicBezTo>
                    <a:pt x="7247" y="405"/>
                    <a:pt x="5111" y="975"/>
                    <a:pt x="3331" y="2152"/>
                  </a:cubicBezTo>
                  <a:cubicBezTo>
                    <a:pt x="1551" y="3328"/>
                    <a:pt x="126" y="5110"/>
                    <a:pt x="8" y="6571"/>
                  </a:cubicBezTo>
                  <a:cubicBezTo>
                    <a:pt x="-111" y="8033"/>
                    <a:pt x="1076" y="9173"/>
                    <a:pt x="3687" y="10599"/>
                  </a:cubicBezTo>
                  <a:cubicBezTo>
                    <a:pt x="6298" y="12025"/>
                    <a:pt x="10333" y="13736"/>
                    <a:pt x="13537" y="15304"/>
                  </a:cubicBezTo>
                  <a:cubicBezTo>
                    <a:pt x="16742" y="16872"/>
                    <a:pt x="19115" y="18298"/>
                    <a:pt x="20302" y="19225"/>
                  </a:cubicBezTo>
                  <a:cubicBezTo>
                    <a:pt x="21489" y="20152"/>
                    <a:pt x="21489" y="20579"/>
                    <a:pt x="21014" y="20900"/>
                  </a:cubicBezTo>
                  <a:cubicBezTo>
                    <a:pt x="20540" y="21221"/>
                    <a:pt x="19590" y="21435"/>
                    <a:pt x="18047" y="21470"/>
                  </a:cubicBezTo>
                  <a:cubicBezTo>
                    <a:pt x="16504" y="21506"/>
                    <a:pt x="14368" y="21363"/>
                    <a:pt x="12232" y="21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5078018" y="6022908"/>
              <a:ext cx="217882" cy="12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071" fill="norm" stroke="1" extrusionOk="0">
                  <a:moveTo>
                    <a:pt x="12033" y="10271"/>
                  </a:moveTo>
                  <a:cubicBezTo>
                    <a:pt x="10164" y="6671"/>
                    <a:pt x="8294" y="3071"/>
                    <a:pt x="6737" y="1271"/>
                  </a:cubicBezTo>
                  <a:cubicBezTo>
                    <a:pt x="5179" y="-529"/>
                    <a:pt x="3933" y="-529"/>
                    <a:pt x="2791" y="1991"/>
                  </a:cubicBezTo>
                  <a:cubicBezTo>
                    <a:pt x="1648" y="4511"/>
                    <a:pt x="610" y="9551"/>
                    <a:pt x="194" y="12971"/>
                  </a:cubicBezTo>
                  <a:cubicBezTo>
                    <a:pt x="-221" y="16391"/>
                    <a:pt x="-13" y="18191"/>
                    <a:pt x="1233" y="19271"/>
                  </a:cubicBezTo>
                  <a:cubicBezTo>
                    <a:pt x="2479" y="20351"/>
                    <a:pt x="4764" y="20711"/>
                    <a:pt x="6425" y="19991"/>
                  </a:cubicBezTo>
                  <a:cubicBezTo>
                    <a:pt x="8087" y="19271"/>
                    <a:pt x="9125" y="17471"/>
                    <a:pt x="10164" y="15491"/>
                  </a:cubicBezTo>
                  <a:cubicBezTo>
                    <a:pt x="11202" y="13511"/>
                    <a:pt x="12241" y="11351"/>
                    <a:pt x="12967" y="11171"/>
                  </a:cubicBezTo>
                  <a:cubicBezTo>
                    <a:pt x="13694" y="10991"/>
                    <a:pt x="14110" y="12791"/>
                    <a:pt x="15252" y="14771"/>
                  </a:cubicBezTo>
                  <a:cubicBezTo>
                    <a:pt x="16394" y="16751"/>
                    <a:pt x="18264" y="18911"/>
                    <a:pt x="19406" y="19991"/>
                  </a:cubicBezTo>
                  <a:cubicBezTo>
                    <a:pt x="20548" y="21071"/>
                    <a:pt x="20964" y="21071"/>
                    <a:pt x="21379" y="21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4910287" y="4921250"/>
              <a:ext cx="188763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19243" y="0"/>
                  </a:moveTo>
                  <a:cubicBezTo>
                    <a:pt x="18283" y="864"/>
                    <a:pt x="17323" y="1728"/>
                    <a:pt x="16003" y="4464"/>
                  </a:cubicBezTo>
                  <a:cubicBezTo>
                    <a:pt x="14683" y="7200"/>
                    <a:pt x="13003" y="11808"/>
                    <a:pt x="11323" y="14832"/>
                  </a:cubicBezTo>
                  <a:cubicBezTo>
                    <a:pt x="9643" y="17856"/>
                    <a:pt x="7963" y="19296"/>
                    <a:pt x="6043" y="19152"/>
                  </a:cubicBezTo>
                  <a:cubicBezTo>
                    <a:pt x="4123" y="19008"/>
                    <a:pt x="1963" y="17280"/>
                    <a:pt x="883" y="15552"/>
                  </a:cubicBezTo>
                  <a:cubicBezTo>
                    <a:pt x="-197" y="13824"/>
                    <a:pt x="-197" y="12096"/>
                    <a:pt x="403" y="10944"/>
                  </a:cubicBezTo>
                  <a:cubicBezTo>
                    <a:pt x="1003" y="9792"/>
                    <a:pt x="2203" y="9216"/>
                    <a:pt x="4723" y="9792"/>
                  </a:cubicBezTo>
                  <a:cubicBezTo>
                    <a:pt x="7243" y="10368"/>
                    <a:pt x="11083" y="12096"/>
                    <a:pt x="14083" y="14256"/>
                  </a:cubicBezTo>
                  <a:cubicBezTo>
                    <a:pt x="17083" y="16416"/>
                    <a:pt x="19243" y="19008"/>
                    <a:pt x="214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518150" y="5092442"/>
              <a:ext cx="76200" cy="27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455"/>
                  </a:moveTo>
                  <a:cubicBezTo>
                    <a:pt x="600" y="1319"/>
                    <a:pt x="1200" y="182"/>
                    <a:pt x="2400" y="19"/>
                  </a:cubicBezTo>
                  <a:cubicBezTo>
                    <a:pt x="3600" y="-143"/>
                    <a:pt x="5400" y="669"/>
                    <a:pt x="7800" y="3511"/>
                  </a:cubicBezTo>
                  <a:cubicBezTo>
                    <a:pt x="10200" y="6353"/>
                    <a:pt x="13200" y="11225"/>
                    <a:pt x="15600" y="14555"/>
                  </a:cubicBezTo>
                  <a:cubicBezTo>
                    <a:pt x="18000" y="17884"/>
                    <a:pt x="19800" y="19671"/>
                    <a:pt x="2160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5416550" y="5391150"/>
              <a:ext cx="5715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0" y="17280"/>
                    <a:pt x="3520" y="12960"/>
                    <a:pt x="5840" y="9720"/>
                  </a:cubicBezTo>
                  <a:cubicBezTo>
                    <a:pt x="8160" y="6480"/>
                    <a:pt x="11040" y="4320"/>
                    <a:pt x="13760" y="2880"/>
                  </a:cubicBezTo>
                  <a:cubicBezTo>
                    <a:pt x="16480" y="1440"/>
                    <a:pt x="19040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5440818" y="5538148"/>
              <a:ext cx="83683" cy="2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10" fill="norm" stroke="1" extrusionOk="0">
                  <a:moveTo>
                    <a:pt x="21349" y="1710"/>
                  </a:moveTo>
                  <a:cubicBezTo>
                    <a:pt x="18109" y="910"/>
                    <a:pt x="14869" y="110"/>
                    <a:pt x="12169" y="10"/>
                  </a:cubicBezTo>
                  <a:cubicBezTo>
                    <a:pt x="9469" y="-90"/>
                    <a:pt x="7309" y="510"/>
                    <a:pt x="4879" y="2910"/>
                  </a:cubicBezTo>
                  <a:cubicBezTo>
                    <a:pt x="2449" y="5310"/>
                    <a:pt x="-251" y="9510"/>
                    <a:pt x="19" y="12910"/>
                  </a:cubicBezTo>
                  <a:cubicBezTo>
                    <a:pt x="289" y="16310"/>
                    <a:pt x="3529" y="18910"/>
                    <a:pt x="6769" y="20210"/>
                  </a:cubicBezTo>
                  <a:cubicBezTo>
                    <a:pt x="10009" y="21510"/>
                    <a:pt x="13249" y="21510"/>
                    <a:pt x="16489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5589045" y="5511800"/>
              <a:ext cx="99611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600" fill="norm" stroke="1" extrusionOk="0">
                  <a:moveTo>
                    <a:pt x="9039" y="0"/>
                  </a:moveTo>
                  <a:cubicBezTo>
                    <a:pt x="5512" y="1662"/>
                    <a:pt x="1986" y="3323"/>
                    <a:pt x="663" y="6127"/>
                  </a:cubicBezTo>
                  <a:cubicBezTo>
                    <a:pt x="-659" y="8931"/>
                    <a:pt x="223" y="12877"/>
                    <a:pt x="1325" y="15369"/>
                  </a:cubicBezTo>
                  <a:cubicBezTo>
                    <a:pt x="2427" y="17862"/>
                    <a:pt x="3749" y="18900"/>
                    <a:pt x="4631" y="18796"/>
                  </a:cubicBezTo>
                  <a:cubicBezTo>
                    <a:pt x="5512" y="18692"/>
                    <a:pt x="5953" y="17446"/>
                    <a:pt x="6614" y="16304"/>
                  </a:cubicBezTo>
                  <a:cubicBezTo>
                    <a:pt x="7276" y="15162"/>
                    <a:pt x="8157" y="14123"/>
                    <a:pt x="9921" y="13396"/>
                  </a:cubicBezTo>
                  <a:cubicBezTo>
                    <a:pt x="11684" y="12669"/>
                    <a:pt x="14329" y="12254"/>
                    <a:pt x="16533" y="12358"/>
                  </a:cubicBezTo>
                  <a:cubicBezTo>
                    <a:pt x="18737" y="12462"/>
                    <a:pt x="20500" y="13085"/>
                    <a:pt x="20721" y="14435"/>
                  </a:cubicBezTo>
                  <a:cubicBezTo>
                    <a:pt x="20941" y="15785"/>
                    <a:pt x="19619" y="17862"/>
                    <a:pt x="16753" y="19315"/>
                  </a:cubicBezTo>
                  <a:cubicBezTo>
                    <a:pt x="13888" y="20769"/>
                    <a:pt x="9480" y="21600"/>
                    <a:pt x="6614" y="21600"/>
                  </a:cubicBezTo>
                  <a:cubicBezTo>
                    <a:pt x="3749" y="21600"/>
                    <a:pt x="2427" y="20769"/>
                    <a:pt x="2868" y="20146"/>
                  </a:cubicBezTo>
                  <a:cubicBezTo>
                    <a:pt x="3308" y="19523"/>
                    <a:pt x="5512" y="19108"/>
                    <a:pt x="7717" y="18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5778500" y="5638799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5897033" y="5560292"/>
              <a:ext cx="129118" cy="8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2" fill="norm" stroke="1" extrusionOk="0">
                  <a:moveTo>
                    <a:pt x="13102" y="5316"/>
                  </a:moveTo>
                  <a:cubicBezTo>
                    <a:pt x="11685" y="3736"/>
                    <a:pt x="10269" y="2155"/>
                    <a:pt x="8321" y="1101"/>
                  </a:cubicBezTo>
                  <a:cubicBezTo>
                    <a:pt x="6374" y="48"/>
                    <a:pt x="3895" y="-479"/>
                    <a:pt x="2302" y="575"/>
                  </a:cubicBezTo>
                  <a:cubicBezTo>
                    <a:pt x="708" y="1628"/>
                    <a:pt x="0" y="4262"/>
                    <a:pt x="0" y="7950"/>
                  </a:cubicBezTo>
                  <a:cubicBezTo>
                    <a:pt x="0" y="11638"/>
                    <a:pt x="708" y="16380"/>
                    <a:pt x="2125" y="18750"/>
                  </a:cubicBezTo>
                  <a:cubicBezTo>
                    <a:pt x="3541" y="21121"/>
                    <a:pt x="5666" y="21121"/>
                    <a:pt x="7790" y="19541"/>
                  </a:cubicBezTo>
                  <a:cubicBezTo>
                    <a:pt x="9915" y="17960"/>
                    <a:pt x="12039" y="14799"/>
                    <a:pt x="13456" y="14536"/>
                  </a:cubicBezTo>
                  <a:cubicBezTo>
                    <a:pt x="14872" y="14272"/>
                    <a:pt x="15580" y="16906"/>
                    <a:pt x="16820" y="18223"/>
                  </a:cubicBezTo>
                  <a:cubicBezTo>
                    <a:pt x="18059" y="19541"/>
                    <a:pt x="19830" y="19541"/>
                    <a:pt x="21600" y="19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6032500" y="5518150"/>
              <a:ext cx="116006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fill="norm" stroke="1" extrusionOk="0">
                  <a:moveTo>
                    <a:pt x="0" y="0"/>
                  </a:moveTo>
                  <a:cubicBezTo>
                    <a:pt x="6171" y="2234"/>
                    <a:pt x="12343" y="4469"/>
                    <a:pt x="16200" y="6828"/>
                  </a:cubicBezTo>
                  <a:cubicBezTo>
                    <a:pt x="20057" y="9186"/>
                    <a:pt x="21600" y="11669"/>
                    <a:pt x="21021" y="14152"/>
                  </a:cubicBezTo>
                  <a:cubicBezTo>
                    <a:pt x="20443" y="16634"/>
                    <a:pt x="17743" y="19117"/>
                    <a:pt x="150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6292850" y="53848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6432550" y="5074179"/>
              <a:ext cx="266700" cy="34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8229" y="19757"/>
                  </a:moveTo>
                  <a:cubicBezTo>
                    <a:pt x="6686" y="18204"/>
                    <a:pt x="5143" y="16652"/>
                    <a:pt x="3857" y="15812"/>
                  </a:cubicBezTo>
                  <a:cubicBezTo>
                    <a:pt x="2571" y="14971"/>
                    <a:pt x="1543" y="14842"/>
                    <a:pt x="943" y="15100"/>
                  </a:cubicBezTo>
                  <a:cubicBezTo>
                    <a:pt x="343" y="15359"/>
                    <a:pt x="171" y="16006"/>
                    <a:pt x="86" y="16652"/>
                  </a:cubicBezTo>
                  <a:cubicBezTo>
                    <a:pt x="0" y="17299"/>
                    <a:pt x="0" y="17946"/>
                    <a:pt x="0" y="18657"/>
                  </a:cubicBezTo>
                  <a:cubicBezTo>
                    <a:pt x="0" y="19369"/>
                    <a:pt x="0" y="20145"/>
                    <a:pt x="600" y="20662"/>
                  </a:cubicBezTo>
                  <a:cubicBezTo>
                    <a:pt x="1200" y="21179"/>
                    <a:pt x="2400" y="21438"/>
                    <a:pt x="3257" y="21309"/>
                  </a:cubicBezTo>
                  <a:cubicBezTo>
                    <a:pt x="4114" y="21179"/>
                    <a:pt x="4629" y="20662"/>
                    <a:pt x="5400" y="18334"/>
                  </a:cubicBezTo>
                  <a:cubicBezTo>
                    <a:pt x="6171" y="16006"/>
                    <a:pt x="7200" y="11867"/>
                    <a:pt x="7800" y="8827"/>
                  </a:cubicBezTo>
                  <a:cubicBezTo>
                    <a:pt x="8400" y="5788"/>
                    <a:pt x="8571" y="3848"/>
                    <a:pt x="8657" y="2489"/>
                  </a:cubicBezTo>
                  <a:cubicBezTo>
                    <a:pt x="8743" y="1131"/>
                    <a:pt x="8743" y="355"/>
                    <a:pt x="8314" y="97"/>
                  </a:cubicBezTo>
                  <a:cubicBezTo>
                    <a:pt x="7886" y="-162"/>
                    <a:pt x="7029" y="97"/>
                    <a:pt x="6343" y="873"/>
                  </a:cubicBezTo>
                  <a:cubicBezTo>
                    <a:pt x="5657" y="1649"/>
                    <a:pt x="5143" y="2942"/>
                    <a:pt x="5314" y="5335"/>
                  </a:cubicBezTo>
                  <a:cubicBezTo>
                    <a:pt x="5486" y="7728"/>
                    <a:pt x="6343" y="11220"/>
                    <a:pt x="6857" y="13354"/>
                  </a:cubicBezTo>
                  <a:cubicBezTo>
                    <a:pt x="7371" y="15488"/>
                    <a:pt x="7543" y="16264"/>
                    <a:pt x="7629" y="16976"/>
                  </a:cubicBezTo>
                  <a:cubicBezTo>
                    <a:pt x="7714" y="17687"/>
                    <a:pt x="7714" y="18334"/>
                    <a:pt x="7971" y="18334"/>
                  </a:cubicBezTo>
                  <a:cubicBezTo>
                    <a:pt x="8229" y="18334"/>
                    <a:pt x="8743" y="17687"/>
                    <a:pt x="9343" y="16976"/>
                  </a:cubicBezTo>
                  <a:cubicBezTo>
                    <a:pt x="9943" y="16264"/>
                    <a:pt x="10629" y="15488"/>
                    <a:pt x="11314" y="14906"/>
                  </a:cubicBezTo>
                  <a:cubicBezTo>
                    <a:pt x="12000" y="14324"/>
                    <a:pt x="12686" y="13936"/>
                    <a:pt x="12943" y="14389"/>
                  </a:cubicBezTo>
                  <a:cubicBezTo>
                    <a:pt x="13200" y="14842"/>
                    <a:pt x="13029" y="16135"/>
                    <a:pt x="13371" y="16652"/>
                  </a:cubicBezTo>
                  <a:cubicBezTo>
                    <a:pt x="13714" y="17170"/>
                    <a:pt x="14571" y="16911"/>
                    <a:pt x="15257" y="16458"/>
                  </a:cubicBezTo>
                  <a:cubicBezTo>
                    <a:pt x="15943" y="16006"/>
                    <a:pt x="16457" y="15359"/>
                    <a:pt x="17229" y="14971"/>
                  </a:cubicBezTo>
                  <a:cubicBezTo>
                    <a:pt x="18000" y="14583"/>
                    <a:pt x="19029" y="14454"/>
                    <a:pt x="19371" y="14777"/>
                  </a:cubicBezTo>
                  <a:cubicBezTo>
                    <a:pt x="19714" y="15100"/>
                    <a:pt x="19371" y="15876"/>
                    <a:pt x="19200" y="16652"/>
                  </a:cubicBezTo>
                  <a:cubicBezTo>
                    <a:pt x="19029" y="17428"/>
                    <a:pt x="19029" y="18204"/>
                    <a:pt x="19457" y="18592"/>
                  </a:cubicBezTo>
                  <a:cubicBezTo>
                    <a:pt x="19886" y="18981"/>
                    <a:pt x="20743" y="18981"/>
                    <a:pt x="21600" y="18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7092950" y="535305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7086600" y="5441950"/>
              <a:ext cx="146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7815748" y="5015291"/>
              <a:ext cx="140803" cy="32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40" fill="norm" stroke="1" extrusionOk="0">
                  <a:moveTo>
                    <a:pt x="21130" y="5130"/>
                  </a:moveTo>
                  <a:cubicBezTo>
                    <a:pt x="20177" y="3727"/>
                    <a:pt x="19224" y="2324"/>
                    <a:pt x="18112" y="1413"/>
                  </a:cubicBezTo>
                  <a:cubicBezTo>
                    <a:pt x="17001" y="501"/>
                    <a:pt x="15730" y="80"/>
                    <a:pt x="14301" y="10"/>
                  </a:cubicBezTo>
                  <a:cubicBezTo>
                    <a:pt x="12871" y="-60"/>
                    <a:pt x="11283" y="221"/>
                    <a:pt x="9218" y="1483"/>
                  </a:cubicBezTo>
                  <a:cubicBezTo>
                    <a:pt x="7154" y="2745"/>
                    <a:pt x="4612" y="4989"/>
                    <a:pt x="2706" y="7865"/>
                  </a:cubicBezTo>
                  <a:cubicBezTo>
                    <a:pt x="801" y="10740"/>
                    <a:pt x="-470" y="14246"/>
                    <a:pt x="165" y="16631"/>
                  </a:cubicBezTo>
                  <a:cubicBezTo>
                    <a:pt x="801" y="19015"/>
                    <a:pt x="3342" y="20278"/>
                    <a:pt x="6042" y="20909"/>
                  </a:cubicBezTo>
                  <a:cubicBezTo>
                    <a:pt x="8742" y="21540"/>
                    <a:pt x="11601" y="21540"/>
                    <a:pt x="14459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7957191" y="5105400"/>
              <a:ext cx="177159" cy="21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83" fill="norm" stroke="1" extrusionOk="0">
                  <a:moveTo>
                    <a:pt x="15351" y="0"/>
                  </a:moveTo>
                  <a:cubicBezTo>
                    <a:pt x="14836" y="4194"/>
                    <a:pt x="14322" y="8388"/>
                    <a:pt x="12908" y="11849"/>
                  </a:cubicBezTo>
                  <a:cubicBezTo>
                    <a:pt x="11493" y="15309"/>
                    <a:pt x="9179" y="18035"/>
                    <a:pt x="7251" y="19608"/>
                  </a:cubicBezTo>
                  <a:cubicBezTo>
                    <a:pt x="5322" y="21181"/>
                    <a:pt x="3779" y="21600"/>
                    <a:pt x="2622" y="21285"/>
                  </a:cubicBezTo>
                  <a:cubicBezTo>
                    <a:pt x="1465" y="20971"/>
                    <a:pt x="693" y="19922"/>
                    <a:pt x="308" y="18140"/>
                  </a:cubicBezTo>
                  <a:cubicBezTo>
                    <a:pt x="-78" y="16357"/>
                    <a:pt x="-78" y="13841"/>
                    <a:pt x="179" y="12058"/>
                  </a:cubicBezTo>
                  <a:cubicBezTo>
                    <a:pt x="436" y="10276"/>
                    <a:pt x="951" y="9227"/>
                    <a:pt x="1851" y="8703"/>
                  </a:cubicBezTo>
                  <a:cubicBezTo>
                    <a:pt x="2751" y="8179"/>
                    <a:pt x="4036" y="8179"/>
                    <a:pt x="5708" y="9227"/>
                  </a:cubicBezTo>
                  <a:cubicBezTo>
                    <a:pt x="7379" y="10276"/>
                    <a:pt x="9436" y="12373"/>
                    <a:pt x="11493" y="14260"/>
                  </a:cubicBezTo>
                  <a:cubicBezTo>
                    <a:pt x="13551" y="16148"/>
                    <a:pt x="15608" y="17825"/>
                    <a:pt x="17279" y="18769"/>
                  </a:cubicBezTo>
                  <a:cubicBezTo>
                    <a:pt x="18951" y="19713"/>
                    <a:pt x="20236" y="19922"/>
                    <a:pt x="21522" y="20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8216900" y="519430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8448430" y="5110256"/>
              <a:ext cx="200270" cy="10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679" fill="norm" stroke="1" extrusionOk="0">
                  <a:moveTo>
                    <a:pt x="12646" y="11082"/>
                  </a:moveTo>
                  <a:cubicBezTo>
                    <a:pt x="12646" y="9082"/>
                    <a:pt x="12646" y="7082"/>
                    <a:pt x="12418" y="4682"/>
                  </a:cubicBezTo>
                  <a:cubicBezTo>
                    <a:pt x="12191" y="2282"/>
                    <a:pt x="11736" y="-518"/>
                    <a:pt x="9804" y="82"/>
                  </a:cubicBezTo>
                  <a:cubicBezTo>
                    <a:pt x="7871" y="682"/>
                    <a:pt x="4460" y="4682"/>
                    <a:pt x="2528" y="7882"/>
                  </a:cubicBezTo>
                  <a:cubicBezTo>
                    <a:pt x="595" y="11082"/>
                    <a:pt x="140" y="13482"/>
                    <a:pt x="27" y="15682"/>
                  </a:cubicBezTo>
                  <a:cubicBezTo>
                    <a:pt x="-87" y="17882"/>
                    <a:pt x="140" y="19882"/>
                    <a:pt x="1277" y="20482"/>
                  </a:cubicBezTo>
                  <a:cubicBezTo>
                    <a:pt x="2414" y="21082"/>
                    <a:pt x="4460" y="20282"/>
                    <a:pt x="6166" y="18482"/>
                  </a:cubicBezTo>
                  <a:cubicBezTo>
                    <a:pt x="7871" y="16682"/>
                    <a:pt x="9235" y="13882"/>
                    <a:pt x="10258" y="11482"/>
                  </a:cubicBezTo>
                  <a:cubicBezTo>
                    <a:pt x="11281" y="9082"/>
                    <a:pt x="11964" y="7082"/>
                    <a:pt x="12646" y="6882"/>
                  </a:cubicBezTo>
                  <a:cubicBezTo>
                    <a:pt x="13328" y="6682"/>
                    <a:pt x="14010" y="8282"/>
                    <a:pt x="15488" y="10082"/>
                  </a:cubicBezTo>
                  <a:cubicBezTo>
                    <a:pt x="16966" y="11882"/>
                    <a:pt x="19239" y="13882"/>
                    <a:pt x="21513" y="15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8656777" y="4927600"/>
              <a:ext cx="96674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3" h="21600" fill="norm" stroke="1" extrusionOk="0">
                  <a:moveTo>
                    <a:pt x="4930" y="0"/>
                  </a:moveTo>
                  <a:cubicBezTo>
                    <a:pt x="2726" y="122"/>
                    <a:pt x="522" y="244"/>
                    <a:pt x="81" y="671"/>
                  </a:cubicBezTo>
                  <a:cubicBezTo>
                    <a:pt x="-360" y="1098"/>
                    <a:pt x="962" y="1831"/>
                    <a:pt x="4930" y="3356"/>
                  </a:cubicBezTo>
                  <a:cubicBezTo>
                    <a:pt x="8897" y="4881"/>
                    <a:pt x="15509" y="7200"/>
                    <a:pt x="18375" y="9824"/>
                  </a:cubicBezTo>
                  <a:cubicBezTo>
                    <a:pt x="21240" y="12447"/>
                    <a:pt x="20358" y="15376"/>
                    <a:pt x="17493" y="17390"/>
                  </a:cubicBezTo>
                  <a:cubicBezTo>
                    <a:pt x="14628" y="19403"/>
                    <a:pt x="9779" y="20502"/>
                    <a:pt x="49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7772399" y="5511800"/>
              <a:ext cx="774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8" y="19200"/>
                    <a:pt x="3895" y="16800"/>
                    <a:pt x="6079" y="15600"/>
                  </a:cubicBezTo>
                  <a:cubicBezTo>
                    <a:pt x="8262" y="14400"/>
                    <a:pt x="10682" y="14400"/>
                    <a:pt x="12925" y="13800"/>
                  </a:cubicBezTo>
                  <a:cubicBezTo>
                    <a:pt x="15167" y="13200"/>
                    <a:pt x="17233" y="12000"/>
                    <a:pt x="18649" y="9600"/>
                  </a:cubicBezTo>
                  <a:cubicBezTo>
                    <a:pt x="20066" y="7200"/>
                    <a:pt x="2083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7956549" y="5632450"/>
              <a:ext cx="164307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0" y="0"/>
                  </a:moveTo>
                  <a:cubicBezTo>
                    <a:pt x="277" y="4457"/>
                    <a:pt x="554" y="8914"/>
                    <a:pt x="969" y="13200"/>
                  </a:cubicBezTo>
                  <a:cubicBezTo>
                    <a:pt x="1385" y="17486"/>
                    <a:pt x="1938" y="21600"/>
                    <a:pt x="2908" y="21600"/>
                  </a:cubicBezTo>
                  <a:cubicBezTo>
                    <a:pt x="3877" y="21600"/>
                    <a:pt x="5262" y="17486"/>
                    <a:pt x="6369" y="14914"/>
                  </a:cubicBezTo>
                  <a:cubicBezTo>
                    <a:pt x="7477" y="12343"/>
                    <a:pt x="8308" y="11314"/>
                    <a:pt x="9277" y="10457"/>
                  </a:cubicBezTo>
                  <a:cubicBezTo>
                    <a:pt x="10246" y="9600"/>
                    <a:pt x="11354" y="8914"/>
                    <a:pt x="12600" y="8657"/>
                  </a:cubicBezTo>
                  <a:cubicBezTo>
                    <a:pt x="13846" y="8400"/>
                    <a:pt x="15231" y="8571"/>
                    <a:pt x="16477" y="8914"/>
                  </a:cubicBezTo>
                  <a:cubicBezTo>
                    <a:pt x="17723" y="9257"/>
                    <a:pt x="18831" y="9771"/>
                    <a:pt x="19662" y="10457"/>
                  </a:cubicBezTo>
                  <a:cubicBezTo>
                    <a:pt x="20492" y="11143"/>
                    <a:pt x="21046" y="12000"/>
                    <a:pt x="21323" y="13114"/>
                  </a:cubicBezTo>
                  <a:cubicBezTo>
                    <a:pt x="21600" y="14229"/>
                    <a:pt x="21600" y="15600"/>
                    <a:pt x="20908" y="16629"/>
                  </a:cubicBezTo>
                  <a:cubicBezTo>
                    <a:pt x="20215" y="17657"/>
                    <a:pt x="18831" y="18343"/>
                    <a:pt x="15923" y="18771"/>
                  </a:cubicBezTo>
                  <a:cubicBezTo>
                    <a:pt x="13015" y="19200"/>
                    <a:pt x="8585" y="19371"/>
                    <a:pt x="5815" y="19029"/>
                  </a:cubicBezTo>
                  <a:cubicBezTo>
                    <a:pt x="3046" y="18686"/>
                    <a:pt x="1938" y="17829"/>
                    <a:pt x="831" y="16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8216900" y="5784850"/>
              <a:ext cx="127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8514"/>
                    <a:pt x="8640" y="15429"/>
                    <a:pt x="12240" y="11829"/>
                  </a:cubicBezTo>
                  <a:cubicBezTo>
                    <a:pt x="15840" y="8229"/>
                    <a:pt x="18720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8363890" y="5710351"/>
              <a:ext cx="202261" cy="8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87" fill="norm" stroke="1" extrusionOk="0">
                  <a:moveTo>
                    <a:pt x="12050" y="2673"/>
                  </a:moveTo>
                  <a:cubicBezTo>
                    <a:pt x="9800" y="1130"/>
                    <a:pt x="7550" y="-413"/>
                    <a:pt x="5525" y="101"/>
                  </a:cubicBezTo>
                  <a:cubicBezTo>
                    <a:pt x="3500" y="616"/>
                    <a:pt x="1700" y="3187"/>
                    <a:pt x="800" y="5758"/>
                  </a:cubicBezTo>
                  <a:cubicBezTo>
                    <a:pt x="-100" y="8330"/>
                    <a:pt x="-100" y="10901"/>
                    <a:pt x="125" y="13473"/>
                  </a:cubicBezTo>
                  <a:cubicBezTo>
                    <a:pt x="350" y="16044"/>
                    <a:pt x="800" y="18616"/>
                    <a:pt x="1587" y="19901"/>
                  </a:cubicBezTo>
                  <a:cubicBezTo>
                    <a:pt x="2375" y="21187"/>
                    <a:pt x="3500" y="21187"/>
                    <a:pt x="5525" y="19387"/>
                  </a:cubicBezTo>
                  <a:cubicBezTo>
                    <a:pt x="7550" y="17587"/>
                    <a:pt x="10475" y="13987"/>
                    <a:pt x="12162" y="13473"/>
                  </a:cubicBezTo>
                  <a:cubicBezTo>
                    <a:pt x="13850" y="12958"/>
                    <a:pt x="14300" y="15530"/>
                    <a:pt x="15650" y="17330"/>
                  </a:cubicBezTo>
                  <a:cubicBezTo>
                    <a:pt x="17000" y="19130"/>
                    <a:pt x="19250" y="20158"/>
                    <a:pt x="21500" y="21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01" name="Drawing"/>
          <p:cNvGrpSpPr/>
          <p:nvPr/>
        </p:nvGrpSpPr>
        <p:grpSpPr>
          <a:xfrm>
            <a:off x="349249" y="2235200"/>
            <a:ext cx="3022601" cy="3983567"/>
            <a:chOff x="0" y="0"/>
            <a:chExt cx="3022599" cy="3983566"/>
          </a:xfrm>
        </p:grpSpPr>
        <p:sp>
          <p:nvSpPr>
            <p:cNvPr id="958" name="Line"/>
            <p:cNvSpPr/>
            <p:nvPr/>
          </p:nvSpPr>
          <p:spPr>
            <a:xfrm>
              <a:off x="29121" y="539750"/>
              <a:ext cx="66129" cy="41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67" fill="norm" stroke="1" extrusionOk="0">
                  <a:moveTo>
                    <a:pt x="21088" y="0"/>
                  </a:moveTo>
                  <a:cubicBezTo>
                    <a:pt x="19738" y="2714"/>
                    <a:pt x="18388" y="5427"/>
                    <a:pt x="15688" y="8575"/>
                  </a:cubicBezTo>
                  <a:cubicBezTo>
                    <a:pt x="12988" y="11723"/>
                    <a:pt x="8938" y="15305"/>
                    <a:pt x="6238" y="17367"/>
                  </a:cubicBezTo>
                  <a:cubicBezTo>
                    <a:pt x="3538" y="19429"/>
                    <a:pt x="2188" y="19972"/>
                    <a:pt x="1175" y="20515"/>
                  </a:cubicBezTo>
                  <a:cubicBezTo>
                    <a:pt x="163" y="21057"/>
                    <a:pt x="-512" y="21600"/>
                    <a:pt x="500" y="21437"/>
                  </a:cubicBezTo>
                  <a:cubicBezTo>
                    <a:pt x="1513" y="21274"/>
                    <a:pt x="4213" y="20406"/>
                    <a:pt x="6913" y="19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57150" y="410472"/>
              <a:ext cx="292100" cy="14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21023"/>
                  </a:moveTo>
                  <a:cubicBezTo>
                    <a:pt x="1565" y="16523"/>
                    <a:pt x="3130" y="12023"/>
                    <a:pt x="5870" y="8273"/>
                  </a:cubicBezTo>
                  <a:cubicBezTo>
                    <a:pt x="8609" y="4523"/>
                    <a:pt x="12522" y="1523"/>
                    <a:pt x="15339" y="473"/>
                  </a:cubicBezTo>
                  <a:cubicBezTo>
                    <a:pt x="18157" y="-577"/>
                    <a:pt x="19878" y="323"/>
                    <a:pt x="21600" y="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0" y="666750"/>
              <a:ext cx="1841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5429"/>
                    <a:pt x="8938" y="9257"/>
                    <a:pt x="12538" y="5657"/>
                  </a:cubicBezTo>
                  <a:cubicBezTo>
                    <a:pt x="16138" y="2057"/>
                    <a:pt x="18869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22874" y="516915"/>
              <a:ext cx="140676" cy="37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55" fill="norm" stroke="1" extrusionOk="0">
                  <a:moveTo>
                    <a:pt x="21111" y="2735"/>
                  </a:moveTo>
                  <a:cubicBezTo>
                    <a:pt x="20793" y="1775"/>
                    <a:pt x="20476" y="815"/>
                    <a:pt x="19523" y="335"/>
                  </a:cubicBezTo>
                  <a:cubicBezTo>
                    <a:pt x="18570" y="-145"/>
                    <a:pt x="16982" y="-145"/>
                    <a:pt x="14758" y="575"/>
                  </a:cubicBezTo>
                  <a:cubicBezTo>
                    <a:pt x="12535" y="1295"/>
                    <a:pt x="9676" y="2735"/>
                    <a:pt x="6976" y="5195"/>
                  </a:cubicBezTo>
                  <a:cubicBezTo>
                    <a:pt x="4276" y="7655"/>
                    <a:pt x="1735" y="11135"/>
                    <a:pt x="623" y="13955"/>
                  </a:cubicBezTo>
                  <a:cubicBezTo>
                    <a:pt x="-489" y="16775"/>
                    <a:pt x="-171" y="18935"/>
                    <a:pt x="2052" y="20075"/>
                  </a:cubicBezTo>
                  <a:cubicBezTo>
                    <a:pt x="4276" y="21215"/>
                    <a:pt x="8405" y="21335"/>
                    <a:pt x="12535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64461" y="609599"/>
              <a:ext cx="208640" cy="21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66" fill="norm" stroke="1" extrusionOk="0">
                  <a:moveTo>
                    <a:pt x="16924" y="0"/>
                  </a:moveTo>
                  <a:cubicBezTo>
                    <a:pt x="15615" y="4919"/>
                    <a:pt x="14306" y="9838"/>
                    <a:pt x="12561" y="13473"/>
                  </a:cubicBezTo>
                  <a:cubicBezTo>
                    <a:pt x="10815" y="17109"/>
                    <a:pt x="8633" y="19461"/>
                    <a:pt x="6779" y="20531"/>
                  </a:cubicBezTo>
                  <a:cubicBezTo>
                    <a:pt x="4924" y="21600"/>
                    <a:pt x="3397" y="21386"/>
                    <a:pt x="2306" y="20638"/>
                  </a:cubicBezTo>
                  <a:cubicBezTo>
                    <a:pt x="1215" y="19889"/>
                    <a:pt x="561" y="18606"/>
                    <a:pt x="233" y="17002"/>
                  </a:cubicBezTo>
                  <a:cubicBezTo>
                    <a:pt x="-94" y="15398"/>
                    <a:pt x="-94" y="13473"/>
                    <a:pt x="342" y="11976"/>
                  </a:cubicBezTo>
                  <a:cubicBezTo>
                    <a:pt x="779" y="10479"/>
                    <a:pt x="1651" y="9410"/>
                    <a:pt x="2633" y="8768"/>
                  </a:cubicBezTo>
                  <a:cubicBezTo>
                    <a:pt x="3615" y="8127"/>
                    <a:pt x="4706" y="7913"/>
                    <a:pt x="6451" y="8341"/>
                  </a:cubicBezTo>
                  <a:cubicBezTo>
                    <a:pt x="8197" y="8768"/>
                    <a:pt x="10597" y="9838"/>
                    <a:pt x="13215" y="11869"/>
                  </a:cubicBezTo>
                  <a:cubicBezTo>
                    <a:pt x="15833" y="13901"/>
                    <a:pt x="18670" y="16895"/>
                    <a:pt x="21506" y="19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755650" y="485956"/>
              <a:ext cx="96377" cy="37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32" fill="norm" stroke="1" extrusionOk="0">
                  <a:moveTo>
                    <a:pt x="0" y="170"/>
                  </a:moveTo>
                  <a:cubicBezTo>
                    <a:pt x="2298" y="50"/>
                    <a:pt x="4596" y="-71"/>
                    <a:pt x="6664" y="50"/>
                  </a:cubicBezTo>
                  <a:cubicBezTo>
                    <a:pt x="8732" y="170"/>
                    <a:pt x="10570" y="532"/>
                    <a:pt x="13328" y="2403"/>
                  </a:cubicBezTo>
                  <a:cubicBezTo>
                    <a:pt x="16085" y="4273"/>
                    <a:pt x="19762" y="7652"/>
                    <a:pt x="20681" y="10850"/>
                  </a:cubicBezTo>
                  <a:cubicBezTo>
                    <a:pt x="21600" y="14047"/>
                    <a:pt x="19762" y="17064"/>
                    <a:pt x="17923" y="18874"/>
                  </a:cubicBezTo>
                  <a:cubicBezTo>
                    <a:pt x="16085" y="20684"/>
                    <a:pt x="14247" y="21288"/>
                    <a:pt x="12409" y="21408"/>
                  </a:cubicBezTo>
                  <a:cubicBezTo>
                    <a:pt x="10570" y="21529"/>
                    <a:pt x="8732" y="21167"/>
                    <a:pt x="6894" y="20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1022350" y="617008"/>
              <a:ext cx="133350" cy="2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1029" y="13500"/>
                    <a:pt x="2057" y="6300"/>
                    <a:pt x="4457" y="2700"/>
                  </a:cubicBezTo>
                  <a:cubicBezTo>
                    <a:pt x="6857" y="-900"/>
                    <a:pt x="10629" y="-900"/>
                    <a:pt x="13714" y="2700"/>
                  </a:cubicBezTo>
                  <a:cubicBezTo>
                    <a:pt x="16800" y="6300"/>
                    <a:pt x="19200" y="1350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976768" y="742949"/>
              <a:ext cx="210682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661" fill="norm" stroke="1" extrusionOk="0">
                  <a:moveTo>
                    <a:pt x="2059" y="8452"/>
                  </a:moveTo>
                  <a:cubicBezTo>
                    <a:pt x="979" y="13148"/>
                    <a:pt x="-101" y="17843"/>
                    <a:pt x="7" y="19722"/>
                  </a:cubicBezTo>
                  <a:cubicBezTo>
                    <a:pt x="115" y="21600"/>
                    <a:pt x="1411" y="20661"/>
                    <a:pt x="5191" y="16904"/>
                  </a:cubicBezTo>
                  <a:cubicBezTo>
                    <a:pt x="8971" y="13148"/>
                    <a:pt x="15235" y="6574"/>
                    <a:pt x="214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1555720" y="296283"/>
              <a:ext cx="158781" cy="57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21" fill="norm" stroke="1" extrusionOk="0">
                  <a:moveTo>
                    <a:pt x="21043" y="2653"/>
                  </a:moveTo>
                  <a:cubicBezTo>
                    <a:pt x="19640" y="1951"/>
                    <a:pt x="18238" y="1250"/>
                    <a:pt x="16274" y="704"/>
                  </a:cubicBezTo>
                  <a:cubicBezTo>
                    <a:pt x="14311" y="158"/>
                    <a:pt x="11786" y="-232"/>
                    <a:pt x="9261" y="158"/>
                  </a:cubicBezTo>
                  <a:cubicBezTo>
                    <a:pt x="6737" y="548"/>
                    <a:pt x="4212" y="1717"/>
                    <a:pt x="2388" y="3433"/>
                  </a:cubicBezTo>
                  <a:cubicBezTo>
                    <a:pt x="565" y="5149"/>
                    <a:pt x="-557" y="7410"/>
                    <a:pt x="285" y="9476"/>
                  </a:cubicBezTo>
                  <a:cubicBezTo>
                    <a:pt x="1126" y="11543"/>
                    <a:pt x="3931" y="13414"/>
                    <a:pt x="6737" y="14974"/>
                  </a:cubicBezTo>
                  <a:cubicBezTo>
                    <a:pt x="9542" y="16533"/>
                    <a:pt x="12347" y="17781"/>
                    <a:pt x="13890" y="18639"/>
                  </a:cubicBezTo>
                  <a:cubicBezTo>
                    <a:pt x="15433" y="19497"/>
                    <a:pt x="15713" y="19964"/>
                    <a:pt x="15292" y="20354"/>
                  </a:cubicBezTo>
                  <a:cubicBezTo>
                    <a:pt x="14872" y="20744"/>
                    <a:pt x="13749" y="21056"/>
                    <a:pt x="12347" y="21212"/>
                  </a:cubicBezTo>
                  <a:cubicBezTo>
                    <a:pt x="10944" y="21368"/>
                    <a:pt x="9261" y="21368"/>
                    <a:pt x="8420" y="21134"/>
                  </a:cubicBezTo>
                  <a:cubicBezTo>
                    <a:pt x="7578" y="20900"/>
                    <a:pt x="7578" y="20432"/>
                    <a:pt x="7578" y="19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530855" y="988953"/>
              <a:ext cx="189995" cy="14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0584" fill="norm" stroke="1" extrusionOk="0">
                  <a:moveTo>
                    <a:pt x="10023" y="9233"/>
                  </a:moveTo>
                  <a:cubicBezTo>
                    <a:pt x="10023" y="7733"/>
                    <a:pt x="10023" y="6233"/>
                    <a:pt x="10023" y="4583"/>
                  </a:cubicBezTo>
                  <a:cubicBezTo>
                    <a:pt x="10023" y="2933"/>
                    <a:pt x="10023" y="1133"/>
                    <a:pt x="9303" y="383"/>
                  </a:cubicBezTo>
                  <a:cubicBezTo>
                    <a:pt x="8583" y="-367"/>
                    <a:pt x="7143" y="-67"/>
                    <a:pt x="5583" y="1733"/>
                  </a:cubicBezTo>
                  <a:cubicBezTo>
                    <a:pt x="4023" y="3533"/>
                    <a:pt x="2343" y="6833"/>
                    <a:pt x="1383" y="9383"/>
                  </a:cubicBezTo>
                  <a:cubicBezTo>
                    <a:pt x="423" y="11933"/>
                    <a:pt x="183" y="13733"/>
                    <a:pt x="63" y="15383"/>
                  </a:cubicBezTo>
                  <a:cubicBezTo>
                    <a:pt x="-57" y="17033"/>
                    <a:pt x="-57" y="18533"/>
                    <a:pt x="543" y="19583"/>
                  </a:cubicBezTo>
                  <a:cubicBezTo>
                    <a:pt x="1143" y="20633"/>
                    <a:pt x="2343" y="21233"/>
                    <a:pt x="4263" y="19433"/>
                  </a:cubicBezTo>
                  <a:cubicBezTo>
                    <a:pt x="6183" y="17633"/>
                    <a:pt x="8823" y="13433"/>
                    <a:pt x="10743" y="11033"/>
                  </a:cubicBezTo>
                  <a:cubicBezTo>
                    <a:pt x="12663" y="8633"/>
                    <a:pt x="13863" y="8033"/>
                    <a:pt x="14823" y="8333"/>
                  </a:cubicBezTo>
                  <a:cubicBezTo>
                    <a:pt x="15783" y="8633"/>
                    <a:pt x="16503" y="9833"/>
                    <a:pt x="17583" y="11183"/>
                  </a:cubicBezTo>
                  <a:cubicBezTo>
                    <a:pt x="18663" y="12533"/>
                    <a:pt x="20103" y="14033"/>
                    <a:pt x="21543" y="15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440905" y="0"/>
              <a:ext cx="184695" cy="18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96" fill="norm" stroke="1" extrusionOk="0">
                  <a:moveTo>
                    <a:pt x="17736" y="0"/>
                  </a:moveTo>
                  <a:cubicBezTo>
                    <a:pt x="14791" y="6240"/>
                    <a:pt x="11845" y="12480"/>
                    <a:pt x="9636" y="16080"/>
                  </a:cubicBezTo>
                  <a:cubicBezTo>
                    <a:pt x="7427" y="19680"/>
                    <a:pt x="5954" y="20640"/>
                    <a:pt x="4604" y="21120"/>
                  </a:cubicBezTo>
                  <a:cubicBezTo>
                    <a:pt x="3254" y="21600"/>
                    <a:pt x="2027" y="21600"/>
                    <a:pt x="1168" y="19920"/>
                  </a:cubicBezTo>
                  <a:cubicBezTo>
                    <a:pt x="309" y="18240"/>
                    <a:pt x="-182" y="14880"/>
                    <a:pt x="63" y="12720"/>
                  </a:cubicBezTo>
                  <a:cubicBezTo>
                    <a:pt x="309" y="10560"/>
                    <a:pt x="1291" y="9600"/>
                    <a:pt x="3745" y="10080"/>
                  </a:cubicBezTo>
                  <a:cubicBezTo>
                    <a:pt x="6200" y="10560"/>
                    <a:pt x="10127" y="12480"/>
                    <a:pt x="13318" y="14160"/>
                  </a:cubicBezTo>
                  <a:cubicBezTo>
                    <a:pt x="16509" y="15840"/>
                    <a:pt x="18963" y="17280"/>
                    <a:pt x="21418" y="1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864783" y="338265"/>
              <a:ext cx="80324" cy="39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506" fill="norm" stroke="1" extrusionOk="0">
                  <a:moveTo>
                    <a:pt x="13846" y="7222"/>
                  </a:moveTo>
                  <a:cubicBezTo>
                    <a:pt x="16062" y="6061"/>
                    <a:pt x="18277" y="4900"/>
                    <a:pt x="19662" y="3796"/>
                  </a:cubicBezTo>
                  <a:cubicBezTo>
                    <a:pt x="21046" y="2693"/>
                    <a:pt x="21600" y="1648"/>
                    <a:pt x="20215" y="951"/>
                  </a:cubicBezTo>
                  <a:cubicBezTo>
                    <a:pt x="18831" y="254"/>
                    <a:pt x="15508" y="-94"/>
                    <a:pt x="12738" y="22"/>
                  </a:cubicBezTo>
                  <a:cubicBezTo>
                    <a:pt x="9969" y="138"/>
                    <a:pt x="7754" y="719"/>
                    <a:pt x="5262" y="2519"/>
                  </a:cubicBezTo>
                  <a:cubicBezTo>
                    <a:pt x="2769" y="4319"/>
                    <a:pt x="0" y="7338"/>
                    <a:pt x="0" y="10532"/>
                  </a:cubicBezTo>
                  <a:cubicBezTo>
                    <a:pt x="0" y="13725"/>
                    <a:pt x="2769" y="17093"/>
                    <a:pt x="4154" y="18951"/>
                  </a:cubicBezTo>
                  <a:cubicBezTo>
                    <a:pt x="5538" y="20809"/>
                    <a:pt x="5538" y="21158"/>
                    <a:pt x="5538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816100" y="552450"/>
              <a:ext cx="1714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7" y="16971"/>
                    <a:pt x="3733" y="12343"/>
                    <a:pt x="7333" y="8743"/>
                  </a:cubicBezTo>
                  <a:cubicBezTo>
                    <a:pt x="10933" y="5143"/>
                    <a:pt x="16267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2040087" y="385689"/>
              <a:ext cx="99864" cy="28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04" fill="norm" stroke="1" extrusionOk="0">
                  <a:moveTo>
                    <a:pt x="21231" y="126"/>
                  </a:moveTo>
                  <a:cubicBezTo>
                    <a:pt x="18081" y="-35"/>
                    <a:pt x="14931" y="-196"/>
                    <a:pt x="11331" y="691"/>
                  </a:cubicBezTo>
                  <a:cubicBezTo>
                    <a:pt x="7731" y="1577"/>
                    <a:pt x="3681" y="3511"/>
                    <a:pt x="1656" y="6655"/>
                  </a:cubicBezTo>
                  <a:cubicBezTo>
                    <a:pt x="-369" y="9798"/>
                    <a:pt x="-369" y="14150"/>
                    <a:pt x="756" y="16810"/>
                  </a:cubicBezTo>
                  <a:cubicBezTo>
                    <a:pt x="1881" y="19470"/>
                    <a:pt x="4131" y="20437"/>
                    <a:pt x="6381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118637" y="471603"/>
              <a:ext cx="205464" cy="13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37" fill="norm" stroke="1" extrusionOk="0">
                  <a:moveTo>
                    <a:pt x="236" y="5628"/>
                  </a:moveTo>
                  <a:cubicBezTo>
                    <a:pt x="15" y="3992"/>
                    <a:pt x="-205" y="2355"/>
                    <a:pt x="346" y="1373"/>
                  </a:cubicBezTo>
                  <a:cubicBezTo>
                    <a:pt x="897" y="392"/>
                    <a:pt x="2219" y="64"/>
                    <a:pt x="3432" y="392"/>
                  </a:cubicBezTo>
                  <a:cubicBezTo>
                    <a:pt x="4644" y="719"/>
                    <a:pt x="5746" y="1701"/>
                    <a:pt x="6628" y="4646"/>
                  </a:cubicBezTo>
                  <a:cubicBezTo>
                    <a:pt x="7509" y="7592"/>
                    <a:pt x="8171" y="12501"/>
                    <a:pt x="8060" y="15773"/>
                  </a:cubicBezTo>
                  <a:cubicBezTo>
                    <a:pt x="7950" y="19046"/>
                    <a:pt x="7068" y="20682"/>
                    <a:pt x="6187" y="21010"/>
                  </a:cubicBezTo>
                  <a:cubicBezTo>
                    <a:pt x="5305" y="21337"/>
                    <a:pt x="4424" y="20355"/>
                    <a:pt x="4864" y="17573"/>
                  </a:cubicBezTo>
                  <a:cubicBezTo>
                    <a:pt x="5305" y="14792"/>
                    <a:pt x="7068" y="10210"/>
                    <a:pt x="8281" y="7264"/>
                  </a:cubicBezTo>
                  <a:cubicBezTo>
                    <a:pt x="9493" y="4319"/>
                    <a:pt x="10154" y="3010"/>
                    <a:pt x="10926" y="1864"/>
                  </a:cubicBezTo>
                  <a:cubicBezTo>
                    <a:pt x="11697" y="719"/>
                    <a:pt x="12579" y="-263"/>
                    <a:pt x="13019" y="64"/>
                  </a:cubicBezTo>
                  <a:cubicBezTo>
                    <a:pt x="13460" y="392"/>
                    <a:pt x="13460" y="2028"/>
                    <a:pt x="13571" y="4646"/>
                  </a:cubicBezTo>
                  <a:cubicBezTo>
                    <a:pt x="13681" y="7264"/>
                    <a:pt x="13901" y="10864"/>
                    <a:pt x="15224" y="13810"/>
                  </a:cubicBezTo>
                  <a:cubicBezTo>
                    <a:pt x="16546" y="16755"/>
                    <a:pt x="18971" y="19046"/>
                    <a:pt x="21395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2355850" y="387349"/>
              <a:ext cx="381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086"/>
                    <a:pt x="21600" y="6171"/>
                    <a:pt x="21600" y="9771"/>
                  </a:cubicBezTo>
                  <a:cubicBezTo>
                    <a:pt x="21600" y="13371"/>
                    <a:pt x="10800" y="174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2520950" y="52070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2680758" y="193589"/>
              <a:ext cx="341842" cy="42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68" fill="norm" stroke="1" extrusionOk="0">
                  <a:moveTo>
                    <a:pt x="7133" y="16608"/>
                  </a:moveTo>
                  <a:cubicBezTo>
                    <a:pt x="6600" y="15963"/>
                    <a:pt x="6066" y="15318"/>
                    <a:pt x="5733" y="14727"/>
                  </a:cubicBezTo>
                  <a:cubicBezTo>
                    <a:pt x="5400" y="14136"/>
                    <a:pt x="5266" y="13599"/>
                    <a:pt x="4600" y="13438"/>
                  </a:cubicBezTo>
                  <a:cubicBezTo>
                    <a:pt x="3933" y="13276"/>
                    <a:pt x="2733" y="13491"/>
                    <a:pt x="1866" y="14458"/>
                  </a:cubicBezTo>
                  <a:cubicBezTo>
                    <a:pt x="1000" y="15426"/>
                    <a:pt x="466" y="17145"/>
                    <a:pt x="200" y="18273"/>
                  </a:cubicBezTo>
                  <a:cubicBezTo>
                    <a:pt x="-67" y="19402"/>
                    <a:pt x="-67" y="19939"/>
                    <a:pt x="200" y="20423"/>
                  </a:cubicBezTo>
                  <a:cubicBezTo>
                    <a:pt x="466" y="20906"/>
                    <a:pt x="1000" y="21336"/>
                    <a:pt x="1600" y="21444"/>
                  </a:cubicBezTo>
                  <a:cubicBezTo>
                    <a:pt x="2200" y="21551"/>
                    <a:pt x="2866" y="21336"/>
                    <a:pt x="3866" y="20208"/>
                  </a:cubicBezTo>
                  <a:cubicBezTo>
                    <a:pt x="4866" y="19079"/>
                    <a:pt x="6200" y="17038"/>
                    <a:pt x="7200" y="14351"/>
                  </a:cubicBezTo>
                  <a:cubicBezTo>
                    <a:pt x="8200" y="11664"/>
                    <a:pt x="8866" y="8333"/>
                    <a:pt x="9266" y="6023"/>
                  </a:cubicBezTo>
                  <a:cubicBezTo>
                    <a:pt x="9666" y="3712"/>
                    <a:pt x="9800" y="2423"/>
                    <a:pt x="9800" y="1509"/>
                  </a:cubicBezTo>
                  <a:cubicBezTo>
                    <a:pt x="9800" y="596"/>
                    <a:pt x="9666" y="58"/>
                    <a:pt x="9266" y="5"/>
                  </a:cubicBezTo>
                  <a:cubicBezTo>
                    <a:pt x="8866" y="-49"/>
                    <a:pt x="8200" y="381"/>
                    <a:pt x="7600" y="2154"/>
                  </a:cubicBezTo>
                  <a:cubicBezTo>
                    <a:pt x="7000" y="3927"/>
                    <a:pt x="6466" y="7044"/>
                    <a:pt x="6200" y="9838"/>
                  </a:cubicBezTo>
                  <a:cubicBezTo>
                    <a:pt x="5933" y="12632"/>
                    <a:pt x="5933" y="15103"/>
                    <a:pt x="5933" y="16715"/>
                  </a:cubicBezTo>
                  <a:cubicBezTo>
                    <a:pt x="5933" y="18327"/>
                    <a:pt x="5933" y="19079"/>
                    <a:pt x="6133" y="19187"/>
                  </a:cubicBezTo>
                  <a:cubicBezTo>
                    <a:pt x="6333" y="19294"/>
                    <a:pt x="6733" y="18757"/>
                    <a:pt x="7466" y="17521"/>
                  </a:cubicBezTo>
                  <a:cubicBezTo>
                    <a:pt x="8200" y="16285"/>
                    <a:pt x="9266" y="14351"/>
                    <a:pt x="10133" y="13169"/>
                  </a:cubicBezTo>
                  <a:cubicBezTo>
                    <a:pt x="11000" y="11987"/>
                    <a:pt x="11666" y="11557"/>
                    <a:pt x="12133" y="11772"/>
                  </a:cubicBezTo>
                  <a:cubicBezTo>
                    <a:pt x="12600" y="11987"/>
                    <a:pt x="12866" y="12847"/>
                    <a:pt x="12933" y="14297"/>
                  </a:cubicBezTo>
                  <a:cubicBezTo>
                    <a:pt x="13000" y="15748"/>
                    <a:pt x="12866" y="17790"/>
                    <a:pt x="12533" y="18972"/>
                  </a:cubicBezTo>
                  <a:cubicBezTo>
                    <a:pt x="12200" y="20154"/>
                    <a:pt x="11666" y="20476"/>
                    <a:pt x="11400" y="20315"/>
                  </a:cubicBezTo>
                  <a:cubicBezTo>
                    <a:pt x="11133" y="20154"/>
                    <a:pt x="11133" y="19509"/>
                    <a:pt x="12133" y="18058"/>
                  </a:cubicBezTo>
                  <a:cubicBezTo>
                    <a:pt x="13133" y="16608"/>
                    <a:pt x="15133" y="14351"/>
                    <a:pt x="16400" y="12954"/>
                  </a:cubicBezTo>
                  <a:cubicBezTo>
                    <a:pt x="17666" y="11557"/>
                    <a:pt x="18200" y="11020"/>
                    <a:pt x="18333" y="11020"/>
                  </a:cubicBezTo>
                  <a:cubicBezTo>
                    <a:pt x="18466" y="11020"/>
                    <a:pt x="18200" y="11557"/>
                    <a:pt x="17800" y="12470"/>
                  </a:cubicBezTo>
                  <a:cubicBezTo>
                    <a:pt x="17400" y="13384"/>
                    <a:pt x="16866" y="14673"/>
                    <a:pt x="17466" y="15748"/>
                  </a:cubicBezTo>
                  <a:cubicBezTo>
                    <a:pt x="18066" y="16823"/>
                    <a:pt x="19800" y="17682"/>
                    <a:pt x="21533" y="18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908050" y="186055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927100" y="197485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517650" y="1625600"/>
              <a:ext cx="381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860"/>
                    <a:pt x="12000" y="9720"/>
                    <a:pt x="15600" y="13320"/>
                  </a:cubicBezTo>
                  <a:cubicBezTo>
                    <a:pt x="19200" y="16920"/>
                    <a:pt x="20400" y="192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416050" y="1962150"/>
              <a:ext cx="381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4400"/>
                    <a:pt x="5280" y="7200"/>
                    <a:pt x="8880" y="3600"/>
                  </a:cubicBezTo>
                  <a:cubicBezTo>
                    <a:pt x="12480" y="0"/>
                    <a:pt x="170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397000" y="2120899"/>
              <a:ext cx="151124" cy="26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83" fill="norm" stroke="1" extrusionOk="0">
                  <a:moveTo>
                    <a:pt x="0" y="0"/>
                  </a:moveTo>
                  <a:cubicBezTo>
                    <a:pt x="1200" y="5400"/>
                    <a:pt x="2400" y="10800"/>
                    <a:pt x="3000" y="14006"/>
                  </a:cubicBezTo>
                  <a:cubicBezTo>
                    <a:pt x="3600" y="17212"/>
                    <a:pt x="3600" y="18225"/>
                    <a:pt x="3450" y="18225"/>
                  </a:cubicBezTo>
                  <a:cubicBezTo>
                    <a:pt x="3300" y="18225"/>
                    <a:pt x="3000" y="17212"/>
                    <a:pt x="3450" y="15778"/>
                  </a:cubicBezTo>
                  <a:cubicBezTo>
                    <a:pt x="3900" y="14344"/>
                    <a:pt x="5100" y="12487"/>
                    <a:pt x="6300" y="11306"/>
                  </a:cubicBezTo>
                  <a:cubicBezTo>
                    <a:pt x="7500" y="10125"/>
                    <a:pt x="8700" y="9619"/>
                    <a:pt x="10050" y="9366"/>
                  </a:cubicBezTo>
                  <a:cubicBezTo>
                    <a:pt x="11400" y="9112"/>
                    <a:pt x="12900" y="9112"/>
                    <a:pt x="14400" y="9281"/>
                  </a:cubicBezTo>
                  <a:cubicBezTo>
                    <a:pt x="15900" y="9450"/>
                    <a:pt x="17400" y="9788"/>
                    <a:pt x="18600" y="10378"/>
                  </a:cubicBezTo>
                  <a:cubicBezTo>
                    <a:pt x="19800" y="10969"/>
                    <a:pt x="20700" y="11812"/>
                    <a:pt x="21150" y="13162"/>
                  </a:cubicBezTo>
                  <a:cubicBezTo>
                    <a:pt x="21600" y="14512"/>
                    <a:pt x="21600" y="16369"/>
                    <a:pt x="20250" y="17887"/>
                  </a:cubicBezTo>
                  <a:cubicBezTo>
                    <a:pt x="18900" y="19406"/>
                    <a:pt x="16200" y="20588"/>
                    <a:pt x="14100" y="21094"/>
                  </a:cubicBezTo>
                  <a:cubicBezTo>
                    <a:pt x="12000" y="21600"/>
                    <a:pt x="10500" y="21431"/>
                    <a:pt x="9150" y="20672"/>
                  </a:cubicBezTo>
                  <a:cubicBezTo>
                    <a:pt x="7800" y="19912"/>
                    <a:pt x="6600" y="18563"/>
                    <a:pt x="5400" y="17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663649" y="2260600"/>
              <a:ext cx="133402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1021" y="21600"/>
                  </a:moveTo>
                  <a:cubicBezTo>
                    <a:pt x="346" y="17600"/>
                    <a:pt x="-329" y="13600"/>
                    <a:pt x="177" y="10800"/>
                  </a:cubicBezTo>
                  <a:cubicBezTo>
                    <a:pt x="683" y="8000"/>
                    <a:pt x="2371" y="6400"/>
                    <a:pt x="6083" y="4800"/>
                  </a:cubicBezTo>
                  <a:cubicBezTo>
                    <a:pt x="9796" y="3200"/>
                    <a:pt x="15534" y="1600"/>
                    <a:pt x="212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820333" y="2199216"/>
              <a:ext cx="167218" cy="129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14218" y="2787"/>
                  </a:moveTo>
                  <a:cubicBezTo>
                    <a:pt x="13124" y="1394"/>
                    <a:pt x="12030" y="0"/>
                    <a:pt x="9843" y="0"/>
                  </a:cubicBezTo>
                  <a:cubicBezTo>
                    <a:pt x="7656" y="0"/>
                    <a:pt x="4375" y="1394"/>
                    <a:pt x="2461" y="4181"/>
                  </a:cubicBezTo>
                  <a:cubicBezTo>
                    <a:pt x="547" y="6968"/>
                    <a:pt x="0" y="11148"/>
                    <a:pt x="0" y="14284"/>
                  </a:cubicBezTo>
                  <a:cubicBezTo>
                    <a:pt x="0" y="17419"/>
                    <a:pt x="547" y="19510"/>
                    <a:pt x="1504" y="20555"/>
                  </a:cubicBezTo>
                  <a:cubicBezTo>
                    <a:pt x="2461" y="21600"/>
                    <a:pt x="3828" y="21600"/>
                    <a:pt x="5742" y="20206"/>
                  </a:cubicBezTo>
                  <a:cubicBezTo>
                    <a:pt x="7656" y="18813"/>
                    <a:pt x="10116" y="16026"/>
                    <a:pt x="11757" y="13065"/>
                  </a:cubicBezTo>
                  <a:cubicBezTo>
                    <a:pt x="13397" y="10103"/>
                    <a:pt x="14218" y="6968"/>
                    <a:pt x="14765" y="6271"/>
                  </a:cubicBezTo>
                  <a:cubicBezTo>
                    <a:pt x="15311" y="5574"/>
                    <a:pt x="15585" y="7316"/>
                    <a:pt x="16678" y="9929"/>
                  </a:cubicBezTo>
                  <a:cubicBezTo>
                    <a:pt x="17772" y="12542"/>
                    <a:pt x="19686" y="16026"/>
                    <a:pt x="21600" y="19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2165350" y="18986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2542464" y="1496588"/>
              <a:ext cx="119436" cy="547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476" fill="norm" stroke="1" extrusionOk="0">
                  <a:moveTo>
                    <a:pt x="16049" y="1076"/>
                  </a:moveTo>
                  <a:cubicBezTo>
                    <a:pt x="14950" y="661"/>
                    <a:pt x="13852" y="245"/>
                    <a:pt x="12388" y="79"/>
                  </a:cubicBezTo>
                  <a:cubicBezTo>
                    <a:pt x="10923" y="-87"/>
                    <a:pt x="9093" y="-4"/>
                    <a:pt x="6896" y="453"/>
                  </a:cubicBezTo>
                  <a:cubicBezTo>
                    <a:pt x="4699" y="910"/>
                    <a:pt x="2137" y="1741"/>
                    <a:pt x="855" y="3319"/>
                  </a:cubicBezTo>
                  <a:cubicBezTo>
                    <a:pt x="-426" y="4898"/>
                    <a:pt x="-426" y="7224"/>
                    <a:pt x="1954" y="9425"/>
                  </a:cubicBezTo>
                  <a:cubicBezTo>
                    <a:pt x="4333" y="11627"/>
                    <a:pt x="9093" y="13704"/>
                    <a:pt x="12571" y="15241"/>
                  </a:cubicBezTo>
                  <a:cubicBezTo>
                    <a:pt x="16049" y="16778"/>
                    <a:pt x="18245" y="17775"/>
                    <a:pt x="19527" y="18605"/>
                  </a:cubicBezTo>
                  <a:cubicBezTo>
                    <a:pt x="20808" y="19436"/>
                    <a:pt x="21174" y="20101"/>
                    <a:pt x="19710" y="20599"/>
                  </a:cubicBezTo>
                  <a:cubicBezTo>
                    <a:pt x="18245" y="21098"/>
                    <a:pt x="14950" y="21430"/>
                    <a:pt x="12571" y="21471"/>
                  </a:cubicBezTo>
                  <a:cubicBezTo>
                    <a:pt x="10191" y="21513"/>
                    <a:pt x="8727" y="21264"/>
                    <a:pt x="7262" y="21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519232" y="2140587"/>
              <a:ext cx="160468" cy="11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012" fill="norm" stroke="1" extrusionOk="0">
                  <a:moveTo>
                    <a:pt x="13693" y="6827"/>
                  </a:moveTo>
                  <a:cubicBezTo>
                    <a:pt x="13693" y="4898"/>
                    <a:pt x="13693" y="2970"/>
                    <a:pt x="12992" y="1813"/>
                  </a:cubicBezTo>
                  <a:cubicBezTo>
                    <a:pt x="12290" y="655"/>
                    <a:pt x="10888" y="270"/>
                    <a:pt x="9485" y="77"/>
                  </a:cubicBezTo>
                  <a:cubicBezTo>
                    <a:pt x="8083" y="-116"/>
                    <a:pt x="6680" y="-116"/>
                    <a:pt x="4997" y="2198"/>
                  </a:cubicBezTo>
                  <a:cubicBezTo>
                    <a:pt x="3314" y="4513"/>
                    <a:pt x="1350" y="9141"/>
                    <a:pt x="509" y="12613"/>
                  </a:cubicBezTo>
                  <a:cubicBezTo>
                    <a:pt x="-333" y="16084"/>
                    <a:pt x="-52" y="18398"/>
                    <a:pt x="789" y="19748"/>
                  </a:cubicBezTo>
                  <a:cubicBezTo>
                    <a:pt x="1631" y="21098"/>
                    <a:pt x="3033" y="21484"/>
                    <a:pt x="4857" y="20327"/>
                  </a:cubicBezTo>
                  <a:cubicBezTo>
                    <a:pt x="6680" y="19170"/>
                    <a:pt x="8924" y="16470"/>
                    <a:pt x="10467" y="14348"/>
                  </a:cubicBezTo>
                  <a:cubicBezTo>
                    <a:pt x="12010" y="12227"/>
                    <a:pt x="12851" y="10684"/>
                    <a:pt x="13693" y="11070"/>
                  </a:cubicBezTo>
                  <a:cubicBezTo>
                    <a:pt x="14535" y="11455"/>
                    <a:pt x="15376" y="13770"/>
                    <a:pt x="16638" y="15505"/>
                  </a:cubicBezTo>
                  <a:cubicBezTo>
                    <a:pt x="17901" y="17241"/>
                    <a:pt x="19584" y="18398"/>
                    <a:pt x="21267" y="19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378418" y="1212850"/>
              <a:ext cx="148883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18661" y="0"/>
                  </a:moveTo>
                  <a:cubicBezTo>
                    <a:pt x="17140" y="4886"/>
                    <a:pt x="15619" y="9771"/>
                    <a:pt x="14250" y="12600"/>
                  </a:cubicBezTo>
                  <a:cubicBezTo>
                    <a:pt x="12881" y="15429"/>
                    <a:pt x="11664" y="16200"/>
                    <a:pt x="9382" y="15814"/>
                  </a:cubicBezTo>
                  <a:cubicBezTo>
                    <a:pt x="7100" y="15429"/>
                    <a:pt x="3754" y="13886"/>
                    <a:pt x="1929" y="12471"/>
                  </a:cubicBezTo>
                  <a:cubicBezTo>
                    <a:pt x="103" y="11057"/>
                    <a:pt x="-201" y="9771"/>
                    <a:pt x="103" y="8614"/>
                  </a:cubicBezTo>
                  <a:cubicBezTo>
                    <a:pt x="407" y="7457"/>
                    <a:pt x="1320" y="6429"/>
                    <a:pt x="2841" y="6557"/>
                  </a:cubicBezTo>
                  <a:cubicBezTo>
                    <a:pt x="4362" y="6686"/>
                    <a:pt x="6492" y="7971"/>
                    <a:pt x="9078" y="10286"/>
                  </a:cubicBezTo>
                  <a:cubicBezTo>
                    <a:pt x="11664" y="12600"/>
                    <a:pt x="14706" y="15943"/>
                    <a:pt x="16836" y="18000"/>
                  </a:cubicBezTo>
                  <a:cubicBezTo>
                    <a:pt x="18965" y="20057"/>
                    <a:pt x="20182" y="20829"/>
                    <a:pt x="213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731589" y="1476289"/>
              <a:ext cx="291011" cy="41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16" fill="norm" stroke="1" extrusionOk="0">
                  <a:moveTo>
                    <a:pt x="6962" y="13725"/>
                  </a:moveTo>
                  <a:cubicBezTo>
                    <a:pt x="6336" y="13173"/>
                    <a:pt x="5710" y="12622"/>
                    <a:pt x="5006" y="12347"/>
                  </a:cubicBezTo>
                  <a:cubicBezTo>
                    <a:pt x="4302" y="12071"/>
                    <a:pt x="3519" y="12071"/>
                    <a:pt x="2658" y="13063"/>
                  </a:cubicBezTo>
                  <a:cubicBezTo>
                    <a:pt x="1797" y="14055"/>
                    <a:pt x="858" y="16039"/>
                    <a:pt x="389" y="17306"/>
                  </a:cubicBezTo>
                  <a:cubicBezTo>
                    <a:pt x="-81" y="18573"/>
                    <a:pt x="-81" y="19125"/>
                    <a:pt x="154" y="19786"/>
                  </a:cubicBezTo>
                  <a:cubicBezTo>
                    <a:pt x="389" y="20447"/>
                    <a:pt x="858" y="21218"/>
                    <a:pt x="1406" y="21384"/>
                  </a:cubicBezTo>
                  <a:cubicBezTo>
                    <a:pt x="1954" y="21549"/>
                    <a:pt x="2580" y="21108"/>
                    <a:pt x="3441" y="19180"/>
                  </a:cubicBezTo>
                  <a:cubicBezTo>
                    <a:pt x="4302" y="17251"/>
                    <a:pt x="5397" y="13835"/>
                    <a:pt x="6102" y="10584"/>
                  </a:cubicBezTo>
                  <a:cubicBezTo>
                    <a:pt x="6806" y="7333"/>
                    <a:pt x="7119" y="4247"/>
                    <a:pt x="7276" y="2429"/>
                  </a:cubicBezTo>
                  <a:cubicBezTo>
                    <a:pt x="7432" y="610"/>
                    <a:pt x="7432" y="59"/>
                    <a:pt x="7119" y="4"/>
                  </a:cubicBezTo>
                  <a:cubicBezTo>
                    <a:pt x="6806" y="-51"/>
                    <a:pt x="6180" y="390"/>
                    <a:pt x="5710" y="2153"/>
                  </a:cubicBezTo>
                  <a:cubicBezTo>
                    <a:pt x="5241" y="3916"/>
                    <a:pt x="4928" y="7002"/>
                    <a:pt x="4928" y="9371"/>
                  </a:cubicBezTo>
                  <a:cubicBezTo>
                    <a:pt x="4928" y="11741"/>
                    <a:pt x="5241" y="13394"/>
                    <a:pt x="5554" y="14496"/>
                  </a:cubicBezTo>
                  <a:cubicBezTo>
                    <a:pt x="5867" y="15598"/>
                    <a:pt x="6180" y="16149"/>
                    <a:pt x="6571" y="16039"/>
                  </a:cubicBezTo>
                  <a:cubicBezTo>
                    <a:pt x="6962" y="15929"/>
                    <a:pt x="7432" y="15157"/>
                    <a:pt x="8058" y="14276"/>
                  </a:cubicBezTo>
                  <a:cubicBezTo>
                    <a:pt x="8684" y="13394"/>
                    <a:pt x="9467" y="12402"/>
                    <a:pt x="10249" y="11851"/>
                  </a:cubicBezTo>
                  <a:cubicBezTo>
                    <a:pt x="11032" y="11300"/>
                    <a:pt x="11815" y="11190"/>
                    <a:pt x="12441" y="11465"/>
                  </a:cubicBezTo>
                  <a:cubicBezTo>
                    <a:pt x="13067" y="11741"/>
                    <a:pt x="13536" y="12402"/>
                    <a:pt x="13849" y="13559"/>
                  </a:cubicBezTo>
                  <a:cubicBezTo>
                    <a:pt x="14162" y="14716"/>
                    <a:pt x="14319" y="16369"/>
                    <a:pt x="14084" y="17416"/>
                  </a:cubicBezTo>
                  <a:cubicBezTo>
                    <a:pt x="13849" y="18463"/>
                    <a:pt x="13223" y="18904"/>
                    <a:pt x="12832" y="18794"/>
                  </a:cubicBezTo>
                  <a:cubicBezTo>
                    <a:pt x="12441" y="18684"/>
                    <a:pt x="12284" y="18022"/>
                    <a:pt x="12754" y="16865"/>
                  </a:cubicBezTo>
                  <a:cubicBezTo>
                    <a:pt x="13223" y="15708"/>
                    <a:pt x="14319" y="14055"/>
                    <a:pt x="15493" y="12953"/>
                  </a:cubicBezTo>
                  <a:cubicBezTo>
                    <a:pt x="16667" y="11851"/>
                    <a:pt x="17919" y="11300"/>
                    <a:pt x="18310" y="11410"/>
                  </a:cubicBezTo>
                  <a:cubicBezTo>
                    <a:pt x="18702" y="11520"/>
                    <a:pt x="18232" y="12292"/>
                    <a:pt x="17684" y="13229"/>
                  </a:cubicBezTo>
                  <a:cubicBezTo>
                    <a:pt x="17136" y="14165"/>
                    <a:pt x="16510" y="15267"/>
                    <a:pt x="17136" y="16425"/>
                  </a:cubicBezTo>
                  <a:cubicBezTo>
                    <a:pt x="17762" y="17582"/>
                    <a:pt x="19641" y="18794"/>
                    <a:pt x="21519" y="20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850900" y="3289249"/>
              <a:ext cx="2222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909" y="11670"/>
                    <a:pt x="7817" y="3363"/>
                    <a:pt x="11417" y="870"/>
                  </a:cubicBezTo>
                  <a:cubicBezTo>
                    <a:pt x="15017" y="-1622"/>
                    <a:pt x="18309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895350" y="3416299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536185" y="3244850"/>
              <a:ext cx="197366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17790" y="2274"/>
                  </a:moveTo>
                  <a:cubicBezTo>
                    <a:pt x="18018" y="1137"/>
                    <a:pt x="18245" y="0"/>
                    <a:pt x="18473" y="0"/>
                  </a:cubicBezTo>
                  <a:cubicBezTo>
                    <a:pt x="18700" y="0"/>
                    <a:pt x="18927" y="1137"/>
                    <a:pt x="17449" y="4168"/>
                  </a:cubicBezTo>
                  <a:cubicBezTo>
                    <a:pt x="15972" y="7200"/>
                    <a:pt x="12788" y="12126"/>
                    <a:pt x="10742" y="14874"/>
                  </a:cubicBezTo>
                  <a:cubicBezTo>
                    <a:pt x="8696" y="17621"/>
                    <a:pt x="7786" y="18189"/>
                    <a:pt x="6195" y="18189"/>
                  </a:cubicBezTo>
                  <a:cubicBezTo>
                    <a:pt x="4603" y="18189"/>
                    <a:pt x="2329" y="17621"/>
                    <a:pt x="1079" y="16579"/>
                  </a:cubicBezTo>
                  <a:cubicBezTo>
                    <a:pt x="-172" y="15537"/>
                    <a:pt x="-399" y="14021"/>
                    <a:pt x="738" y="12789"/>
                  </a:cubicBezTo>
                  <a:cubicBezTo>
                    <a:pt x="1875" y="11558"/>
                    <a:pt x="4376" y="10611"/>
                    <a:pt x="8014" y="12126"/>
                  </a:cubicBezTo>
                  <a:cubicBezTo>
                    <a:pt x="11652" y="13642"/>
                    <a:pt x="16426" y="17621"/>
                    <a:pt x="212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847850" y="3390900"/>
              <a:ext cx="114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058579" y="3286036"/>
              <a:ext cx="195671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54" fill="norm" stroke="1" extrusionOk="0">
                  <a:moveTo>
                    <a:pt x="13806" y="3348"/>
                  </a:moveTo>
                  <a:cubicBezTo>
                    <a:pt x="12181" y="1760"/>
                    <a:pt x="10555" y="172"/>
                    <a:pt x="8697" y="13"/>
                  </a:cubicBezTo>
                  <a:cubicBezTo>
                    <a:pt x="6839" y="-146"/>
                    <a:pt x="4748" y="1125"/>
                    <a:pt x="3239" y="3348"/>
                  </a:cubicBezTo>
                  <a:cubicBezTo>
                    <a:pt x="1729" y="5572"/>
                    <a:pt x="800" y="8748"/>
                    <a:pt x="336" y="11130"/>
                  </a:cubicBezTo>
                  <a:cubicBezTo>
                    <a:pt x="-129" y="13513"/>
                    <a:pt x="-129" y="15101"/>
                    <a:pt x="452" y="16213"/>
                  </a:cubicBezTo>
                  <a:cubicBezTo>
                    <a:pt x="1032" y="17325"/>
                    <a:pt x="2194" y="17960"/>
                    <a:pt x="3819" y="17166"/>
                  </a:cubicBezTo>
                  <a:cubicBezTo>
                    <a:pt x="5445" y="16372"/>
                    <a:pt x="7536" y="14148"/>
                    <a:pt x="9045" y="11607"/>
                  </a:cubicBezTo>
                  <a:cubicBezTo>
                    <a:pt x="10555" y="9066"/>
                    <a:pt x="11484" y="6207"/>
                    <a:pt x="11832" y="5730"/>
                  </a:cubicBezTo>
                  <a:cubicBezTo>
                    <a:pt x="12181" y="5254"/>
                    <a:pt x="11948" y="7160"/>
                    <a:pt x="12529" y="9542"/>
                  </a:cubicBezTo>
                  <a:cubicBezTo>
                    <a:pt x="13110" y="11925"/>
                    <a:pt x="14503" y="14783"/>
                    <a:pt x="16129" y="16848"/>
                  </a:cubicBezTo>
                  <a:cubicBezTo>
                    <a:pt x="17755" y="18913"/>
                    <a:pt x="19613" y="20183"/>
                    <a:pt x="21471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582310" y="3549649"/>
              <a:ext cx="703691" cy="94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85" fill="norm" stroke="1" extrusionOk="0">
                  <a:moveTo>
                    <a:pt x="547" y="20160"/>
                  </a:moveTo>
                  <a:cubicBezTo>
                    <a:pt x="223" y="20640"/>
                    <a:pt x="-100" y="21120"/>
                    <a:pt x="29" y="21360"/>
                  </a:cubicBezTo>
                  <a:cubicBezTo>
                    <a:pt x="159" y="21600"/>
                    <a:pt x="741" y="21600"/>
                    <a:pt x="2066" y="20400"/>
                  </a:cubicBezTo>
                  <a:cubicBezTo>
                    <a:pt x="3392" y="19200"/>
                    <a:pt x="5462" y="16800"/>
                    <a:pt x="7660" y="14640"/>
                  </a:cubicBezTo>
                  <a:cubicBezTo>
                    <a:pt x="9859" y="12480"/>
                    <a:pt x="12187" y="10560"/>
                    <a:pt x="14516" y="8160"/>
                  </a:cubicBezTo>
                  <a:cubicBezTo>
                    <a:pt x="16844" y="5760"/>
                    <a:pt x="19172" y="2880"/>
                    <a:pt x="215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701800" y="3746499"/>
              <a:ext cx="166320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0" y="0"/>
                  </a:moveTo>
                  <a:cubicBezTo>
                    <a:pt x="820" y="5400"/>
                    <a:pt x="1641" y="10800"/>
                    <a:pt x="2051" y="13982"/>
                  </a:cubicBezTo>
                  <a:cubicBezTo>
                    <a:pt x="2461" y="17164"/>
                    <a:pt x="2461" y="18129"/>
                    <a:pt x="2461" y="19093"/>
                  </a:cubicBezTo>
                  <a:cubicBezTo>
                    <a:pt x="2461" y="20057"/>
                    <a:pt x="2461" y="21021"/>
                    <a:pt x="2324" y="21021"/>
                  </a:cubicBezTo>
                  <a:cubicBezTo>
                    <a:pt x="2187" y="21021"/>
                    <a:pt x="1914" y="20057"/>
                    <a:pt x="2597" y="17936"/>
                  </a:cubicBezTo>
                  <a:cubicBezTo>
                    <a:pt x="3281" y="15814"/>
                    <a:pt x="4922" y="12536"/>
                    <a:pt x="6152" y="10511"/>
                  </a:cubicBezTo>
                  <a:cubicBezTo>
                    <a:pt x="7382" y="8486"/>
                    <a:pt x="8203" y="7714"/>
                    <a:pt x="9433" y="7232"/>
                  </a:cubicBezTo>
                  <a:cubicBezTo>
                    <a:pt x="10663" y="6750"/>
                    <a:pt x="12304" y="6557"/>
                    <a:pt x="13534" y="6846"/>
                  </a:cubicBezTo>
                  <a:cubicBezTo>
                    <a:pt x="14765" y="7136"/>
                    <a:pt x="15585" y="7907"/>
                    <a:pt x="16678" y="9257"/>
                  </a:cubicBezTo>
                  <a:cubicBezTo>
                    <a:pt x="17772" y="10607"/>
                    <a:pt x="19139" y="12536"/>
                    <a:pt x="20096" y="14175"/>
                  </a:cubicBezTo>
                  <a:cubicBezTo>
                    <a:pt x="21053" y="15814"/>
                    <a:pt x="21600" y="17164"/>
                    <a:pt x="21463" y="18225"/>
                  </a:cubicBezTo>
                  <a:cubicBezTo>
                    <a:pt x="21327" y="19286"/>
                    <a:pt x="20506" y="20057"/>
                    <a:pt x="18729" y="20636"/>
                  </a:cubicBezTo>
                  <a:cubicBezTo>
                    <a:pt x="16952" y="21214"/>
                    <a:pt x="14218" y="21600"/>
                    <a:pt x="12167" y="21600"/>
                  </a:cubicBezTo>
                  <a:cubicBezTo>
                    <a:pt x="10116" y="21600"/>
                    <a:pt x="8749" y="21214"/>
                    <a:pt x="7929" y="20539"/>
                  </a:cubicBezTo>
                  <a:cubicBezTo>
                    <a:pt x="7109" y="19864"/>
                    <a:pt x="6835" y="18900"/>
                    <a:pt x="8613" y="17743"/>
                  </a:cubicBezTo>
                  <a:cubicBezTo>
                    <a:pt x="10390" y="16586"/>
                    <a:pt x="14218" y="15236"/>
                    <a:pt x="18046" y="13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982196" y="3886200"/>
              <a:ext cx="157754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3320" y="21600"/>
                  </a:moveTo>
                  <a:cubicBezTo>
                    <a:pt x="1592" y="19200"/>
                    <a:pt x="-136" y="16800"/>
                    <a:pt x="8" y="15600"/>
                  </a:cubicBezTo>
                  <a:cubicBezTo>
                    <a:pt x="152" y="14400"/>
                    <a:pt x="2168" y="14400"/>
                    <a:pt x="6056" y="12000"/>
                  </a:cubicBezTo>
                  <a:cubicBezTo>
                    <a:pt x="9944" y="9600"/>
                    <a:pt x="15704" y="4800"/>
                    <a:pt x="214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2161091" y="3781360"/>
              <a:ext cx="226509" cy="13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582" fill="norm" stroke="1" extrusionOk="0">
                  <a:moveTo>
                    <a:pt x="11802" y="7992"/>
                  </a:moveTo>
                  <a:cubicBezTo>
                    <a:pt x="10202" y="5175"/>
                    <a:pt x="8602" y="2357"/>
                    <a:pt x="7302" y="949"/>
                  </a:cubicBezTo>
                  <a:cubicBezTo>
                    <a:pt x="6002" y="-460"/>
                    <a:pt x="5002" y="-460"/>
                    <a:pt x="3802" y="2044"/>
                  </a:cubicBezTo>
                  <a:cubicBezTo>
                    <a:pt x="2602" y="4549"/>
                    <a:pt x="1202" y="9557"/>
                    <a:pt x="502" y="12844"/>
                  </a:cubicBezTo>
                  <a:cubicBezTo>
                    <a:pt x="-198" y="16131"/>
                    <a:pt x="-198" y="17697"/>
                    <a:pt x="702" y="18949"/>
                  </a:cubicBezTo>
                  <a:cubicBezTo>
                    <a:pt x="1602" y="20201"/>
                    <a:pt x="3402" y="21140"/>
                    <a:pt x="5202" y="20201"/>
                  </a:cubicBezTo>
                  <a:cubicBezTo>
                    <a:pt x="7002" y="19262"/>
                    <a:pt x="8802" y="16444"/>
                    <a:pt x="10502" y="14410"/>
                  </a:cubicBezTo>
                  <a:cubicBezTo>
                    <a:pt x="12202" y="12375"/>
                    <a:pt x="13802" y="11123"/>
                    <a:pt x="15602" y="12062"/>
                  </a:cubicBezTo>
                  <a:cubicBezTo>
                    <a:pt x="17402" y="13001"/>
                    <a:pt x="19402" y="16131"/>
                    <a:pt x="21402" y="19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739899" y="395605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443566" y="3083983"/>
              <a:ext cx="23285" cy="55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3927" y="3545"/>
                  </a:moveTo>
                  <a:cubicBezTo>
                    <a:pt x="1964" y="2638"/>
                    <a:pt x="0" y="1731"/>
                    <a:pt x="0" y="1072"/>
                  </a:cubicBezTo>
                  <a:cubicBezTo>
                    <a:pt x="0" y="412"/>
                    <a:pt x="1964" y="0"/>
                    <a:pt x="4909" y="0"/>
                  </a:cubicBezTo>
                  <a:cubicBezTo>
                    <a:pt x="7855" y="0"/>
                    <a:pt x="11782" y="412"/>
                    <a:pt x="13745" y="1979"/>
                  </a:cubicBezTo>
                  <a:cubicBezTo>
                    <a:pt x="15709" y="3545"/>
                    <a:pt x="15709" y="6266"/>
                    <a:pt x="15709" y="9069"/>
                  </a:cubicBezTo>
                  <a:cubicBezTo>
                    <a:pt x="15709" y="11872"/>
                    <a:pt x="15709" y="14757"/>
                    <a:pt x="15709" y="16695"/>
                  </a:cubicBezTo>
                  <a:cubicBezTo>
                    <a:pt x="15709" y="18632"/>
                    <a:pt x="15709" y="19621"/>
                    <a:pt x="14727" y="20363"/>
                  </a:cubicBezTo>
                  <a:cubicBezTo>
                    <a:pt x="13745" y="21105"/>
                    <a:pt x="11782" y="21600"/>
                    <a:pt x="12764" y="21394"/>
                  </a:cubicBezTo>
                  <a:cubicBezTo>
                    <a:pt x="13745" y="21188"/>
                    <a:pt x="17673" y="20281"/>
                    <a:pt x="21600" y="19374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1358900" y="3042444"/>
              <a:ext cx="528850" cy="61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72" fill="norm" stroke="1" extrusionOk="0">
                  <a:moveTo>
                    <a:pt x="4131" y="3535"/>
                  </a:moveTo>
                  <a:cubicBezTo>
                    <a:pt x="3614" y="3090"/>
                    <a:pt x="3098" y="2644"/>
                    <a:pt x="3184" y="2273"/>
                  </a:cubicBezTo>
                  <a:cubicBezTo>
                    <a:pt x="3270" y="1902"/>
                    <a:pt x="3959" y="1605"/>
                    <a:pt x="5852" y="1308"/>
                  </a:cubicBezTo>
                  <a:cubicBezTo>
                    <a:pt x="7745" y="1011"/>
                    <a:pt x="10843" y="714"/>
                    <a:pt x="13382" y="492"/>
                  </a:cubicBezTo>
                  <a:cubicBezTo>
                    <a:pt x="15920" y="269"/>
                    <a:pt x="17900" y="120"/>
                    <a:pt x="19190" y="46"/>
                  </a:cubicBezTo>
                  <a:cubicBezTo>
                    <a:pt x="20481" y="-28"/>
                    <a:pt x="21084" y="-28"/>
                    <a:pt x="21342" y="158"/>
                  </a:cubicBezTo>
                  <a:cubicBezTo>
                    <a:pt x="21600" y="343"/>
                    <a:pt x="21514" y="714"/>
                    <a:pt x="21299" y="1531"/>
                  </a:cubicBezTo>
                  <a:cubicBezTo>
                    <a:pt x="21084" y="2347"/>
                    <a:pt x="20739" y="3609"/>
                    <a:pt x="20395" y="5391"/>
                  </a:cubicBezTo>
                  <a:cubicBezTo>
                    <a:pt x="20051" y="7172"/>
                    <a:pt x="19707" y="9473"/>
                    <a:pt x="19492" y="11477"/>
                  </a:cubicBezTo>
                  <a:cubicBezTo>
                    <a:pt x="19276" y="13481"/>
                    <a:pt x="19190" y="15188"/>
                    <a:pt x="19061" y="16339"/>
                  </a:cubicBezTo>
                  <a:cubicBezTo>
                    <a:pt x="18932" y="17490"/>
                    <a:pt x="18760" y="18083"/>
                    <a:pt x="18459" y="18417"/>
                  </a:cubicBezTo>
                  <a:cubicBezTo>
                    <a:pt x="18158" y="18751"/>
                    <a:pt x="17727" y="18826"/>
                    <a:pt x="16265" y="18974"/>
                  </a:cubicBezTo>
                  <a:cubicBezTo>
                    <a:pt x="14802" y="19123"/>
                    <a:pt x="12306" y="19345"/>
                    <a:pt x="9423" y="19791"/>
                  </a:cubicBezTo>
                  <a:cubicBezTo>
                    <a:pt x="6540" y="20236"/>
                    <a:pt x="3270" y="20904"/>
                    <a:pt x="0" y="21572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1708150" y="36131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3" name="Drawing"/>
          <p:cNvGrpSpPr/>
          <p:nvPr/>
        </p:nvGrpSpPr>
        <p:grpSpPr>
          <a:xfrm>
            <a:off x="640544" y="1684857"/>
            <a:ext cx="9932207" cy="7767135"/>
            <a:chOff x="0" y="0"/>
            <a:chExt cx="9932205" cy="7767134"/>
          </a:xfrm>
        </p:grpSpPr>
        <p:sp>
          <p:nvSpPr>
            <p:cNvPr id="1003" name="Line"/>
            <p:cNvSpPr/>
            <p:nvPr/>
          </p:nvSpPr>
          <p:spPr>
            <a:xfrm>
              <a:off x="0" y="167696"/>
              <a:ext cx="183942" cy="29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294" fill="norm" stroke="1" extrusionOk="0">
                  <a:moveTo>
                    <a:pt x="3691" y="5555"/>
                  </a:moveTo>
                  <a:cubicBezTo>
                    <a:pt x="6091" y="5706"/>
                    <a:pt x="8491" y="5857"/>
                    <a:pt x="11251" y="5328"/>
                  </a:cubicBezTo>
                  <a:cubicBezTo>
                    <a:pt x="14011" y="4800"/>
                    <a:pt x="17131" y="3591"/>
                    <a:pt x="18931" y="2534"/>
                  </a:cubicBezTo>
                  <a:cubicBezTo>
                    <a:pt x="20731" y="1477"/>
                    <a:pt x="21211" y="570"/>
                    <a:pt x="20611" y="193"/>
                  </a:cubicBezTo>
                  <a:cubicBezTo>
                    <a:pt x="20011" y="-185"/>
                    <a:pt x="18331" y="-34"/>
                    <a:pt x="15931" y="872"/>
                  </a:cubicBezTo>
                  <a:cubicBezTo>
                    <a:pt x="13531" y="1779"/>
                    <a:pt x="10411" y="3440"/>
                    <a:pt x="8611" y="4951"/>
                  </a:cubicBezTo>
                  <a:cubicBezTo>
                    <a:pt x="6811" y="6461"/>
                    <a:pt x="6331" y="7821"/>
                    <a:pt x="6571" y="8727"/>
                  </a:cubicBezTo>
                  <a:cubicBezTo>
                    <a:pt x="6811" y="9633"/>
                    <a:pt x="7771" y="10086"/>
                    <a:pt x="8851" y="10388"/>
                  </a:cubicBezTo>
                  <a:cubicBezTo>
                    <a:pt x="9931" y="10691"/>
                    <a:pt x="11131" y="10842"/>
                    <a:pt x="11371" y="11219"/>
                  </a:cubicBezTo>
                  <a:cubicBezTo>
                    <a:pt x="11611" y="11597"/>
                    <a:pt x="10891" y="12201"/>
                    <a:pt x="9211" y="13107"/>
                  </a:cubicBezTo>
                  <a:cubicBezTo>
                    <a:pt x="7531" y="14014"/>
                    <a:pt x="4891" y="15222"/>
                    <a:pt x="3211" y="16128"/>
                  </a:cubicBezTo>
                  <a:cubicBezTo>
                    <a:pt x="1531" y="17035"/>
                    <a:pt x="811" y="17639"/>
                    <a:pt x="331" y="18318"/>
                  </a:cubicBezTo>
                  <a:cubicBezTo>
                    <a:pt x="-149" y="18998"/>
                    <a:pt x="-389" y="19753"/>
                    <a:pt x="1651" y="20358"/>
                  </a:cubicBezTo>
                  <a:cubicBezTo>
                    <a:pt x="3691" y="20962"/>
                    <a:pt x="8011" y="21415"/>
                    <a:pt x="11491" y="21264"/>
                  </a:cubicBezTo>
                  <a:cubicBezTo>
                    <a:pt x="14971" y="21113"/>
                    <a:pt x="17611" y="20358"/>
                    <a:pt x="20251" y="19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83150" y="278999"/>
              <a:ext cx="255806" cy="14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14" fill="norm" stroke="1" extrusionOk="0">
                  <a:moveTo>
                    <a:pt x="151" y="13258"/>
                  </a:moveTo>
                  <a:cubicBezTo>
                    <a:pt x="-26" y="11758"/>
                    <a:pt x="-203" y="10258"/>
                    <a:pt x="594" y="8458"/>
                  </a:cubicBezTo>
                  <a:cubicBezTo>
                    <a:pt x="1390" y="6658"/>
                    <a:pt x="3161" y="4558"/>
                    <a:pt x="4400" y="4258"/>
                  </a:cubicBezTo>
                  <a:cubicBezTo>
                    <a:pt x="5640" y="3958"/>
                    <a:pt x="6348" y="5458"/>
                    <a:pt x="6436" y="8308"/>
                  </a:cubicBezTo>
                  <a:cubicBezTo>
                    <a:pt x="6525" y="11158"/>
                    <a:pt x="5994" y="15358"/>
                    <a:pt x="5108" y="17908"/>
                  </a:cubicBezTo>
                  <a:cubicBezTo>
                    <a:pt x="4223" y="20458"/>
                    <a:pt x="2984" y="21358"/>
                    <a:pt x="2453" y="21058"/>
                  </a:cubicBezTo>
                  <a:cubicBezTo>
                    <a:pt x="1922" y="20758"/>
                    <a:pt x="2099" y="19258"/>
                    <a:pt x="3161" y="16558"/>
                  </a:cubicBezTo>
                  <a:cubicBezTo>
                    <a:pt x="4223" y="13858"/>
                    <a:pt x="6171" y="9958"/>
                    <a:pt x="7499" y="7258"/>
                  </a:cubicBezTo>
                  <a:cubicBezTo>
                    <a:pt x="8827" y="4558"/>
                    <a:pt x="9535" y="3058"/>
                    <a:pt x="10243" y="1858"/>
                  </a:cubicBezTo>
                  <a:cubicBezTo>
                    <a:pt x="10951" y="658"/>
                    <a:pt x="11659" y="-242"/>
                    <a:pt x="11836" y="58"/>
                  </a:cubicBezTo>
                  <a:cubicBezTo>
                    <a:pt x="12013" y="358"/>
                    <a:pt x="11659" y="1858"/>
                    <a:pt x="11217" y="3808"/>
                  </a:cubicBezTo>
                  <a:cubicBezTo>
                    <a:pt x="10774" y="5758"/>
                    <a:pt x="10243" y="8158"/>
                    <a:pt x="10508" y="10708"/>
                  </a:cubicBezTo>
                  <a:cubicBezTo>
                    <a:pt x="10774" y="13258"/>
                    <a:pt x="11836" y="15958"/>
                    <a:pt x="13784" y="17008"/>
                  </a:cubicBezTo>
                  <a:cubicBezTo>
                    <a:pt x="15731" y="18058"/>
                    <a:pt x="18564" y="17458"/>
                    <a:pt x="21397" y="16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546905" y="134682"/>
              <a:ext cx="203201" cy="19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3723"/>
                  </a:moveTo>
                  <a:cubicBezTo>
                    <a:pt x="225" y="2586"/>
                    <a:pt x="450" y="1450"/>
                    <a:pt x="1125" y="767"/>
                  </a:cubicBezTo>
                  <a:cubicBezTo>
                    <a:pt x="1800" y="85"/>
                    <a:pt x="2925" y="-142"/>
                    <a:pt x="4500" y="85"/>
                  </a:cubicBezTo>
                  <a:cubicBezTo>
                    <a:pt x="6075" y="313"/>
                    <a:pt x="8100" y="995"/>
                    <a:pt x="8662" y="3041"/>
                  </a:cubicBezTo>
                  <a:cubicBezTo>
                    <a:pt x="9225" y="5087"/>
                    <a:pt x="8325" y="8498"/>
                    <a:pt x="7088" y="11226"/>
                  </a:cubicBezTo>
                  <a:cubicBezTo>
                    <a:pt x="5850" y="13955"/>
                    <a:pt x="4275" y="16001"/>
                    <a:pt x="3263" y="17593"/>
                  </a:cubicBezTo>
                  <a:cubicBezTo>
                    <a:pt x="2250" y="19184"/>
                    <a:pt x="1800" y="20321"/>
                    <a:pt x="2250" y="20890"/>
                  </a:cubicBezTo>
                  <a:cubicBezTo>
                    <a:pt x="2700" y="21458"/>
                    <a:pt x="4050" y="21458"/>
                    <a:pt x="7425" y="21117"/>
                  </a:cubicBezTo>
                  <a:cubicBezTo>
                    <a:pt x="10800" y="20776"/>
                    <a:pt x="16200" y="20094"/>
                    <a:pt x="21600" y="19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83355" y="512242"/>
              <a:ext cx="425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1" y="17788"/>
                    <a:pt x="5803" y="13976"/>
                    <a:pt x="9403" y="10376"/>
                  </a:cubicBezTo>
                  <a:cubicBezTo>
                    <a:pt x="13003" y="6776"/>
                    <a:pt x="17301" y="33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321708" y="448742"/>
              <a:ext cx="301398" cy="13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52" fill="norm" stroke="1" extrusionOk="0">
                  <a:moveTo>
                    <a:pt x="1559" y="20250"/>
                  </a:moveTo>
                  <a:cubicBezTo>
                    <a:pt x="659" y="20925"/>
                    <a:pt x="-241" y="21600"/>
                    <a:pt x="59" y="21262"/>
                  </a:cubicBezTo>
                  <a:cubicBezTo>
                    <a:pt x="359" y="20925"/>
                    <a:pt x="1859" y="19575"/>
                    <a:pt x="5609" y="15862"/>
                  </a:cubicBezTo>
                  <a:cubicBezTo>
                    <a:pt x="9359" y="12150"/>
                    <a:pt x="15359" y="6075"/>
                    <a:pt x="213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800905" y="162992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826305" y="283642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842305" y="72320"/>
              <a:ext cx="273051" cy="414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1408"/>
                  </a:moveTo>
                  <a:cubicBezTo>
                    <a:pt x="0" y="860"/>
                    <a:pt x="0" y="312"/>
                    <a:pt x="419" y="92"/>
                  </a:cubicBezTo>
                  <a:cubicBezTo>
                    <a:pt x="837" y="-127"/>
                    <a:pt x="1674" y="-17"/>
                    <a:pt x="3433" y="1134"/>
                  </a:cubicBezTo>
                  <a:cubicBezTo>
                    <a:pt x="5191" y="2285"/>
                    <a:pt x="7870" y="4478"/>
                    <a:pt x="10465" y="7219"/>
                  </a:cubicBezTo>
                  <a:cubicBezTo>
                    <a:pt x="13060" y="9960"/>
                    <a:pt x="15572" y="13250"/>
                    <a:pt x="17414" y="15717"/>
                  </a:cubicBezTo>
                  <a:cubicBezTo>
                    <a:pt x="19256" y="18184"/>
                    <a:pt x="20428" y="19828"/>
                    <a:pt x="2160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899455" y="50394"/>
              <a:ext cx="273051" cy="42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559"/>
                  </a:moveTo>
                  <a:cubicBezTo>
                    <a:pt x="20930" y="236"/>
                    <a:pt x="20260" y="-86"/>
                    <a:pt x="19507" y="21"/>
                  </a:cubicBezTo>
                  <a:cubicBezTo>
                    <a:pt x="18753" y="129"/>
                    <a:pt x="17916" y="666"/>
                    <a:pt x="16409" y="2332"/>
                  </a:cubicBezTo>
                  <a:cubicBezTo>
                    <a:pt x="14902" y="3998"/>
                    <a:pt x="12726" y="6792"/>
                    <a:pt x="9963" y="9908"/>
                  </a:cubicBezTo>
                  <a:cubicBezTo>
                    <a:pt x="7200" y="13024"/>
                    <a:pt x="3851" y="16463"/>
                    <a:pt x="2093" y="18451"/>
                  </a:cubicBezTo>
                  <a:cubicBezTo>
                    <a:pt x="335" y="20439"/>
                    <a:pt x="167" y="20977"/>
                    <a:pt x="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433863" y="239192"/>
              <a:ext cx="316493" cy="15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05" fill="norm" stroke="1" extrusionOk="0">
                  <a:moveTo>
                    <a:pt x="2091" y="20416"/>
                  </a:moveTo>
                  <a:cubicBezTo>
                    <a:pt x="1371" y="21008"/>
                    <a:pt x="651" y="21600"/>
                    <a:pt x="291" y="20860"/>
                  </a:cubicBezTo>
                  <a:cubicBezTo>
                    <a:pt x="-69" y="20121"/>
                    <a:pt x="-69" y="18049"/>
                    <a:pt x="147" y="15386"/>
                  </a:cubicBezTo>
                  <a:cubicBezTo>
                    <a:pt x="363" y="12723"/>
                    <a:pt x="795" y="9468"/>
                    <a:pt x="1731" y="6805"/>
                  </a:cubicBezTo>
                  <a:cubicBezTo>
                    <a:pt x="2667" y="4142"/>
                    <a:pt x="4107" y="2071"/>
                    <a:pt x="5547" y="1923"/>
                  </a:cubicBezTo>
                  <a:cubicBezTo>
                    <a:pt x="6987" y="1775"/>
                    <a:pt x="8427" y="3551"/>
                    <a:pt x="9939" y="6214"/>
                  </a:cubicBezTo>
                  <a:cubicBezTo>
                    <a:pt x="11451" y="8877"/>
                    <a:pt x="13035" y="12427"/>
                    <a:pt x="14259" y="14351"/>
                  </a:cubicBezTo>
                  <a:cubicBezTo>
                    <a:pt x="15483" y="16274"/>
                    <a:pt x="16347" y="16570"/>
                    <a:pt x="16995" y="15978"/>
                  </a:cubicBezTo>
                  <a:cubicBezTo>
                    <a:pt x="17643" y="15386"/>
                    <a:pt x="18075" y="13907"/>
                    <a:pt x="18507" y="11540"/>
                  </a:cubicBezTo>
                  <a:cubicBezTo>
                    <a:pt x="18939" y="9173"/>
                    <a:pt x="19371" y="5918"/>
                    <a:pt x="19875" y="3847"/>
                  </a:cubicBezTo>
                  <a:cubicBezTo>
                    <a:pt x="20379" y="1775"/>
                    <a:pt x="20955" y="888"/>
                    <a:pt x="215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925985" y="-1"/>
              <a:ext cx="249821" cy="49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75" fill="norm" stroke="1" extrusionOk="0">
                  <a:moveTo>
                    <a:pt x="21423" y="1563"/>
                  </a:moveTo>
                  <a:cubicBezTo>
                    <a:pt x="21060" y="1104"/>
                    <a:pt x="20697" y="644"/>
                    <a:pt x="19517" y="323"/>
                  </a:cubicBezTo>
                  <a:cubicBezTo>
                    <a:pt x="18337" y="1"/>
                    <a:pt x="16341" y="-183"/>
                    <a:pt x="13618" y="277"/>
                  </a:cubicBezTo>
                  <a:cubicBezTo>
                    <a:pt x="10895" y="736"/>
                    <a:pt x="7447" y="1839"/>
                    <a:pt x="4996" y="3356"/>
                  </a:cubicBezTo>
                  <a:cubicBezTo>
                    <a:pt x="2546" y="4872"/>
                    <a:pt x="1094" y="6803"/>
                    <a:pt x="458" y="9054"/>
                  </a:cubicBezTo>
                  <a:cubicBezTo>
                    <a:pt x="-177" y="11306"/>
                    <a:pt x="5" y="13880"/>
                    <a:pt x="95" y="15902"/>
                  </a:cubicBezTo>
                  <a:cubicBezTo>
                    <a:pt x="186" y="17924"/>
                    <a:pt x="186" y="19395"/>
                    <a:pt x="549" y="20268"/>
                  </a:cubicBezTo>
                  <a:cubicBezTo>
                    <a:pt x="912" y="21141"/>
                    <a:pt x="1638" y="21417"/>
                    <a:pt x="3453" y="21371"/>
                  </a:cubicBezTo>
                  <a:cubicBezTo>
                    <a:pt x="5268" y="21325"/>
                    <a:pt x="8173" y="20957"/>
                    <a:pt x="10805" y="20222"/>
                  </a:cubicBezTo>
                  <a:cubicBezTo>
                    <a:pt x="13436" y="19487"/>
                    <a:pt x="15796" y="18384"/>
                    <a:pt x="18156" y="17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934505" y="264592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5300"/>
                    <a:pt x="6261" y="9000"/>
                    <a:pt x="9861" y="5400"/>
                  </a:cubicBezTo>
                  <a:cubicBezTo>
                    <a:pt x="13461" y="1800"/>
                    <a:pt x="1753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3150405" y="245542"/>
              <a:ext cx="1143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3201205" y="228194"/>
              <a:ext cx="88901" cy="22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1069"/>
                  </a:moveTo>
                  <a:cubicBezTo>
                    <a:pt x="19029" y="452"/>
                    <a:pt x="16457" y="-165"/>
                    <a:pt x="14143" y="41"/>
                  </a:cubicBezTo>
                  <a:cubicBezTo>
                    <a:pt x="11829" y="246"/>
                    <a:pt x="9771" y="1275"/>
                    <a:pt x="7457" y="4978"/>
                  </a:cubicBezTo>
                  <a:cubicBezTo>
                    <a:pt x="5143" y="8681"/>
                    <a:pt x="2571" y="15058"/>
                    <a:pt x="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328710" y="181492"/>
              <a:ext cx="168853" cy="47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78" fill="norm" stroke="1" extrusionOk="0">
                  <a:moveTo>
                    <a:pt x="5469" y="4593"/>
                  </a:moveTo>
                  <a:cubicBezTo>
                    <a:pt x="3888" y="7067"/>
                    <a:pt x="2308" y="9541"/>
                    <a:pt x="1517" y="12015"/>
                  </a:cubicBezTo>
                  <a:cubicBezTo>
                    <a:pt x="727" y="14489"/>
                    <a:pt x="727" y="16963"/>
                    <a:pt x="596" y="18628"/>
                  </a:cubicBezTo>
                  <a:cubicBezTo>
                    <a:pt x="464" y="20293"/>
                    <a:pt x="200" y="21149"/>
                    <a:pt x="69" y="21340"/>
                  </a:cubicBezTo>
                  <a:cubicBezTo>
                    <a:pt x="-63" y="21530"/>
                    <a:pt x="-63" y="21054"/>
                    <a:pt x="596" y="19056"/>
                  </a:cubicBezTo>
                  <a:cubicBezTo>
                    <a:pt x="1254" y="17058"/>
                    <a:pt x="2571" y="13537"/>
                    <a:pt x="4547" y="10349"/>
                  </a:cubicBezTo>
                  <a:cubicBezTo>
                    <a:pt x="6522" y="7162"/>
                    <a:pt x="9157" y="4307"/>
                    <a:pt x="10869" y="2689"/>
                  </a:cubicBezTo>
                  <a:cubicBezTo>
                    <a:pt x="12581" y="1072"/>
                    <a:pt x="13371" y="691"/>
                    <a:pt x="14425" y="406"/>
                  </a:cubicBezTo>
                  <a:cubicBezTo>
                    <a:pt x="15478" y="120"/>
                    <a:pt x="16796" y="-70"/>
                    <a:pt x="17849" y="25"/>
                  </a:cubicBezTo>
                  <a:cubicBezTo>
                    <a:pt x="18903" y="120"/>
                    <a:pt x="19693" y="501"/>
                    <a:pt x="20352" y="1738"/>
                  </a:cubicBezTo>
                  <a:cubicBezTo>
                    <a:pt x="21010" y="2975"/>
                    <a:pt x="21537" y="5068"/>
                    <a:pt x="20088" y="6829"/>
                  </a:cubicBezTo>
                  <a:cubicBezTo>
                    <a:pt x="18639" y="8589"/>
                    <a:pt x="15215" y="10016"/>
                    <a:pt x="11791" y="10873"/>
                  </a:cubicBezTo>
                  <a:cubicBezTo>
                    <a:pt x="8366" y="11729"/>
                    <a:pt x="4942" y="12015"/>
                    <a:pt x="1517" y="12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3673471" y="38428"/>
              <a:ext cx="105585" cy="42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65" fill="norm" stroke="1" extrusionOk="0">
                  <a:moveTo>
                    <a:pt x="21127" y="1474"/>
                  </a:moveTo>
                  <a:cubicBezTo>
                    <a:pt x="20280" y="836"/>
                    <a:pt x="19433" y="197"/>
                    <a:pt x="18162" y="38"/>
                  </a:cubicBezTo>
                  <a:cubicBezTo>
                    <a:pt x="16892" y="-122"/>
                    <a:pt x="15198" y="197"/>
                    <a:pt x="12445" y="1687"/>
                  </a:cubicBezTo>
                  <a:cubicBezTo>
                    <a:pt x="9692" y="3177"/>
                    <a:pt x="5880" y="5837"/>
                    <a:pt x="3339" y="8922"/>
                  </a:cubicBezTo>
                  <a:cubicBezTo>
                    <a:pt x="798" y="12008"/>
                    <a:pt x="-473" y="15519"/>
                    <a:pt x="162" y="17701"/>
                  </a:cubicBezTo>
                  <a:cubicBezTo>
                    <a:pt x="798" y="19882"/>
                    <a:pt x="3339" y="20733"/>
                    <a:pt x="5880" y="21106"/>
                  </a:cubicBezTo>
                  <a:cubicBezTo>
                    <a:pt x="8421" y="21478"/>
                    <a:pt x="10962" y="21372"/>
                    <a:pt x="13503" y="21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3903852" y="67734"/>
              <a:ext cx="173654" cy="38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81" fill="norm" stroke="1" extrusionOk="0">
                  <a:moveTo>
                    <a:pt x="7297" y="5371"/>
                  </a:moveTo>
                  <a:cubicBezTo>
                    <a:pt x="5996" y="5251"/>
                    <a:pt x="4695" y="5132"/>
                    <a:pt x="3393" y="4595"/>
                  </a:cubicBezTo>
                  <a:cubicBezTo>
                    <a:pt x="2092" y="4058"/>
                    <a:pt x="791" y="3103"/>
                    <a:pt x="270" y="2327"/>
                  </a:cubicBezTo>
                  <a:cubicBezTo>
                    <a:pt x="-250" y="1552"/>
                    <a:pt x="10" y="955"/>
                    <a:pt x="791" y="537"/>
                  </a:cubicBezTo>
                  <a:cubicBezTo>
                    <a:pt x="1572" y="120"/>
                    <a:pt x="2873" y="-119"/>
                    <a:pt x="4044" y="60"/>
                  </a:cubicBezTo>
                  <a:cubicBezTo>
                    <a:pt x="5215" y="239"/>
                    <a:pt x="6256" y="836"/>
                    <a:pt x="8598" y="2447"/>
                  </a:cubicBezTo>
                  <a:cubicBezTo>
                    <a:pt x="10940" y="4058"/>
                    <a:pt x="14584" y="6683"/>
                    <a:pt x="16926" y="9368"/>
                  </a:cubicBezTo>
                  <a:cubicBezTo>
                    <a:pt x="19268" y="12053"/>
                    <a:pt x="20309" y="14798"/>
                    <a:pt x="20830" y="16827"/>
                  </a:cubicBezTo>
                  <a:cubicBezTo>
                    <a:pt x="21350" y="18856"/>
                    <a:pt x="21350" y="20168"/>
                    <a:pt x="2135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3944155" y="271891"/>
              <a:ext cx="114301" cy="18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2123"/>
                  </a:moveTo>
                  <a:cubicBezTo>
                    <a:pt x="20400" y="1130"/>
                    <a:pt x="19200" y="137"/>
                    <a:pt x="17800" y="13"/>
                  </a:cubicBezTo>
                  <a:cubicBezTo>
                    <a:pt x="16400" y="-111"/>
                    <a:pt x="14800" y="634"/>
                    <a:pt x="11800" y="3489"/>
                  </a:cubicBezTo>
                  <a:cubicBezTo>
                    <a:pt x="8800" y="6344"/>
                    <a:pt x="4400" y="11310"/>
                    <a:pt x="2200" y="14661"/>
                  </a:cubicBezTo>
                  <a:cubicBezTo>
                    <a:pt x="0" y="18013"/>
                    <a:pt x="0" y="19751"/>
                    <a:pt x="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4090205" y="35992"/>
              <a:ext cx="140642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13148" y="0"/>
                  </a:moveTo>
                  <a:cubicBezTo>
                    <a:pt x="15339" y="1458"/>
                    <a:pt x="17530" y="2916"/>
                    <a:pt x="19096" y="5286"/>
                  </a:cubicBezTo>
                  <a:cubicBezTo>
                    <a:pt x="20661" y="7656"/>
                    <a:pt x="21600" y="10937"/>
                    <a:pt x="19878" y="13716"/>
                  </a:cubicBezTo>
                  <a:cubicBezTo>
                    <a:pt x="18157" y="16496"/>
                    <a:pt x="13774" y="18775"/>
                    <a:pt x="10017" y="20005"/>
                  </a:cubicBezTo>
                  <a:cubicBezTo>
                    <a:pt x="6261" y="21235"/>
                    <a:pt x="3130" y="21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67505" y="2455342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254805" y="2296592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64176" y="2403979"/>
              <a:ext cx="96980" cy="21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41" fill="norm" stroke="1" extrusionOk="0">
                  <a:moveTo>
                    <a:pt x="21056" y="705"/>
                  </a:moveTo>
                  <a:cubicBezTo>
                    <a:pt x="15541" y="273"/>
                    <a:pt x="10026" y="-159"/>
                    <a:pt x="6579" y="57"/>
                  </a:cubicBezTo>
                  <a:cubicBezTo>
                    <a:pt x="3133" y="273"/>
                    <a:pt x="1754" y="1137"/>
                    <a:pt x="835" y="3945"/>
                  </a:cubicBezTo>
                  <a:cubicBezTo>
                    <a:pt x="-84" y="6753"/>
                    <a:pt x="-544" y="11505"/>
                    <a:pt x="1065" y="14745"/>
                  </a:cubicBezTo>
                  <a:cubicBezTo>
                    <a:pt x="2673" y="17985"/>
                    <a:pt x="6350" y="19713"/>
                    <a:pt x="9567" y="20577"/>
                  </a:cubicBezTo>
                  <a:cubicBezTo>
                    <a:pt x="12784" y="21441"/>
                    <a:pt x="15541" y="21441"/>
                    <a:pt x="18299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311955" y="2353742"/>
              <a:ext cx="104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600" fill="norm" stroke="1" extrusionOk="0">
                  <a:moveTo>
                    <a:pt x="12706" y="0"/>
                  </a:moveTo>
                  <a:cubicBezTo>
                    <a:pt x="16094" y="4286"/>
                    <a:pt x="19482" y="8571"/>
                    <a:pt x="20541" y="11743"/>
                  </a:cubicBezTo>
                  <a:cubicBezTo>
                    <a:pt x="21600" y="14914"/>
                    <a:pt x="20329" y="16971"/>
                    <a:pt x="16518" y="18429"/>
                  </a:cubicBezTo>
                  <a:cubicBezTo>
                    <a:pt x="12706" y="19886"/>
                    <a:pt x="6353" y="207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884791" y="2155834"/>
              <a:ext cx="127867" cy="616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8" h="21457" fill="norm" stroke="1" extrusionOk="0">
                  <a:moveTo>
                    <a:pt x="15987" y="5344"/>
                  </a:moveTo>
                  <a:cubicBezTo>
                    <a:pt x="17675" y="3944"/>
                    <a:pt x="19362" y="2543"/>
                    <a:pt x="20037" y="1658"/>
                  </a:cubicBezTo>
                  <a:cubicBezTo>
                    <a:pt x="20712" y="774"/>
                    <a:pt x="20374" y="405"/>
                    <a:pt x="19362" y="184"/>
                  </a:cubicBezTo>
                  <a:cubicBezTo>
                    <a:pt x="18349" y="-37"/>
                    <a:pt x="16662" y="-111"/>
                    <a:pt x="13624" y="258"/>
                  </a:cubicBezTo>
                  <a:cubicBezTo>
                    <a:pt x="10587" y="626"/>
                    <a:pt x="6199" y="1437"/>
                    <a:pt x="3331" y="2690"/>
                  </a:cubicBezTo>
                  <a:cubicBezTo>
                    <a:pt x="462" y="3944"/>
                    <a:pt x="-888" y="5639"/>
                    <a:pt x="631" y="7666"/>
                  </a:cubicBezTo>
                  <a:cubicBezTo>
                    <a:pt x="2149" y="9694"/>
                    <a:pt x="6537" y="12053"/>
                    <a:pt x="10418" y="13970"/>
                  </a:cubicBezTo>
                  <a:cubicBezTo>
                    <a:pt x="14299" y="15886"/>
                    <a:pt x="17675" y="17361"/>
                    <a:pt x="19024" y="18466"/>
                  </a:cubicBezTo>
                  <a:cubicBezTo>
                    <a:pt x="20374" y="19572"/>
                    <a:pt x="19700" y="20309"/>
                    <a:pt x="18687" y="20789"/>
                  </a:cubicBezTo>
                  <a:cubicBezTo>
                    <a:pt x="17675" y="21268"/>
                    <a:pt x="16324" y="21489"/>
                    <a:pt x="13287" y="21452"/>
                  </a:cubicBezTo>
                  <a:cubicBezTo>
                    <a:pt x="10249" y="21415"/>
                    <a:pt x="5524" y="21120"/>
                    <a:pt x="799" y="20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737405" y="2944292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912655" y="2880792"/>
              <a:ext cx="169103" cy="11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219" fill="norm" stroke="1" extrusionOk="0">
                  <a:moveTo>
                    <a:pt x="12171" y="1223"/>
                  </a:moveTo>
                  <a:cubicBezTo>
                    <a:pt x="11118" y="2445"/>
                    <a:pt x="10064" y="3668"/>
                    <a:pt x="9406" y="5298"/>
                  </a:cubicBezTo>
                  <a:cubicBezTo>
                    <a:pt x="8747" y="6928"/>
                    <a:pt x="8484" y="8966"/>
                    <a:pt x="7562" y="10392"/>
                  </a:cubicBezTo>
                  <a:cubicBezTo>
                    <a:pt x="6640" y="11819"/>
                    <a:pt x="5059" y="12634"/>
                    <a:pt x="3742" y="12430"/>
                  </a:cubicBezTo>
                  <a:cubicBezTo>
                    <a:pt x="2425" y="12226"/>
                    <a:pt x="1371" y="11004"/>
                    <a:pt x="713" y="9374"/>
                  </a:cubicBezTo>
                  <a:cubicBezTo>
                    <a:pt x="54" y="7743"/>
                    <a:pt x="-209" y="5706"/>
                    <a:pt x="186" y="4075"/>
                  </a:cubicBezTo>
                  <a:cubicBezTo>
                    <a:pt x="581" y="2445"/>
                    <a:pt x="1635" y="1223"/>
                    <a:pt x="3874" y="3260"/>
                  </a:cubicBezTo>
                  <a:cubicBezTo>
                    <a:pt x="6113" y="5298"/>
                    <a:pt x="9537" y="10596"/>
                    <a:pt x="11776" y="14060"/>
                  </a:cubicBezTo>
                  <a:cubicBezTo>
                    <a:pt x="14015" y="17525"/>
                    <a:pt x="15069" y="19155"/>
                    <a:pt x="16254" y="20174"/>
                  </a:cubicBezTo>
                  <a:cubicBezTo>
                    <a:pt x="17440" y="21192"/>
                    <a:pt x="18757" y="21600"/>
                    <a:pt x="19547" y="20785"/>
                  </a:cubicBezTo>
                  <a:cubicBezTo>
                    <a:pt x="20337" y="19970"/>
                    <a:pt x="20601" y="17932"/>
                    <a:pt x="20864" y="15487"/>
                  </a:cubicBezTo>
                  <a:cubicBezTo>
                    <a:pt x="21128" y="13042"/>
                    <a:pt x="21391" y="10189"/>
                    <a:pt x="19415" y="7540"/>
                  </a:cubicBezTo>
                  <a:cubicBezTo>
                    <a:pt x="17440" y="4891"/>
                    <a:pt x="13225" y="2445"/>
                    <a:pt x="90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807680" y="1914519"/>
              <a:ext cx="142688" cy="12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706" fill="norm" stroke="1" extrusionOk="0">
                  <a:moveTo>
                    <a:pt x="13277" y="3423"/>
                  </a:moveTo>
                  <a:cubicBezTo>
                    <a:pt x="12960" y="7743"/>
                    <a:pt x="12642" y="12063"/>
                    <a:pt x="11689" y="14943"/>
                  </a:cubicBezTo>
                  <a:cubicBezTo>
                    <a:pt x="10736" y="17823"/>
                    <a:pt x="9148" y="19263"/>
                    <a:pt x="7242" y="19983"/>
                  </a:cubicBezTo>
                  <a:cubicBezTo>
                    <a:pt x="5336" y="20703"/>
                    <a:pt x="3112" y="20703"/>
                    <a:pt x="1842" y="19803"/>
                  </a:cubicBezTo>
                  <a:cubicBezTo>
                    <a:pt x="571" y="18903"/>
                    <a:pt x="254" y="17103"/>
                    <a:pt x="95" y="15123"/>
                  </a:cubicBezTo>
                  <a:cubicBezTo>
                    <a:pt x="-64" y="13143"/>
                    <a:pt x="-64" y="10983"/>
                    <a:pt x="412" y="9183"/>
                  </a:cubicBezTo>
                  <a:cubicBezTo>
                    <a:pt x="889" y="7383"/>
                    <a:pt x="1842" y="5943"/>
                    <a:pt x="3907" y="7023"/>
                  </a:cubicBezTo>
                  <a:cubicBezTo>
                    <a:pt x="5971" y="8103"/>
                    <a:pt x="9148" y="11703"/>
                    <a:pt x="11212" y="14223"/>
                  </a:cubicBezTo>
                  <a:cubicBezTo>
                    <a:pt x="13277" y="16743"/>
                    <a:pt x="14230" y="18183"/>
                    <a:pt x="15501" y="19263"/>
                  </a:cubicBezTo>
                  <a:cubicBezTo>
                    <a:pt x="16771" y="20343"/>
                    <a:pt x="18360" y="21063"/>
                    <a:pt x="19471" y="20523"/>
                  </a:cubicBezTo>
                  <a:cubicBezTo>
                    <a:pt x="20583" y="19983"/>
                    <a:pt x="21218" y="18183"/>
                    <a:pt x="21377" y="14943"/>
                  </a:cubicBezTo>
                  <a:cubicBezTo>
                    <a:pt x="21536" y="11703"/>
                    <a:pt x="21218" y="7023"/>
                    <a:pt x="19312" y="3963"/>
                  </a:cubicBezTo>
                  <a:cubicBezTo>
                    <a:pt x="17407" y="903"/>
                    <a:pt x="13912" y="-537"/>
                    <a:pt x="11212" y="183"/>
                  </a:cubicBezTo>
                  <a:cubicBezTo>
                    <a:pt x="8512" y="903"/>
                    <a:pt x="6607" y="3783"/>
                    <a:pt x="4701" y="6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135714" y="2195942"/>
              <a:ext cx="77942" cy="47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512" fill="norm" stroke="1" extrusionOk="0">
                  <a:moveTo>
                    <a:pt x="20931" y="3953"/>
                  </a:moveTo>
                  <a:cubicBezTo>
                    <a:pt x="20363" y="2907"/>
                    <a:pt x="19794" y="1860"/>
                    <a:pt x="18089" y="1146"/>
                  </a:cubicBezTo>
                  <a:cubicBezTo>
                    <a:pt x="16384" y="433"/>
                    <a:pt x="13542" y="52"/>
                    <a:pt x="10984" y="5"/>
                  </a:cubicBezTo>
                  <a:cubicBezTo>
                    <a:pt x="8426" y="-43"/>
                    <a:pt x="6152" y="242"/>
                    <a:pt x="3878" y="1479"/>
                  </a:cubicBezTo>
                  <a:cubicBezTo>
                    <a:pt x="1605" y="2716"/>
                    <a:pt x="-669" y="4905"/>
                    <a:pt x="184" y="7855"/>
                  </a:cubicBezTo>
                  <a:cubicBezTo>
                    <a:pt x="1036" y="10805"/>
                    <a:pt x="5015" y="14516"/>
                    <a:pt x="7573" y="16657"/>
                  </a:cubicBezTo>
                  <a:cubicBezTo>
                    <a:pt x="10131" y="18798"/>
                    <a:pt x="11268" y="19368"/>
                    <a:pt x="12120" y="20035"/>
                  </a:cubicBezTo>
                  <a:cubicBezTo>
                    <a:pt x="12973" y="20701"/>
                    <a:pt x="13542" y="21462"/>
                    <a:pt x="12405" y="21509"/>
                  </a:cubicBezTo>
                  <a:cubicBezTo>
                    <a:pt x="11268" y="21557"/>
                    <a:pt x="8426" y="20891"/>
                    <a:pt x="5584" y="20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099254" y="2480742"/>
              <a:ext cx="14615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fill="norm" stroke="1" extrusionOk="0">
                  <a:moveTo>
                    <a:pt x="1840" y="21600"/>
                  </a:moveTo>
                  <a:cubicBezTo>
                    <a:pt x="623" y="15600"/>
                    <a:pt x="-594" y="9600"/>
                    <a:pt x="319" y="6600"/>
                  </a:cubicBezTo>
                  <a:cubicBezTo>
                    <a:pt x="1231" y="3600"/>
                    <a:pt x="4274" y="3600"/>
                    <a:pt x="8076" y="3000"/>
                  </a:cubicBezTo>
                  <a:cubicBezTo>
                    <a:pt x="11879" y="2400"/>
                    <a:pt x="16443" y="1200"/>
                    <a:pt x="210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290705" y="2312886"/>
              <a:ext cx="272201" cy="33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05" fill="norm" stroke="1" extrusionOk="0">
                  <a:moveTo>
                    <a:pt x="7468" y="999"/>
                  </a:moveTo>
                  <a:cubicBezTo>
                    <a:pt x="6798" y="589"/>
                    <a:pt x="6128" y="178"/>
                    <a:pt x="5375" y="42"/>
                  </a:cubicBezTo>
                  <a:cubicBezTo>
                    <a:pt x="4621" y="-95"/>
                    <a:pt x="3784" y="42"/>
                    <a:pt x="2863" y="1477"/>
                  </a:cubicBezTo>
                  <a:cubicBezTo>
                    <a:pt x="1942" y="2913"/>
                    <a:pt x="938" y="5647"/>
                    <a:pt x="435" y="8723"/>
                  </a:cubicBezTo>
                  <a:cubicBezTo>
                    <a:pt x="-67" y="11799"/>
                    <a:pt x="-67" y="15216"/>
                    <a:pt x="100" y="17267"/>
                  </a:cubicBezTo>
                  <a:cubicBezTo>
                    <a:pt x="268" y="19318"/>
                    <a:pt x="603" y="20001"/>
                    <a:pt x="1105" y="20548"/>
                  </a:cubicBezTo>
                  <a:cubicBezTo>
                    <a:pt x="1607" y="21095"/>
                    <a:pt x="2277" y="21505"/>
                    <a:pt x="2947" y="21505"/>
                  </a:cubicBezTo>
                  <a:cubicBezTo>
                    <a:pt x="3617" y="21505"/>
                    <a:pt x="4286" y="21095"/>
                    <a:pt x="4789" y="19796"/>
                  </a:cubicBezTo>
                  <a:cubicBezTo>
                    <a:pt x="5291" y="18497"/>
                    <a:pt x="5626" y="16310"/>
                    <a:pt x="5793" y="14806"/>
                  </a:cubicBezTo>
                  <a:cubicBezTo>
                    <a:pt x="5961" y="13302"/>
                    <a:pt x="5961" y="12482"/>
                    <a:pt x="6128" y="11594"/>
                  </a:cubicBezTo>
                  <a:cubicBezTo>
                    <a:pt x="6296" y="10705"/>
                    <a:pt x="6631" y="9748"/>
                    <a:pt x="7217" y="9270"/>
                  </a:cubicBezTo>
                  <a:cubicBezTo>
                    <a:pt x="7803" y="8791"/>
                    <a:pt x="8640" y="8791"/>
                    <a:pt x="9393" y="9064"/>
                  </a:cubicBezTo>
                  <a:cubicBezTo>
                    <a:pt x="10147" y="9338"/>
                    <a:pt x="10817" y="9885"/>
                    <a:pt x="11319" y="10910"/>
                  </a:cubicBezTo>
                  <a:cubicBezTo>
                    <a:pt x="11821" y="11935"/>
                    <a:pt x="12156" y="13439"/>
                    <a:pt x="12324" y="14533"/>
                  </a:cubicBezTo>
                  <a:cubicBezTo>
                    <a:pt x="12491" y="15627"/>
                    <a:pt x="12491" y="16310"/>
                    <a:pt x="12156" y="16857"/>
                  </a:cubicBezTo>
                  <a:cubicBezTo>
                    <a:pt x="11821" y="17404"/>
                    <a:pt x="11152" y="17814"/>
                    <a:pt x="10566" y="17677"/>
                  </a:cubicBezTo>
                  <a:cubicBezTo>
                    <a:pt x="9980" y="17540"/>
                    <a:pt x="9477" y="16857"/>
                    <a:pt x="9477" y="15763"/>
                  </a:cubicBezTo>
                  <a:cubicBezTo>
                    <a:pt x="9477" y="14670"/>
                    <a:pt x="9980" y="13166"/>
                    <a:pt x="10566" y="12140"/>
                  </a:cubicBezTo>
                  <a:cubicBezTo>
                    <a:pt x="11152" y="11115"/>
                    <a:pt x="11821" y="10568"/>
                    <a:pt x="12575" y="10158"/>
                  </a:cubicBezTo>
                  <a:cubicBezTo>
                    <a:pt x="13328" y="9748"/>
                    <a:pt x="14166" y="9475"/>
                    <a:pt x="14584" y="9748"/>
                  </a:cubicBezTo>
                  <a:cubicBezTo>
                    <a:pt x="15003" y="10021"/>
                    <a:pt x="15003" y="10842"/>
                    <a:pt x="15589" y="12277"/>
                  </a:cubicBezTo>
                  <a:cubicBezTo>
                    <a:pt x="16175" y="13713"/>
                    <a:pt x="17347" y="15763"/>
                    <a:pt x="18435" y="16789"/>
                  </a:cubicBezTo>
                  <a:cubicBezTo>
                    <a:pt x="19524" y="17814"/>
                    <a:pt x="20528" y="17814"/>
                    <a:pt x="21533" y="17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607355" y="2321992"/>
              <a:ext cx="5847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600" fill="norm" stroke="1" extrusionOk="0">
                  <a:moveTo>
                    <a:pt x="0" y="0"/>
                  </a:moveTo>
                  <a:cubicBezTo>
                    <a:pt x="7448" y="3370"/>
                    <a:pt x="14897" y="6740"/>
                    <a:pt x="18248" y="9881"/>
                  </a:cubicBezTo>
                  <a:cubicBezTo>
                    <a:pt x="21600" y="13021"/>
                    <a:pt x="20855" y="15932"/>
                    <a:pt x="18993" y="17847"/>
                  </a:cubicBezTo>
                  <a:cubicBezTo>
                    <a:pt x="17131" y="19762"/>
                    <a:pt x="14152" y="20681"/>
                    <a:pt x="10800" y="21140"/>
                  </a:cubicBezTo>
                  <a:cubicBezTo>
                    <a:pt x="7448" y="21600"/>
                    <a:pt x="3724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778805" y="2556942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901726" y="2227244"/>
              <a:ext cx="327930" cy="415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19" fill="norm" stroke="1" extrusionOk="0">
                  <a:moveTo>
                    <a:pt x="6044" y="17558"/>
                  </a:moveTo>
                  <a:cubicBezTo>
                    <a:pt x="6044" y="16907"/>
                    <a:pt x="6044" y="16256"/>
                    <a:pt x="6112" y="15496"/>
                  </a:cubicBezTo>
                  <a:cubicBezTo>
                    <a:pt x="6181" y="14736"/>
                    <a:pt x="6319" y="13868"/>
                    <a:pt x="5975" y="13380"/>
                  </a:cubicBezTo>
                  <a:cubicBezTo>
                    <a:pt x="5631" y="12891"/>
                    <a:pt x="4805" y="12783"/>
                    <a:pt x="3636" y="13814"/>
                  </a:cubicBezTo>
                  <a:cubicBezTo>
                    <a:pt x="2467" y="14845"/>
                    <a:pt x="953" y="17016"/>
                    <a:pt x="334" y="18481"/>
                  </a:cubicBezTo>
                  <a:cubicBezTo>
                    <a:pt x="-285" y="19946"/>
                    <a:pt x="-10" y="20706"/>
                    <a:pt x="884" y="21086"/>
                  </a:cubicBezTo>
                  <a:cubicBezTo>
                    <a:pt x="1779" y="21466"/>
                    <a:pt x="3292" y="21466"/>
                    <a:pt x="4805" y="20435"/>
                  </a:cubicBezTo>
                  <a:cubicBezTo>
                    <a:pt x="6319" y="19404"/>
                    <a:pt x="7832" y="17341"/>
                    <a:pt x="8864" y="14682"/>
                  </a:cubicBezTo>
                  <a:cubicBezTo>
                    <a:pt x="9896" y="12023"/>
                    <a:pt x="10446" y="8767"/>
                    <a:pt x="10721" y="6379"/>
                  </a:cubicBezTo>
                  <a:cubicBezTo>
                    <a:pt x="10997" y="3991"/>
                    <a:pt x="10997" y="2471"/>
                    <a:pt x="10928" y="1440"/>
                  </a:cubicBezTo>
                  <a:cubicBezTo>
                    <a:pt x="10859" y="409"/>
                    <a:pt x="10721" y="-134"/>
                    <a:pt x="10446" y="29"/>
                  </a:cubicBezTo>
                  <a:cubicBezTo>
                    <a:pt x="10171" y="192"/>
                    <a:pt x="9758" y="1060"/>
                    <a:pt x="9414" y="3611"/>
                  </a:cubicBezTo>
                  <a:cubicBezTo>
                    <a:pt x="9070" y="6161"/>
                    <a:pt x="8795" y="10395"/>
                    <a:pt x="8658" y="13108"/>
                  </a:cubicBezTo>
                  <a:cubicBezTo>
                    <a:pt x="8520" y="15822"/>
                    <a:pt x="8520" y="17016"/>
                    <a:pt x="8520" y="17884"/>
                  </a:cubicBezTo>
                  <a:cubicBezTo>
                    <a:pt x="8520" y="18752"/>
                    <a:pt x="8520" y="19295"/>
                    <a:pt x="8726" y="19295"/>
                  </a:cubicBezTo>
                  <a:cubicBezTo>
                    <a:pt x="8933" y="19295"/>
                    <a:pt x="9346" y="18752"/>
                    <a:pt x="9758" y="17884"/>
                  </a:cubicBezTo>
                  <a:cubicBezTo>
                    <a:pt x="10171" y="17016"/>
                    <a:pt x="10584" y="15822"/>
                    <a:pt x="11065" y="14953"/>
                  </a:cubicBezTo>
                  <a:cubicBezTo>
                    <a:pt x="11547" y="14085"/>
                    <a:pt x="12097" y="13542"/>
                    <a:pt x="12579" y="13759"/>
                  </a:cubicBezTo>
                  <a:cubicBezTo>
                    <a:pt x="13060" y="13977"/>
                    <a:pt x="13473" y="14953"/>
                    <a:pt x="13748" y="16039"/>
                  </a:cubicBezTo>
                  <a:cubicBezTo>
                    <a:pt x="14023" y="17124"/>
                    <a:pt x="14161" y="18318"/>
                    <a:pt x="14230" y="18970"/>
                  </a:cubicBezTo>
                  <a:cubicBezTo>
                    <a:pt x="14298" y="19621"/>
                    <a:pt x="14298" y="19729"/>
                    <a:pt x="14918" y="18807"/>
                  </a:cubicBezTo>
                  <a:cubicBezTo>
                    <a:pt x="15537" y="17884"/>
                    <a:pt x="16775" y="15930"/>
                    <a:pt x="17738" y="14628"/>
                  </a:cubicBezTo>
                  <a:cubicBezTo>
                    <a:pt x="18701" y="13325"/>
                    <a:pt x="19389" y="12674"/>
                    <a:pt x="19526" y="12783"/>
                  </a:cubicBezTo>
                  <a:cubicBezTo>
                    <a:pt x="19664" y="12891"/>
                    <a:pt x="19251" y="13759"/>
                    <a:pt x="18907" y="14899"/>
                  </a:cubicBezTo>
                  <a:cubicBezTo>
                    <a:pt x="18563" y="16039"/>
                    <a:pt x="18288" y="17450"/>
                    <a:pt x="18701" y="18481"/>
                  </a:cubicBezTo>
                  <a:cubicBezTo>
                    <a:pt x="19114" y="19512"/>
                    <a:pt x="20214" y="20163"/>
                    <a:pt x="21315" y="20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2496355" y="2461692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2521755" y="2563292"/>
              <a:ext cx="146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3105174" y="2190384"/>
              <a:ext cx="137588" cy="64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542" fill="norm" stroke="1" extrusionOk="0">
                  <a:moveTo>
                    <a:pt x="20429" y="2695"/>
                  </a:moveTo>
                  <a:cubicBezTo>
                    <a:pt x="20752" y="2060"/>
                    <a:pt x="21074" y="1424"/>
                    <a:pt x="20913" y="930"/>
                  </a:cubicBezTo>
                  <a:cubicBezTo>
                    <a:pt x="20752" y="436"/>
                    <a:pt x="20107" y="83"/>
                    <a:pt x="17850" y="13"/>
                  </a:cubicBezTo>
                  <a:cubicBezTo>
                    <a:pt x="15593" y="-58"/>
                    <a:pt x="11725" y="154"/>
                    <a:pt x="8340" y="1071"/>
                  </a:cubicBezTo>
                  <a:cubicBezTo>
                    <a:pt x="4955" y="1989"/>
                    <a:pt x="2053" y="3613"/>
                    <a:pt x="764" y="5518"/>
                  </a:cubicBezTo>
                  <a:cubicBezTo>
                    <a:pt x="-526" y="7424"/>
                    <a:pt x="-204" y="9613"/>
                    <a:pt x="1892" y="11518"/>
                  </a:cubicBezTo>
                  <a:cubicBezTo>
                    <a:pt x="3987" y="13424"/>
                    <a:pt x="7856" y="15048"/>
                    <a:pt x="10435" y="16318"/>
                  </a:cubicBezTo>
                  <a:cubicBezTo>
                    <a:pt x="13014" y="17589"/>
                    <a:pt x="14304" y="18507"/>
                    <a:pt x="14949" y="19142"/>
                  </a:cubicBezTo>
                  <a:cubicBezTo>
                    <a:pt x="15593" y="19777"/>
                    <a:pt x="15593" y="20130"/>
                    <a:pt x="14626" y="20413"/>
                  </a:cubicBezTo>
                  <a:cubicBezTo>
                    <a:pt x="13659" y="20695"/>
                    <a:pt x="11725" y="20907"/>
                    <a:pt x="9952" y="21013"/>
                  </a:cubicBezTo>
                  <a:cubicBezTo>
                    <a:pt x="8178" y="21118"/>
                    <a:pt x="6567" y="21118"/>
                    <a:pt x="4793" y="21083"/>
                  </a:cubicBezTo>
                  <a:cubicBezTo>
                    <a:pt x="3020" y="21048"/>
                    <a:pt x="1086" y="20977"/>
                    <a:pt x="764" y="21048"/>
                  </a:cubicBezTo>
                  <a:cubicBezTo>
                    <a:pt x="441" y="21118"/>
                    <a:pt x="1731" y="21330"/>
                    <a:pt x="3020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3083121" y="2975066"/>
              <a:ext cx="124451" cy="16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0437" fill="norm" stroke="1" extrusionOk="0">
                  <a:moveTo>
                    <a:pt x="15255" y="5586"/>
                  </a:moveTo>
                  <a:cubicBezTo>
                    <a:pt x="14559" y="3504"/>
                    <a:pt x="13862" y="1422"/>
                    <a:pt x="12643" y="511"/>
                  </a:cubicBezTo>
                  <a:cubicBezTo>
                    <a:pt x="11423" y="-400"/>
                    <a:pt x="9681" y="-140"/>
                    <a:pt x="7417" y="1682"/>
                  </a:cubicBezTo>
                  <a:cubicBezTo>
                    <a:pt x="5152" y="3504"/>
                    <a:pt x="2365" y="6887"/>
                    <a:pt x="972" y="10140"/>
                  </a:cubicBezTo>
                  <a:cubicBezTo>
                    <a:pt x="-422" y="13393"/>
                    <a:pt x="-422" y="16516"/>
                    <a:pt x="1668" y="18467"/>
                  </a:cubicBezTo>
                  <a:cubicBezTo>
                    <a:pt x="3759" y="20419"/>
                    <a:pt x="7939" y="21200"/>
                    <a:pt x="11772" y="19508"/>
                  </a:cubicBezTo>
                  <a:cubicBezTo>
                    <a:pt x="15604" y="17817"/>
                    <a:pt x="19088" y="13653"/>
                    <a:pt x="20133" y="10400"/>
                  </a:cubicBezTo>
                  <a:cubicBezTo>
                    <a:pt x="21178" y="7147"/>
                    <a:pt x="19784" y="4805"/>
                    <a:pt x="17346" y="3634"/>
                  </a:cubicBezTo>
                  <a:cubicBezTo>
                    <a:pt x="14907" y="2463"/>
                    <a:pt x="11423" y="2463"/>
                    <a:pt x="7939" y="2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3015048" y="1966292"/>
              <a:ext cx="194587" cy="14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591" fill="norm" stroke="1" extrusionOk="0">
                  <a:moveTo>
                    <a:pt x="12626" y="1866"/>
                  </a:moveTo>
                  <a:cubicBezTo>
                    <a:pt x="11018" y="6494"/>
                    <a:pt x="9409" y="11123"/>
                    <a:pt x="7915" y="14363"/>
                  </a:cubicBezTo>
                  <a:cubicBezTo>
                    <a:pt x="6422" y="17603"/>
                    <a:pt x="5043" y="19454"/>
                    <a:pt x="3664" y="20226"/>
                  </a:cubicBezTo>
                  <a:cubicBezTo>
                    <a:pt x="2286" y="20997"/>
                    <a:pt x="907" y="20688"/>
                    <a:pt x="332" y="17911"/>
                  </a:cubicBezTo>
                  <a:cubicBezTo>
                    <a:pt x="-242" y="15134"/>
                    <a:pt x="-12" y="9888"/>
                    <a:pt x="562" y="6494"/>
                  </a:cubicBezTo>
                  <a:cubicBezTo>
                    <a:pt x="1137" y="3100"/>
                    <a:pt x="2056" y="1557"/>
                    <a:pt x="3549" y="1094"/>
                  </a:cubicBezTo>
                  <a:cubicBezTo>
                    <a:pt x="5043" y="631"/>
                    <a:pt x="7111" y="1248"/>
                    <a:pt x="8720" y="3254"/>
                  </a:cubicBezTo>
                  <a:cubicBezTo>
                    <a:pt x="10328" y="5260"/>
                    <a:pt x="11477" y="8654"/>
                    <a:pt x="12511" y="10968"/>
                  </a:cubicBezTo>
                  <a:cubicBezTo>
                    <a:pt x="13545" y="13283"/>
                    <a:pt x="14464" y="14517"/>
                    <a:pt x="15843" y="14517"/>
                  </a:cubicBezTo>
                  <a:cubicBezTo>
                    <a:pt x="17222" y="14517"/>
                    <a:pt x="19060" y="13283"/>
                    <a:pt x="20094" y="11894"/>
                  </a:cubicBezTo>
                  <a:cubicBezTo>
                    <a:pt x="21128" y="10506"/>
                    <a:pt x="21358" y="8963"/>
                    <a:pt x="20898" y="6648"/>
                  </a:cubicBezTo>
                  <a:cubicBezTo>
                    <a:pt x="20439" y="4334"/>
                    <a:pt x="19290" y="1248"/>
                    <a:pt x="17222" y="323"/>
                  </a:cubicBezTo>
                  <a:cubicBezTo>
                    <a:pt x="15154" y="-603"/>
                    <a:pt x="12167" y="631"/>
                    <a:pt x="9179" y="1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3464474" y="2334801"/>
              <a:ext cx="221448" cy="37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18" fill="norm" stroke="1" extrusionOk="0">
                  <a:moveTo>
                    <a:pt x="4036" y="6114"/>
                  </a:moveTo>
                  <a:cubicBezTo>
                    <a:pt x="2802" y="5154"/>
                    <a:pt x="1568" y="4194"/>
                    <a:pt x="848" y="3414"/>
                  </a:cubicBezTo>
                  <a:cubicBezTo>
                    <a:pt x="128" y="2634"/>
                    <a:pt x="-78" y="2034"/>
                    <a:pt x="25" y="1434"/>
                  </a:cubicBezTo>
                  <a:cubicBezTo>
                    <a:pt x="128" y="834"/>
                    <a:pt x="539" y="234"/>
                    <a:pt x="1773" y="54"/>
                  </a:cubicBezTo>
                  <a:cubicBezTo>
                    <a:pt x="3008" y="-126"/>
                    <a:pt x="5065" y="114"/>
                    <a:pt x="7533" y="1254"/>
                  </a:cubicBezTo>
                  <a:cubicBezTo>
                    <a:pt x="10002" y="2394"/>
                    <a:pt x="12882" y="4434"/>
                    <a:pt x="15042" y="7074"/>
                  </a:cubicBezTo>
                  <a:cubicBezTo>
                    <a:pt x="17202" y="9714"/>
                    <a:pt x="18642" y="12954"/>
                    <a:pt x="19465" y="14994"/>
                  </a:cubicBezTo>
                  <a:cubicBezTo>
                    <a:pt x="20288" y="17034"/>
                    <a:pt x="20493" y="17874"/>
                    <a:pt x="20802" y="18894"/>
                  </a:cubicBezTo>
                  <a:cubicBezTo>
                    <a:pt x="21111" y="19914"/>
                    <a:pt x="21522" y="21114"/>
                    <a:pt x="21522" y="21294"/>
                  </a:cubicBezTo>
                  <a:cubicBezTo>
                    <a:pt x="21522" y="21474"/>
                    <a:pt x="21111" y="20634"/>
                    <a:pt x="20699" y="19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3499655" y="2510687"/>
              <a:ext cx="146051" cy="20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21600" y="188"/>
                  </a:moveTo>
                  <a:cubicBezTo>
                    <a:pt x="20035" y="-33"/>
                    <a:pt x="18470" y="-253"/>
                    <a:pt x="16435" y="739"/>
                  </a:cubicBezTo>
                  <a:cubicBezTo>
                    <a:pt x="14400" y="1731"/>
                    <a:pt x="11896" y="3935"/>
                    <a:pt x="9078" y="7571"/>
                  </a:cubicBezTo>
                  <a:cubicBezTo>
                    <a:pt x="6261" y="11208"/>
                    <a:pt x="3130" y="16278"/>
                    <a:pt x="0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3715555" y="258869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3851883" y="2441119"/>
              <a:ext cx="206573" cy="25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027" fill="norm" stroke="1" extrusionOk="0">
                  <a:moveTo>
                    <a:pt x="6893" y="5439"/>
                  </a:moveTo>
                  <a:cubicBezTo>
                    <a:pt x="7111" y="6324"/>
                    <a:pt x="7329" y="7209"/>
                    <a:pt x="7984" y="7475"/>
                  </a:cubicBezTo>
                  <a:cubicBezTo>
                    <a:pt x="8638" y="7740"/>
                    <a:pt x="9729" y="7386"/>
                    <a:pt x="10929" y="6501"/>
                  </a:cubicBezTo>
                  <a:cubicBezTo>
                    <a:pt x="12129" y="5616"/>
                    <a:pt x="13438" y="4199"/>
                    <a:pt x="14093" y="3048"/>
                  </a:cubicBezTo>
                  <a:cubicBezTo>
                    <a:pt x="14748" y="1898"/>
                    <a:pt x="14748" y="1012"/>
                    <a:pt x="14202" y="481"/>
                  </a:cubicBezTo>
                  <a:cubicBezTo>
                    <a:pt x="13657" y="-50"/>
                    <a:pt x="12566" y="-227"/>
                    <a:pt x="10929" y="393"/>
                  </a:cubicBezTo>
                  <a:cubicBezTo>
                    <a:pt x="9293" y="1012"/>
                    <a:pt x="7111" y="2429"/>
                    <a:pt x="5148" y="5439"/>
                  </a:cubicBezTo>
                  <a:cubicBezTo>
                    <a:pt x="3184" y="8448"/>
                    <a:pt x="1438" y="13052"/>
                    <a:pt x="566" y="15796"/>
                  </a:cubicBezTo>
                  <a:cubicBezTo>
                    <a:pt x="-307" y="18540"/>
                    <a:pt x="-307" y="19425"/>
                    <a:pt x="1548" y="20134"/>
                  </a:cubicBezTo>
                  <a:cubicBezTo>
                    <a:pt x="3402" y="20842"/>
                    <a:pt x="7111" y="21373"/>
                    <a:pt x="10711" y="20753"/>
                  </a:cubicBezTo>
                  <a:cubicBezTo>
                    <a:pt x="14311" y="20134"/>
                    <a:pt x="17802" y="18363"/>
                    <a:pt x="21293" y="16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3893355" y="2271192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4154262" y="2063379"/>
              <a:ext cx="132794" cy="25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56" fill="norm" stroke="1" extrusionOk="0">
                  <a:moveTo>
                    <a:pt x="7110" y="8812"/>
                  </a:moveTo>
                  <a:cubicBezTo>
                    <a:pt x="4710" y="7407"/>
                    <a:pt x="2310" y="6002"/>
                    <a:pt x="1110" y="4861"/>
                  </a:cubicBezTo>
                  <a:cubicBezTo>
                    <a:pt x="-90" y="3719"/>
                    <a:pt x="-90" y="2841"/>
                    <a:pt x="81" y="1963"/>
                  </a:cubicBezTo>
                  <a:cubicBezTo>
                    <a:pt x="253" y="1085"/>
                    <a:pt x="596" y="207"/>
                    <a:pt x="1624" y="32"/>
                  </a:cubicBezTo>
                  <a:cubicBezTo>
                    <a:pt x="2653" y="-144"/>
                    <a:pt x="4367" y="383"/>
                    <a:pt x="6939" y="2402"/>
                  </a:cubicBezTo>
                  <a:cubicBezTo>
                    <a:pt x="9510" y="4422"/>
                    <a:pt x="12939" y="7934"/>
                    <a:pt x="15510" y="11358"/>
                  </a:cubicBezTo>
                  <a:cubicBezTo>
                    <a:pt x="18081" y="14783"/>
                    <a:pt x="19796" y="18119"/>
                    <a:pt x="21510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4177212" y="2221339"/>
              <a:ext cx="103494" cy="1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66" fill="norm" stroke="1" extrusionOk="0">
                  <a:moveTo>
                    <a:pt x="21122" y="7066"/>
                  </a:moveTo>
                  <a:cubicBezTo>
                    <a:pt x="20690" y="5566"/>
                    <a:pt x="20258" y="4066"/>
                    <a:pt x="19394" y="2716"/>
                  </a:cubicBezTo>
                  <a:cubicBezTo>
                    <a:pt x="18530" y="1366"/>
                    <a:pt x="17234" y="166"/>
                    <a:pt x="15722" y="16"/>
                  </a:cubicBezTo>
                  <a:cubicBezTo>
                    <a:pt x="14210" y="-134"/>
                    <a:pt x="12482" y="766"/>
                    <a:pt x="9674" y="3616"/>
                  </a:cubicBezTo>
                  <a:cubicBezTo>
                    <a:pt x="6866" y="6466"/>
                    <a:pt x="2978" y="11266"/>
                    <a:pt x="1250" y="14566"/>
                  </a:cubicBezTo>
                  <a:cubicBezTo>
                    <a:pt x="-478" y="17866"/>
                    <a:pt x="-46" y="19666"/>
                    <a:pt x="386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4293405" y="2182292"/>
              <a:ext cx="107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304"/>
                    <a:pt x="6776" y="4608"/>
                    <a:pt x="8471" y="6480"/>
                  </a:cubicBezTo>
                  <a:cubicBezTo>
                    <a:pt x="10165" y="8352"/>
                    <a:pt x="10165" y="9792"/>
                    <a:pt x="9529" y="11088"/>
                  </a:cubicBezTo>
                  <a:cubicBezTo>
                    <a:pt x="8894" y="12384"/>
                    <a:pt x="7624" y="13536"/>
                    <a:pt x="5929" y="14544"/>
                  </a:cubicBezTo>
                  <a:cubicBezTo>
                    <a:pt x="4235" y="15552"/>
                    <a:pt x="2118" y="16416"/>
                    <a:pt x="1271" y="16128"/>
                  </a:cubicBezTo>
                  <a:cubicBezTo>
                    <a:pt x="424" y="15840"/>
                    <a:pt x="847" y="14400"/>
                    <a:pt x="2329" y="12384"/>
                  </a:cubicBezTo>
                  <a:cubicBezTo>
                    <a:pt x="3812" y="10368"/>
                    <a:pt x="6353" y="7776"/>
                    <a:pt x="9318" y="5616"/>
                  </a:cubicBezTo>
                  <a:cubicBezTo>
                    <a:pt x="12282" y="3456"/>
                    <a:pt x="15671" y="1728"/>
                    <a:pt x="17153" y="1584"/>
                  </a:cubicBezTo>
                  <a:cubicBezTo>
                    <a:pt x="18635" y="1440"/>
                    <a:pt x="18212" y="2880"/>
                    <a:pt x="17365" y="5040"/>
                  </a:cubicBezTo>
                  <a:cubicBezTo>
                    <a:pt x="16518" y="7200"/>
                    <a:pt x="15247" y="10080"/>
                    <a:pt x="15882" y="12960"/>
                  </a:cubicBezTo>
                  <a:cubicBezTo>
                    <a:pt x="16518" y="15840"/>
                    <a:pt x="19059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4395005" y="2537892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4864402" y="2257490"/>
              <a:ext cx="356104" cy="43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67" fill="norm" stroke="1" extrusionOk="0">
                  <a:moveTo>
                    <a:pt x="9617" y="14379"/>
                  </a:moveTo>
                  <a:cubicBezTo>
                    <a:pt x="8850" y="13237"/>
                    <a:pt x="8083" y="12095"/>
                    <a:pt x="7444" y="11368"/>
                  </a:cubicBezTo>
                  <a:cubicBezTo>
                    <a:pt x="6805" y="10641"/>
                    <a:pt x="6294" y="10329"/>
                    <a:pt x="5143" y="11004"/>
                  </a:cubicBezTo>
                  <a:cubicBezTo>
                    <a:pt x="3993" y="11679"/>
                    <a:pt x="2204" y="13341"/>
                    <a:pt x="1181" y="14847"/>
                  </a:cubicBezTo>
                  <a:cubicBezTo>
                    <a:pt x="159" y="16353"/>
                    <a:pt x="-97" y="17703"/>
                    <a:pt x="31" y="18793"/>
                  </a:cubicBezTo>
                  <a:cubicBezTo>
                    <a:pt x="159" y="19883"/>
                    <a:pt x="670" y="20714"/>
                    <a:pt x="1245" y="21078"/>
                  </a:cubicBezTo>
                  <a:cubicBezTo>
                    <a:pt x="1820" y="21441"/>
                    <a:pt x="2459" y="21337"/>
                    <a:pt x="3418" y="20247"/>
                  </a:cubicBezTo>
                  <a:cubicBezTo>
                    <a:pt x="4376" y="19156"/>
                    <a:pt x="5654" y="17079"/>
                    <a:pt x="6805" y="14172"/>
                  </a:cubicBezTo>
                  <a:cubicBezTo>
                    <a:pt x="7955" y="11264"/>
                    <a:pt x="8978" y="7526"/>
                    <a:pt x="9553" y="5345"/>
                  </a:cubicBezTo>
                  <a:cubicBezTo>
                    <a:pt x="10128" y="3164"/>
                    <a:pt x="10256" y="2541"/>
                    <a:pt x="10383" y="1814"/>
                  </a:cubicBezTo>
                  <a:cubicBezTo>
                    <a:pt x="10511" y="1087"/>
                    <a:pt x="10639" y="256"/>
                    <a:pt x="10511" y="49"/>
                  </a:cubicBezTo>
                  <a:cubicBezTo>
                    <a:pt x="10383" y="-159"/>
                    <a:pt x="10000" y="256"/>
                    <a:pt x="9681" y="1970"/>
                  </a:cubicBezTo>
                  <a:cubicBezTo>
                    <a:pt x="9361" y="3683"/>
                    <a:pt x="9105" y="6695"/>
                    <a:pt x="8978" y="8772"/>
                  </a:cubicBezTo>
                  <a:cubicBezTo>
                    <a:pt x="8850" y="10849"/>
                    <a:pt x="8850" y="11991"/>
                    <a:pt x="8850" y="13081"/>
                  </a:cubicBezTo>
                  <a:cubicBezTo>
                    <a:pt x="8850" y="14172"/>
                    <a:pt x="8850" y="15210"/>
                    <a:pt x="8978" y="15418"/>
                  </a:cubicBezTo>
                  <a:cubicBezTo>
                    <a:pt x="9105" y="15626"/>
                    <a:pt x="9361" y="15003"/>
                    <a:pt x="9808" y="14328"/>
                  </a:cubicBezTo>
                  <a:cubicBezTo>
                    <a:pt x="10256" y="13653"/>
                    <a:pt x="10895" y="12926"/>
                    <a:pt x="11470" y="12406"/>
                  </a:cubicBezTo>
                  <a:cubicBezTo>
                    <a:pt x="12045" y="11887"/>
                    <a:pt x="12556" y="11576"/>
                    <a:pt x="13131" y="11472"/>
                  </a:cubicBezTo>
                  <a:cubicBezTo>
                    <a:pt x="13707" y="11368"/>
                    <a:pt x="14346" y="11472"/>
                    <a:pt x="14793" y="11835"/>
                  </a:cubicBezTo>
                  <a:cubicBezTo>
                    <a:pt x="15240" y="12199"/>
                    <a:pt x="15496" y="12822"/>
                    <a:pt x="15432" y="13653"/>
                  </a:cubicBezTo>
                  <a:cubicBezTo>
                    <a:pt x="15368" y="14483"/>
                    <a:pt x="14985" y="15522"/>
                    <a:pt x="14473" y="16249"/>
                  </a:cubicBezTo>
                  <a:cubicBezTo>
                    <a:pt x="13962" y="16976"/>
                    <a:pt x="13323" y="17391"/>
                    <a:pt x="12684" y="17703"/>
                  </a:cubicBezTo>
                  <a:cubicBezTo>
                    <a:pt x="12045" y="18014"/>
                    <a:pt x="11406" y="18222"/>
                    <a:pt x="11150" y="18014"/>
                  </a:cubicBezTo>
                  <a:cubicBezTo>
                    <a:pt x="10895" y="17806"/>
                    <a:pt x="11023" y="17183"/>
                    <a:pt x="12428" y="16093"/>
                  </a:cubicBezTo>
                  <a:cubicBezTo>
                    <a:pt x="13834" y="15003"/>
                    <a:pt x="16518" y="13445"/>
                    <a:pt x="18180" y="12510"/>
                  </a:cubicBezTo>
                  <a:cubicBezTo>
                    <a:pt x="19841" y="11576"/>
                    <a:pt x="20481" y="11264"/>
                    <a:pt x="20481" y="11160"/>
                  </a:cubicBezTo>
                  <a:cubicBezTo>
                    <a:pt x="20481" y="11056"/>
                    <a:pt x="19841" y="11160"/>
                    <a:pt x="19139" y="11939"/>
                  </a:cubicBezTo>
                  <a:cubicBezTo>
                    <a:pt x="18436" y="12718"/>
                    <a:pt x="17669" y="14172"/>
                    <a:pt x="17477" y="15418"/>
                  </a:cubicBezTo>
                  <a:cubicBezTo>
                    <a:pt x="17285" y="16664"/>
                    <a:pt x="17669" y="17703"/>
                    <a:pt x="18436" y="18429"/>
                  </a:cubicBezTo>
                  <a:cubicBezTo>
                    <a:pt x="19202" y="19156"/>
                    <a:pt x="20353" y="19572"/>
                    <a:pt x="21503" y="19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985055" y="4099992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997755" y="4258742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6200"/>
                    <a:pt x="12400" y="10800"/>
                    <a:pt x="16000" y="7200"/>
                  </a:cubicBezTo>
                  <a:cubicBezTo>
                    <a:pt x="19600" y="3600"/>
                    <a:pt x="206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796973" y="3935576"/>
              <a:ext cx="280283" cy="44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63" fill="norm" stroke="1" extrusionOk="0">
                  <a:moveTo>
                    <a:pt x="3936" y="5163"/>
                  </a:moveTo>
                  <a:cubicBezTo>
                    <a:pt x="2646" y="4959"/>
                    <a:pt x="1357" y="4755"/>
                    <a:pt x="632" y="4399"/>
                  </a:cubicBezTo>
                  <a:cubicBezTo>
                    <a:pt x="-94" y="4042"/>
                    <a:pt x="-255" y="3533"/>
                    <a:pt x="470" y="2616"/>
                  </a:cubicBezTo>
                  <a:cubicBezTo>
                    <a:pt x="1196" y="1699"/>
                    <a:pt x="2808" y="374"/>
                    <a:pt x="4823" y="69"/>
                  </a:cubicBezTo>
                  <a:cubicBezTo>
                    <a:pt x="6838" y="-237"/>
                    <a:pt x="9255" y="476"/>
                    <a:pt x="11512" y="2157"/>
                  </a:cubicBezTo>
                  <a:cubicBezTo>
                    <a:pt x="13769" y="3838"/>
                    <a:pt x="15864" y="6488"/>
                    <a:pt x="17476" y="9391"/>
                  </a:cubicBezTo>
                  <a:cubicBezTo>
                    <a:pt x="19088" y="12295"/>
                    <a:pt x="20217" y="15454"/>
                    <a:pt x="20781" y="17288"/>
                  </a:cubicBezTo>
                  <a:cubicBezTo>
                    <a:pt x="21345" y="19121"/>
                    <a:pt x="21345" y="19631"/>
                    <a:pt x="21345" y="20191"/>
                  </a:cubicBezTo>
                  <a:cubicBezTo>
                    <a:pt x="21345" y="20752"/>
                    <a:pt x="21345" y="21363"/>
                    <a:pt x="21345" y="21363"/>
                  </a:cubicBezTo>
                  <a:cubicBezTo>
                    <a:pt x="21345" y="21363"/>
                    <a:pt x="21345" y="20752"/>
                    <a:pt x="21345" y="20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836903" y="4168619"/>
              <a:ext cx="189553" cy="24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23" fill="norm" stroke="1" extrusionOk="0">
                  <a:moveTo>
                    <a:pt x="21492" y="655"/>
                  </a:moveTo>
                  <a:cubicBezTo>
                    <a:pt x="20292" y="289"/>
                    <a:pt x="19092" y="-77"/>
                    <a:pt x="18012" y="15"/>
                  </a:cubicBezTo>
                  <a:cubicBezTo>
                    <a:pt x="16932" y="106"/>
                    <a:pt x="15972" y="655"/>
                    <a:pt x="13212" y="3492"/>
                  </a:cubicBezTo>
                  <a:cubicBezTo>
                    <a:pt x="10452" y="6330"/>
                    <a:pt x="5892" y="11455"/>
                    <a:pt x="3252" y="14567"/>
                  </a:cubicBezTo>
                  <a:cubicBezTo>
                    <a:pt x="612" y="17679"/>
                    <a:pt x="-108" y="18777"/>
                    <a:pt x="12" y="19601"/>
                  </a:cubicBezTo>
                  <a:cubicBezTo>
                    <a:pt x="132" y="20425"/>
                    <a:pt x="1092" y="20974"/>
                    <a:pt x="2052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2434609" y="3841166"/>
              <a:ext cx="125247" cy="614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547" fill="norm" stroke="1" extrusionOk="0">
                  <a:moveTo>
                    <a:pt x="20952" y="1951"/>
                  </a:moveTo>
                  <a:cubicBezTo>
                    <a:pt x="18473" y="1283"/>
                    <a:pt x="15995" y="615"/>
                    <a:pt x="13516" y="281"/>
                  </a:cubicBezTo>
                  <a:cubicBezTo>
                    <a:pt x="11037" y="-53"/>
                    <a:pt x="8559" y="-53"/>
                    <a:pt x="6788" y="95"/>
                  </a:cubicBezTo>
                  <a:cubicBezTo>
                    <a:pt x="5018" y="244"/>
                    <a:pt x="3955" y="541"/>
                    <a:pt x="2539" y="1728"/>
                  </a:cubicBezTo>
                  <a:cubicBezTo>
                    <a:pt x="1122" y="2916"/>
                    <a:pt x="-648" y="4994"/>
                    <a:pt x="237" y="6999"/>
                  </a:cubicBezTo>
                  <a:cubicBezTo>
                    <a:pt x="1122" y="9003"/>
                    <a:pt x="4663" y="10933"/>
                    <a:pt x="8382" y="12751"/>
                  </a:cubicBezTo>
                  <a:cubicBezTo>
                    <a:pt x="12100" y="14570"/>
                    <a:pt x="15995" y="16277"/>
                    <a:pt x="17942" y="17316"/>
                  </a:cubicBezTo>
                  <a:cubicBezTo>
                    <a:pt x="19890" y="18355"/>
                    <a:pt x="19890" y="18726"/>
                    <a:pt x="17588" y="19320"/>
                  </a:cubicBezTo>
                  <a:cubicBezTo>
                    <a:pt x="15286" y="19914"/>
                    <a:pt x="10683" y="20731"/>
                    <a:pt x="6080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2469226" y="4580148"/>
              <a:ext cx="97688" cy="128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1141" fill="norm" stroke="1" extrusionOk="0">
                  <a:moveTo>
                    <a:pt x="12262" y="403"/>
                  </a:moveTo>
                  <a:cubicBezTo>
                    <a:pt x="9617" y="54"/>
                    <a:pt x="6972" y="-294"/>
                    <a:pt x="4988" y="403"/>
                  </a:cubicBezTo>
                  <a:cubicBezTo>
                    <a:pt x="3005" y="1100"/>
                    <a:pt x="1682" y="2841"/>
                    <a:pt x="800" y="5803"/>
                  </a:cubicBezTo>
                  <a:cubicBezTo>
                    <a:pt x="-81" y="8764"/>
                    <a:pt x="-522" y="12945"/>
                    <a:pt x="1021" y="16080"/>
                  </a:cubicBezTo>
                  <a:cubicBezTo>
                    <a:pt x="2564" y="19216"/>
                    <a:pt x="6090" y="21306"/>
                    <a:pt x="9617" y="21132"/>
                  </a:cubicBezTo>
                  <a:cubicBezTo>
                    <a:pt x="13143" y="20958"/>
                    <a:pt x="16670" y="18519"/>
                    <a:pt x="18654" y="16080"/>
                  </a:cubicBezTo>
                  <a:cubicBezTo>
                    <a:pt x="20637" y="13641"/>
                    <a:pt x="21078" y="11203"/>
                    <a:pt x="18874" y="8764"/>
                  </a:cubicBezTo>
                  <a:cubicBezTo>
                    <a:pt x="16670" y="6325"/>
                    <a:pt x="11821" y="3887"/>
                    <a:pt x="6972" y="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2328820" y="3575059"/>
              <a:ext cx="185303" cy="14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52" fill="norm" stroke="1" extrusionOk="0">
                  <a:moveTo>
                    <a:pt x="11929" y="5481"/>
                  </a:moveTo>
                  <a:cubicBezTo>
                    <a:pt x="10958" y="9994"/>
                    <a:pt x="9987" y="14507"/>
                    <a:pt x="9016" y="17409"/>
                  </a:cubicBezTo>
                  <a:cubicBezTo>
                    <a:pt x="8046" y="20310"/>
                    <a:pt x="7075" y="21600"/>
                    <a:pt x="5619" y="21439"/>
                  </a:cubicBezTo>
                  <a:cubicBezTo>
                    <a:pt x="4163" y="21278"/>
                    <a:pt x="2221" y="19666"/>
                    <a:pt x="1129" y="17087"/>
                  </a:cubicBezTo>
                  <a:cubicBezTo>
                    <a:pt x="37" y="14507"/>
                    <a:pt x="-206" y="10961"/>
                    <a:pt x="158" y="8543"/>
                  </a:cubicBezTo>
                  <a:cubicBezTo>
                    <a:pt x="522" y="6125"/>
                    <a:pt x="1493" y="4836"/>
                    <a:pt x="2585" y="4352"/>
                  </a:cubicBezTo>
                  <a:cubicBezTo>
                    <a:pt x="3677" y="3869"/>
                    <a:pt x="4891" y="4191"/>
                    <a:pt x="6832" y="6770"/>
                  </a:cubicBezTo>
                  <a:cubicBezTo>
                    <a:pt x="8774" y="9349"/>
                    <a:pt x="11443" y="14185"/>
                    <a:pt x="13264" y="17087"/>
                  </a:cubicBezTo>
                  <a:cubicBezTo>
                    <a:pt x="15084" y="19988"/>
                    <a:pt x="16055" y="20955"/>
                    <a:pt x="17268" y="20310"/>
                  </a:cubicBezTo>
                  <a:cubicBezTo>
                    <a:pt x="18482" y="19666"/>
                    <a:pt x="19938" y="17409"/>
                    <a:pt x="20666" y="14185"/>
                  </a:cubicBezTo>
                  <a:cubicBezTo>
                    <a:pt x="21394" y="10961"/>
                    <a:pt x="21394" y="6770"/>
                    <a:pt x="20909" y="4030"/>
                  </a:cubicBezTo>
                  <a:cubicBezTo>
                    <a:pt x="20423" y="1290"/>
                    <a:pt x="19452" y="0"/>
                    <a:pt x="18360" y="0"/>
                  </a:cubicBezTo>
                  <a:cubicBezTo>
                    <a:pt x="17268" y="0"/>
                    <a:pt x="16055" y="1290"/>
                    <a:pt x="14598" y="3707"/>
                  </a:cubicBezTo>
                  <a:cubicBezTo>
                    <a:pt x="13142" y="6125"/>
                    <a:pt x="11443" y="9672"/>
                    <a:pt x="9745" y="13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2842117" y="4058096"/>
              <a:ext cx="187639" cy="17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457" fill="norm" stroke="1" extrusionOk="0">
                  <a:moveTo>
                    <a:pt x="1115" y="12958"/>
                  </a:moveTo>
                  <a:cubicBezTo>
                    <a:pt x="395" y="11977"/>
                    <a:pt x="-325" y="10995"/>
                    <a:pt x="155" y="10504"/>
                  </a:cubicBezTo>
                  <a:cubicBezTo>
                    <a:pt x="635" y="10013"/>
                    <a:pt x="2315" y="10013"/>
                    <a:pt x="4235" y="9645"/>
                  </a:cubicBezTo>
                  <a:cubicBezTo>
                    <a:pt x="6155" y="9277"/>
                    <a:pt x="8315" y="8540"/>
                    <a:pt x="9875" y="7681"/>
                  </a:cubicBezTo>
                  <a:cubicBezTo>
                    <a:pt x="11435" y="6822"/>
                    <a:pt x="12395" y="5840"/>
                    <a:pt x="12875" y="4736"/>
                  </a:cubicBezTo>
                  <a:cubicBezTo>
                    <a:pt x="13355" y="3631"/>
                    <a:pt x="13355" y="2404"/>
                    <a:pt x="12875" y="1299"/>
                  </a:cubicBezTo>
                  <a:cubicBezTo>
                    <a:pt x="12395" y="195"/>
                    <a:pt x="11435" y="-787"/>
                    <a:pt x="9035" y="931"/>
                  </a:cubicBezTo>
                  <a:cubicBezTo>
                    <a:pt x="6635" y="2649"/>
                    <a:pt x="2795" y="7068"/>
                    <a:pt x="1355" y="10872"/>
                  </a:cubicBezTo>
                  <a:cubicBezTo>
                    <a:pt x="-85" y="14677"/>
                    <a:pt x="875" y="17868"/>
                    <a:pt x="3875" y="19340"/>
                  </a:cubicBezTo>
                  <a:cubicBezTo>
                    <a:pt x="6875" y="20813"/>
                    <a:pt x="11915" y="20568"/>
                    <a:pt x="15155" y="20077"/>
                  </a:cubicBezTo>
                  <a:cubicBezTo>
                    <a:pt x="18395" y="19586"/>
                    <a:pt x="19835" y="18849"/>
                    <a:pt x="21275" y="18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2896405" y="3845992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3106898" y="3585891"/>
              <a:ext cx="176858" cy="27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59" fill="norm" stroke="1" extrusionOk="0">
                  <a:moveTo>
                    <a:pt x="5285" y="7235"/>
                  </a:moveTo>
                  <a:cubicBezTo>
                    <a:pt x="3999" y="7235"/>
                    <a:pt x="2714" y="7235"/>
                    <a:pt x="1685" y="6913"/>
                  </a:cubicBezTo>
                  <a:cubicBezTo>
                    <a:pt x="656" y="6590"/>
                    <a:pt x="-115" y="5946"/>
                    <a:pt x="14" y="4737"/>
                  </a:cubicBezTo>
                  <a:cubicBezTo>
                    <a:pt x="142" y="3528"/>
                    <a:pt x="1171" y="1755"/>
                    <a:pt x="2328" y="787"/>
                  </a:cubicBezTo>
                  <a:cubicBezTo>
                    <a:pt x="3485" y="-180"/>
                    <a:pt x="4771" y="-341"/>
                    <a:pt x="6571" y="787"/>
                  </a:cubicBezTo>
                  <a:cubicBezTo>
                    <a:pt x="8371" y="1916"/>
                    <a:pt x="10685" y="4334"/>
                    <a:pt x="13256" y="7960"/>
                  </a:cubicBezTo>
                  <a:cubicBezTo>
                    <a:pt x="15828" y="11587"/>
                    <a:pt x="18656" y="16423"/>
                    <a:pt x="21485" y="21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163105" y="3738042"/>
              <a:ext cx="889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2857" y="3600"/>
                  </a:cubicBezTo>
                  <a:cubicBezTo>
                    <a:pt x="9257" y="7200"/>
                    <a:pt x="4629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296455" y="3691158"/>
              <a:ext cx="165101" cy="13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413"/>
                  </a:moveTo>
                  <a:cubicBezTo>
                    <a:pt x="2769" y="4776"/>
                    <a:pt x="5538" y="7138"/>
                    <a:pt x="7062" y="9332"/>
                  </a:cubicBezTo>
                  <a:cubicBezTo>
                    <a:pt x="8585" y="11526"/>
                    <a:pt x="8862" y="13551"/>
                    <a:pt x="8862" y="15407"/>
                  </a:cubicBezTo>
                  <a:cubicBezTo>
                    <a:pt x="8862" y="17263"/>
                    <a:pt x="8585" y="18951"/>
                    <a:pt x="7754" y="19963"/>
                  </a:cubicBezTo>
                  <a:cubicBezTo>
                    <a:pt x="6923" y="20976"/>
                    <a:pt x="5538" y="21313"/>
                    <a:pt x="4708" y="20638"/>
                  </a:cubicBezTo>
                  <a:cubicBezTo>
                    <a:pt x="3877" y="19963"/>
                    <a:pt x="3600" y="18276"/>
                    <a:pt x="4569" y="15069"/>
                  </a:cubicBezTo>
                  <a:cubicBezTo>
                    <a:pt x="5538" y="11863"/>
                    <a:pt x="7754" y="7138"/>
                    <a:pt x="9415" y="4101"/>
                  </a:cubicBezTo>
                  <a:cubicBezTo>
                    <a:pt x="11077" y="1063"/>
                    <a:pt x="12185" y="-287"/>
                    <a:pt x="12462" y="50"/>
                  </a:cubicBezTo>
                  <a:cubicBezTo>
                    <a:pt x="12738" y="388"/>
                    <a:pt x="12185" y="2413"/>
                    <a:pt x="12046" y="5113"/>
                  </a:cubicBezTo>
                  <a:cubicBezTo>
                    <a:pt x="11908" y="7813"/>
                    <a:pt x="12185" y="11188"/>
                    <a:pt x="13846" y="13888"/>
                  </a:cubicBezTo>
                  <a:cubicBezTo>
                    <a:pt x="15508" y="16588"/>
                    <a:pt x="18554" y="18613"/>
                    <a:pt x="21600" y="20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3480605" y="4176192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3678634" y="3796190"/>
              <a:ext cx="373472" cy="46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87" fill="norm" stroke="1" extrusionOk="0">
                  <a:moveTo>
                    <a:pt x="6522" y="17038"/>
                  </a:moveTo>
                  <a:cubicBezTo>
                    <a:pt x="6278" y="16547"/>
                    <a:pt x="6034" y="16056"/>
                    <a:pt x="5729" y="15467"/>
                  </a:cubicBezTo>
                  <a:cubicBezTo>
                    <a:pt x="5424" y="14878"/>
                    <a:pt x="5057" y="14190"/>
                    <a:pt x="4325" y="14190"/>
                  </a:cubicBezTo>
                  <a:cubicBezTo>
                    <a:pt x="3593" y="14190"/>
                    <a:pt x="2495" y="14878"/>
                    <a:pt x="1701" y="15859"/>
                  </a:cubicBezTo>
                  <a:cubicBezTo>
                    <a:pt x="908" y="16841"/>
                    <a:pt x="420" y="18118"/>
                    <a:pt x="176" y="19050"/>
                  </a:cubicBezTo>
                  <a:cubicBezTo>
                    <a:pt x="-68" y="19983"/>
                    <a:pt x="-68" y="20572"/>
                    <a:pt x="237" y="20965"/>
                  </a:cubicBezTo>
                  <a:cubicBezTo>
                    <a:pt x="542" y="21358"/>
                    <a:pt x="1152" y="21554"/>
                    <a:pt x="2129" y="21210"/>
                  </a:cubicBezTo>
                  <a:cubicBezTo>
                    <a:pt x="3105" y="20867"/>
                    <a:pt x="4447" y="19983"/>
                    <a:pt x="5607" y="17872"/>
                  </a:cubicBezTo>
                  <a:cubicBezTo>
                    <a:pt x="6766" y="15761"/>
                    <a:pt x="7742" y="12423"/>
                    <a:pt x="8291" y="9429"/>
                  </a:cubicBezTo>
                  <a:cubicBezTo>
                    <a:pt x="8840" y="6434"/>
                    <a:pt x="8963" y="3783"/>
                    <a:pt x="9024" y="2163"/>
                  </a:cubicBezTo>
                  <a:cubicBezTo>
                    <a:pt x="9085" y="543"/>
                    <a:pt x="9085" y="-46"/>
                    <a:pt x="9024" y="3"/>
                  </a:cubicBezTo>
                  <a:cubicBezTo>
                    <a:pt x="8963" y="52"/>
                    <a:pt x="8840" y="739"/>
                    <a:pt x="8779" y="2752"/>
                  </a:cubicBezTo>
                  <a:cubicBezTo>
                    <a:pt x="8718" y="4765"/>
                    <a:pt x="8718" y="8103"/>
                    <a:pt x="8718" y="10312"/>
                  </a:cubicBezTo>
                  <a:cubicBezTo>
                    <a:pt x="8718" y="12521"/>
                    <a:pt x="8718" y="13601"/>
                    <a:pt x="8779" y="14387"/>
                  </a:cubicBezTo>
                  <a:cubicBezTo>
                    <a:pt x="8840" y="15172"/>
                    <a:pt x="8963" y="15663"/>
                    <a:pt x="9207" y="15663"/>
                  </a:cubicBezTo>
                  <a:cubicBezTo>
                    <a:pt x="9451" y="15663"/>
                    <a:pt x="9817" y="15172"/>
                    <a:pt x="10488" y="14387"/>
                  </a:cubicBezTo>
                  <a:cubicBezTo>
                    <a:pt x="11159" y="13601"/>
                    <a:pt x="12135" y="12521"/>
                    <a:pt x="12929" y="11883"/>
                  </a:cubicBezTo>
                  <a:cubicBezTo>
                    <a:pt x="13722" y="11245"/>
                    <a:pt x="14332" y="11049"/>
                    <a:pt x="14698" y="11245"/>
                  </a:cubicBezTo>
                  <a:cubicBezTo>
                    <a:pt x="15064" y="11441"/>
                    <a:pt x="15186" y="12030"/>
                    <a:pt x="15064" y="12816"/>
                  </a:cubicBezTo>
                  <a:cubicBezTo>
                    <a:pt x="14942" y="13601"/>
                    <a:pt x="14576" y="14583"/>
                    <a:pt x="14149" y="15418"/>
                  </a:cubicBezTo>
                  <a:cubicBezTo>
                    <a:pt x="13722" y="16252"/>
                    <a:pt x="13234" y="16939"/>
                    <a:pt x="12929" y="16989"/>
                  </a:cubicBezTo>
                  <a:cubicBezTo>
                    <a:pt x="12624" y="17038"/>
                    <a:pt x="12501" y="16449"/>
                    <a:pt x="12929" y="15761"/>
                  </a:cubicBezTo>
                  <a:cubicBezTo>
                    <a:pt x="13356" y="15074"/>
                    <a:pt x="14332" y="14289"/>
                    <a:pt x="15430" y="13601"/>
                  </a:cubicBezTo>
                  <a:cubicBezTo>
                    <a:pt x="16529" y="12914"/>
                    <a:pt x="17749" y="12325"/>
                    <a:pt x="18664" y="11834"/>
                  </a:cubicBezTo>
                  <a:cubicBezTo>
                    <a:pt x="19579" y="11343"/>
                    <a:pt x="20190" y="10950"/>
                    <a:pt x="20190" y="11049"/>
                  </a:cubicBezTo>
                  <a:cubicBezTo>
                    <a:pt x="20190" y="11147"/>
                    <a:pt x="19579" y="11736"/>
                    <a:pt x="19091" y="12521"/>
                  </a:cubicBezTo>
                  <a:cubicBezTo>
                    <a:pt x="18603" y="13307"/>
                    <a:pt x="18237" y="14289"/>
                    <a:pt x="18664" y="15221"/>
                  </a:cubicBezTo>
                  <a:cubicBezTo>
                    <a:pt x="19091" y="16154"/>
                    <a:pt x="20312" y="17038"/>
                    <a:pt x="21532" y="17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908855" y="5782692"/>
              <a:ext cx="2794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073" y="11670"/>
                    <a:pt x="10145" y="3363"/>
                    <a:pt x="13745" y="870"/>
                  </a:cubicBezTo>
                  <a:cubicBezTo>
                    <a:pt x="17345" y="-1622"/>
                    <a:pt x="19473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972355" y="5897042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20400"/>
                    <a:pt x="7958" y="19200"/>
                    <a:pt x="11558" y="15600"/>
                  </a:cubicBezTo>
                  <a:cubicBezTo>
                    <a:pt x="15158" y="12000"/>
                    <a:pt x="18379" y="6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921825" y="5650980"/>
              <a:ext cx="304474" cy="42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152" fill="norm" stroke="1" extrusionOk="0">
                  <a:moveTo>
                    <a:pt x="656" y="5927"/>
                  </a:moveTo>
                  <a:cubicBezTo>
                    <a:pt x="212" y="5505"/>
                    <a:pt x="-232" y="5084"/>
                    <a:pt x="138" y="4083"/>
                  </a:cubicBezTo>
                  <a:cubicBezTo>
                    <a:pt x="508" y="3082"/>
                    <a:pt x="1691" y="1501"/>
                    <a:pt x="3393" y="658"/>
                  </a:cubicBezTo>
                  <a:cubicBezTo>
                    <a:pt x="5094" y="-185"/>
                    <a:pt x="7313" y="-290"/>
                    <a:pt x="9384" y="764"/>
                  </a:cubicBezTo>
                  <a:cubicBezTo>
                    <a:pt x="11456" y="1817"/>
                    <a:pt x="13379" y="4030"/>
                    <a:pt x="14858" y="6559"/>
                  </a:cubicBezTo>
                  <a:cubicBezTo>
                    <a:pt x="16338" y="9088"/>
                    <a:pt x="17373" y="11932"/>
                    <a:pt x="18187" y="14303"/>
                  </a:cubicBezTo>
                  <a:cubicBezTo>
                    <a:pt x="19001" y="16674"/>
                    <a:pt x="19593" y="18570"/>
                    <a:pt x="20110" y="19730"/>
                  </a:cubicBezTo>
                  <a:cubicBezTo>
                    <a:pt x="20628" y="20889"/>
                    <a:pt x="21072" y="21310"/>
                    <a:pt x="21220" y="21099"/>
                  </a:cubicBezTo>
                  <a:cubicBezTo>
                    <a:pt x="21368" y="20889"/>
                    <a:pt x="21220" y="20046"/>
                    <a:pt x="21072" y="19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962955" y="5865292"/>
              <a:ext cx="2222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360"/>
                    <a:pt x="13371" y="6720"/>
                    <a:pt x="9771" y="9920"/>
                  </a:cubicBezTo>
                  <a:cubicBezTo>
                    <a:pt x="6171" y="13120"/>
                    <a:pt x="3086" y="16160"/>
                    <a:pt x="1543" y="18080"/>
                  </a:cubicBezTo>
                  <a:cubicBezTo>
                    <a:pt x="0" y="20000"/>
                    <a:pt x="0" y="2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3038521" y="5738542"/>
              <a:ext cx="264285" cy="25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758" fill="norm" stroke="1" extrusionOk="0">
                  <a:moveTo>
                    <a:pt x="4433" y="7296"/>
                  </a:moveTo>
                  <a:cubicBezTo>
                    <a:pt x="6147" y="7296"/>
                    <a:pt x="7861" y="7296"/>
                    <a:pt x="9318" y="6599"/>
                  </a:cubicBezTo>
                  <a:cubicBezTo>
                    <a:pt x="10775" y="5902"/>
                    <a:pt x="11975" y="4509"/>
                    <a:pt x="12575" y="3376"/>
                  </a:cubicBezTo>
                  <a:cubicBezTo>
                    <a:pt x="13175" y="2244"/>
                    <a:pt x="13175" y="1373"/>
                    <a:pt x="12833" y="676"/>
                  </a:cubicBezTo>
                  <a:cubicBezTo>
                    <a:pt x="12490" y="-20"/>
                    <a:pt x="11804" y="-543"/>
                    <a:pt x="9747" y="1025"/>
                  </a:cubicBezTo>
                  <a:cubicBezTo>
                    <a:pt x="7690" y="2592"/>
                    <a:pt x="4261" y="6251"/>
                    <a:pt x="2290" y="9212"/>
                  </a:cubicBezTo>
                  <a:cubicBezTo>
                    <a:pt x="318" y="12173"/>
                    <a:pt x="-196" y="14438"/>
                    <a:pt x="61" y="16354"/>
                  </a:cubicBezTo>
                  <a:cubicBezTo>
                    <a:pt x="318" y="18270"/>
                    <a:pt x="1347" y="19838"/>
                    <a:pt x="4004" y="20447"/>
                  </a:cubicBezTo>
                  <a:cubicBezTo>
                    <a:pt x="6661" y="21057"/>
                    <a:pt x="10947" y="20709"/>
                    <a:pt x="14118" y="19925"/>
                  </a:cubicBezTo>
                  <a:cubicBezTo>
                    <a:pt x="17290" y="19141"/>
                    <a:pt x="19347" y="17922"/>
                    <a:pt x="21404" y="16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3188505" y="5471592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3520028" y="5165391"/>
              <a:ext cx="259028" cy="33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20" fill="norm" stroke="1" extrusionOk="0">
                  <a:moveTo>
                    <a:pt x="2524" y="7333"/>
                  </a:moveTo>
                  <a:cubicBezTo>
                    <a:pt x="1646" y="7065"/>
                    <a:pt x="768" y="6796"/>
                    <a:pt x="329" y="6260"/>
                  </a:cubicBezTo>
                  <a:cubicBezTo>
                    <a:pt x="-110" y="5723"/>
                    <a:pt x="-110" y="4918"/>
                    <a:pt x="329" y="3845"/>
                  </a:cubicBezTo>
                  <a:cubicBezTo>
                    <a:pt x="768" y="2772"/>
                    <a:pt x="1646" y="1430"/>
                    <a:pt x="2524" y="692"/>
                  </a:cubicBezTo>
                  <a:cubicBezTo>
                    <a:pt x="3402" y="-46"/>
                    <a:pt x="4280" y="-180"/>
                    <a:pt x="5510" y="222"/>
                  </a:cubicBezTo>
                  <a:cubicBezTo>
                    <a:pt x="6739" y="625"/>
                    <a:pt x="8319" y="1564"/>
                    <a:pt x="10602" y="3778"/>
                  </a:cubicBezTo>
                  <a:cubicBezTo>
                    <a:pt x="12885" y="5991"/>
                    <a:pt x="15870" y="9480"/>
                    <a:pt x="17802" y="12632"/>
                  </a:cubicBezTo>
                  <a:cubicBezTo>
                    <a:pt x="19734" y="15785"/>
                    <a:pt x="20612" y="18603"/>
                    <a:pt x="21490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3614550" y="5369429"/>
              <a:ext cx="107356" cy="18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20" fill="norm" stroke="1" extrusionOk="0">
                  <a:moveTo>
                    <a:pt x="21481" y="802"/>
                  </a:moveTo>
                  <a:cubicBezTo>
                    <a:pt x="19363" y="311"/>
                    <a:pt x="17246" y="-180"/>
                    <a:pt x="15552" y="65"/>
                  </a:cubicBezTo>
                  <a:cubicBezTo>
                    <a:pt x="13857" y="311"/>
                    <a:pt x="12587" y="1293"/>
                    <a:pt x="10046" y="4238"/>
                  </a:cubicBezTo>
                  <a:cubicBezTo>
                    <a:pt x="7505" y="7184"/>
                    <a:pt x="3693" y="12093"/>
                    <a:pt x="1787" y="15161"/>
                  </a:cubicBezTo>
                  <a:cubicBezTo>
                    <a:pt x="-119" y="18229"/>
                    <a:pt x="-119" y="19456"/>
                    <a:pt x="93" y="20193"/>
                  </a:cubicBezTo>
                  <a:cubicBezTo>
                    <a:pt x="305" y="20929"/>
                    <a:pt x="728" y="21175"/>
                    <a:pt x="1152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3817155" y="5293277"/>
              <a:ext cx="273051" cy="18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2269"/>
                  </a:moveTo>
                  <a:cubicBezTo>
                    <a:pt x="502" y="1287"/>
                    <a:pt x="1005" y="305"/>
                    <a:pt x="1758" y="59"/>
                  </a:cubicBezTo>
                  <a:cubicBezTo>
                    <a:pt x="2512" y="-186"/>
                    <a:pt x="3516" y="305"/>
                    <a:pt x="4521" y="1900"/>
                  </a:cubicBezTo>
                  <a:cubicBezTo>
                    <a:pt x="5526" y="3496"/>
                    <a:pt x="6530" y="6196"/>
                    <a:pt x="6447" y="9387"/>
                  </a:cubicBezTo>
                  <a:cubicBezTo>
                    <a:pt x="6363" y="12578"/>
                    <a:pt x="5191" y="16259"/>
                    <a:pt x="4186" y="18469"/>
                  </a:cubicBezTo>
                  <a:cubicBezTo>
                    <a:pt x="3181" y="20678"/>
                    <a:pt x="2344" y="21414"/>
                    <a:pt x="1842" y="21046"/>
                  </a:cubicBezTo>
                  <a:cubicBezTo>
                    <a:pt x="1340" y="20678"/>
                    <a:pt x="1172" y="19205"/>
                    <a:pt x="2260" y="16259"/>
                  </a:cubicBezTo>
                  <a:cubicBezTo>
                    <a:pt x="3349" y="13314"/>
                    <a:pt x="5693" y="8896"/>
                    <a:pt x="7200" y="6319"/>
                  </a:cubicBezTo>
                  <a:cubicBezTo>
                    <a:pt x="8707" y="3741"/>
                    <a:pt x="9377" y="3005"/>
                    <a:pt x="10130" y="2391"/>
                  </a:cubicBezTo>
                  <a:cubicBezTo>
                    <a:pt x="10884" y="1778"/>
                    <a:pt x="11721" y="1287"/>
                    <a:pt x="12307" y="1655"/>
                  </a:cubicBezTo>
                  <a:cubicBezTo>
                    <a:pt x="12893" y="2023"/>
                    <a:pt x="13228" y="3250"/>
                    <a:pt x="13144" y="5705"/>
                  </a:cubicBezTo>
                  <a:cubicBezTo>
                    <a:pt x="13060" y="8159"/>
                    <a:pt x="12558" y="11841"/>
                    <a:pt x="13479" y="14664"/>
                  </a:cubicBezTo>
                  <a:cubicBezTo>
                    <a:pt x="14400" y="17487"/>
                    <a:pt x="16744" y="19450"/>
                    <a:pt x="18335" y="20432"/>
                  </a:cubicBezTo>
                  <a:cubicBezTo>
                    <a:pt x="19926" y="21414"/>
                    <a:pt x="20763" y="21414"/>
                    <a:pt x="21600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2985305" y="6151042"/>
              <a:ext cx="914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0" y="19800"/>
                    <a:pt x="3100" y="18000"/>
                    <a:pt x="4850" y="16200"/>
                  </a:cubicBezTo>
                  <a:cubicBezTo>
                    <a:pt x="6600" y="14400"/>
                    <a:pt x="8550" y="12600"/>
                    <a:pt x="10475" y="10800"/>
                  </a:cubicBezTo>
                  <a:cubicBezTo>
                    <a:pt x="12400" y="9000"/>
                    <a:pt x="14300" y="7200"/>
                    <a:pt x="16150" y="54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112305" y="6544742"/>
              <a:ext cx="323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6" y="16800"/>
                    <a:pt x="8753" y="12000"/>
                    <a:pt x="12353" y="8400"/>
                  </a:cubicBezTo>
                  <a:cubicBezTo>
                    <a:pt x="15953" y="4800"/>
                    <a:pt x="1877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3536923" y="6331964"/>
              <a:ext cx="235783" cy="33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71" fill="norm" stroke="1" extrusionOk="0">
                  <a:moveTo>
                    <a:pt x="3485" y="6770"/>
                  </a:moveTo>
                  <a:cubicBezTo>
                    <a:pt x="2538" y="6497"/>
                    <a:pt x="1590" y="6224"/>
                    <a:pt x="832" y="5403"/>
                  </a:cubicBezTo>
                  <a:cubicBezTo>
                    <a:pt x="74" y="4583"/>
                    <a:pt x="-494" y="3216"/>
                    <a:pt x="643" y="2054"/>
                  </a:cubicBezTo>
                  <a:cubicBezTo>
                    <a:pt x="1780" y="892"/>
                    <a:pt x="4622" y="-65"/>
                    <a:pt x="7085" y="3"/>
                  </a:cubicBezTo>
                  <a:cubicBezTo>
                    <a:pt x="9548" y="72"/>
                    <a:pt x="11632" y="1165"/>
                    <a:pt x="13527" y="3626"/>
                  </a:cubicBezTo>
                  <a:cubicBezTo>
                    <a:pt x="15422" y="6087"/>
                    <a:pt x="17127" y="9915"/>
                    <a:pt x="18074" y="12854"/>
                  </a:cubicBezTo>
                  <a:cubicBezTo>
                    <a:pt x="19022" y="15793"/>
                    <a:pt x="19211" y="17844"/>
                    <a:pt x="19495" y="19279"/>
                  </a:cubicBezTo>
                  <a:cubicBezTo>
                    <a:pt x="19780" y="20715"/>
                    <a:pt x="20159" y="21535"/>
                    <a:pt x="20443" y="21467"/>
                  </a:cubicBezTo>
                  <a:cubicBezTo>
                    <a:pt x="20727" y="21398"/>
                    <a:pt x="20917" y="20441"/>
                    <a:pt x="21106" y="19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3531405" y="6498175"/>
              <a:ext cx="181257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098" y="1785"/>
                  </a:moveTo>
                  <a:cubicBezTo>
                    <a:pt x="21349" y="893"/>
                    <a:pt x="21600" y="0"/>
                    <a:pt x="21474" y="0"/>
                  </a:cubicBezTo>
                  <a:cubicBezTo>
                    <a:pt x="21349" y="0"/>
                    <a:pt x="20847" y="893"/>
                    <a:pt x="17707" y="3838"/>
                  </a:cubicBezTo>
                  <a:cubicBezTo>
                    <a:pt x="14567" y="6783"/>
                    <a:pt x="8791" y="11782"/>
                    <a:pt x="5400" y="14638"/>
                  </a:cubicBezTo>
                  <a:cubicBezTo>
                    <a:pt x="2009" y="17494"/>
                    <a:pt x="1005" y="18208"/>
                    <a:pt x="502" y="19012"/>
                  </a:cubicBezTo>
                  <a:cubicBezTo>
                    <a:pt x="0" y="19815"/>
                    <a:pt x="0" y="207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4369605" y="5230292"/>
              <a:ext cx="25401" cy="1583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21600" y="0"/>
                  </a:moveTo>
                  <a:cubicBezTo>
                    <a:pt x="16200" y="1182"/>
                    <a:pt x="10800" y="2365"/>
                    <a:pt x="9000" y="3518"/>
                  </a:cubicBezTo>
                  <a:cubicBezTo>
                    <a:pt x="7200" y="4672"/>
                    <a:pt x="9000" y="5797"/>
                    <a:pt x="9900" y="6950"/>
                  </a:cubicBezTo>
                  <a:cubicBezTo>
                    <a:pt x="10800" y="8104"/>
                    <a:pt x="10800" y="9286"/>
                    <a:pt x="11700" y="10411"/>
                  </a:cubicBezTo>
                  <a:cubicBezTo>
                    <a:pt x="12600" y="11535"/>
                    <a:pt x="14400" y="12602"/>
                    <a:pt x="14400" y="13684"/>
                  </a:cubicBezTo>
                  <a:cubicBezTo>
                    <a:pt x="14400" y="14765"/>
                    <a:pt x="12600" y="15861"/>
                    <a:pt x="9900" y="16914"/>
                  </a:cubicBezTo>
                  <a:cubicBezTo>
                    <a:pt x="7200" y="17966"/>
                    <a:pt x="3600" y="18976"/>
                    <a:pt x="1800" y="19682"/>
                  </a:cubicBezTo>
                  <a:cubicBezTo>
                    <a:pt x="0" y="20389"/>
                    <a:pt x="0" y="20793"/>
                    <a:pt x="0" y="21095"/>
                  </a:cubicBezTo>
                  <a:cubicBezTo>
                    <a:pt x="0" y="21398"/>
                    <a:pt x="0" y="21600"/>
                    <a:pt x="1800" y="21571"/>
                  </a:cubicBezTo>
                  <a:cubicBezTo>
                    <a:pt x="3600" y="21542"/>
                    <a:pt x="7200" y="21283"/>
                    <a:pt x="10800" y="21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4499556" y="6705858"/>
              <a:ext cx="126166" cy="13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976" fill="norm" stroke="1" extrusionOk="0">
                  <a:moveTo>
                    <a:pt x="13538" y="4410"/>
                  </a:moveTo>
                  <a:cubicBezTo>
                    <a:pt x="12458" y="2504"/>
                    <a:pt x="11378" y="598"/>
                    <a:pt x="10118" y="121"/>
                  </a:cubicBezTo>
                  <a:cubicBezTo>
                    <a:pt x="8858" y="-355"/>
                    <a:pt x="7418" y="598"/>
                    <a:pt x="5978" y="2504"/>
                  </a:cubicBezTo>
                  <a:cubicBezTo>
                    <a:pt x="4538" y="4410"/>
                    <a:pt x="3098" y="7269"/>
                    <a:pt x="2018" y="9810"/>
                  </a:cubicBezTo>
                  <a:cubicBezTo>
                    <a:pt x="938" y="12351"/>
                    <a:pt x="218" y="14574"/>
                    <a:pt x="38" y="16639"/>
                  </a:cubicBezTo>
                  <a:cubicBezTo>
                    <a:pt x="-142" y="18704"/>
                    <a:pt x="218" y="20610"/>
                    <a:pt x="3278" y="20927"/>
                  </a:cubicBezTo>
                  <a:cubicBezTo>
                    <a:pt x="6338" y="21245"/>
                    <a:pt x="12098" y="19974"/>
                    <a:pt x="15878" y="17751"/>
                  </a:cubicBezTo>
                  <a:cubicBezTo>
                    <a:pt x="19658" y="15527"/>
                    <a:pt x="21458" y="12351"/>
                    <a:pt x="21458" y="9333"/>
                  </a:cubicBezTo>
                  <a:cubicBezTo>
                    <a:pt x="21458" y="6316"/>
                    <a:pt x="19658" y="3457"/>
                    <a:pt x="18038" y="2027"/>
                  </a:cubicBezTo>
                  <a:cubicBezTo>
                    <a:pt x="16418" y="598"/>
                    <a:pt x="14978" y="598"/>
                    <a:pt x="13538" y="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485126" y="4995706"/>
              <a:ext cx="254896" cy="19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004" fill="norm" stroke="1" extrusionOk="0">
                  <a:moveTo>
                    <a:pt x="11679" y="6782"/>
                  </a:moveTo>
                  <a:cubicBezTo>
                    <a:pt x="10429" y="9510"/>
                    <a:pt x="9180" y="12239"/>
                    <a:pt x="7484" y="13830"/>
                  </a:cubicBezTo>
                  <a:cubicBezTo>
                    <a:pt x="5788" y="15422"/>
                    <a:pt x="3646" y="15877"/>
                    <a:pt x="2307" y="14967"/>
                  </a:cubicBezTo>
                  <a:cubicBezTo>
                    <a:pt x="968" y="14058"/>
                    <a:pt x="433" y="11784"/>
                    <a:pt x="165" y="10079"/>
                  </a:cubicBezTo>
                  <a:cubicBezTo>
                    <a:pt x="-103" y="8373"/>
                    <a:pt x="-103" y="7237"/>
                    <a:pt x="611" y="6100"/>
                  </a:cubicBezTo>
                  <a:cubicBezTo>
                    <a:pt x="1325" y="4963"/>
                    <a:pt x="2753" y="3826"/>
                    <a:pt x="4628" y="4167"/>
                  </a:cubicBezTo>
                  <a:cubicBezTo>
                    <a:pt x="6502" y="4508"/>
                    <a:pt x="8823" y="6327"/>
                    <a:pt x="10518" y="9055"/>
                  </a:cubicBezTo>
                  <a:cubicBezTo>
                    <a:pt x="12214" y="11784"/>
                    <a:pt x="13285" y="15422"/>
                    <a:pt x="14357" y="17695"/>
                  </a:cubicBezTo>
                  <a:cubicBezTo>
                    <a:pt x="15428" y="19969"/>
                    <a:pt x="16499" y="20879"/>
                    <a:pt x="17391" y="20992"/>
                  </a:cubicBezTo>
                  <a:cubicBezTo>
                    <a:pt x="18284" y="21106"/>
                    <a:pt x="18998" y="20424"/>
                    <a:pt x="19801" y="18150"/>
                  </a:cubicBezTo>
                  <a:cubicBezTo>
                    <a:pt x="20604" y="15877"/>
                    <a:pt x="21497" y="12011"/>
                    <a:pt x="21497" y="8714"/>
                  </a:cubicBezTo>
                  <a:cubicBezTo>
                    <a:pt x="21497" y="5418"/>
                    <a:pt x="20604" y="2689"/>
                    <a:pt x="19712" y="1211"/>
                  </a:cubicBezTo>
                  <a:cubicBezTo>
                    <a:pt x="18819" y="-267"/>
                    <a:pt x="17927" y="-494"/>
                    <a:pt x="16052" y="1098"/>
                  </a:cubicBezTo>
                  <a:cubicBezTo>
                    <a:pt x="14178" y="2689"/>
                    <a:pt x="11322" y="6100"/>
                    <a:pt x="9715" y="8828"/>
                  </a:cubicBezTo>
                  <a:cubicBezTo>
                    <a:pt x="8109" y="11557"/>
                    <a:pt x="7752" y="13603"/>
                    <a:pt x="7395" y="15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3315505" y="6297092"/>
              <a:ext cx="571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3008"/>
                    <a:pt x="1600" y="6015"/>
                    <a:pt x="2000" y="9068"/>
                  </a:cubicBezTo>
                  <a:cubicBezTo>
                    <a:pt x="2400" y="12122"/>
                    <a:pt x="2400" y="15220"/>
                    <a:pt x="3600" y="17180"/>
                  </a:cubicBezTo>
                  <a:cubicBezTo>
                    <a:pt x="4800" y="19139"/>
                    <a:pt x="7200" y="19959"/>
                    <a:pt x="10000" y="20506"/>
                  </a:cubicBezTo>
                  <a:cubicBezTo>
                    <a:pt x="12800" y="21053"/>
                    <a:pt x="16000" y="21327"/>
                    <a:pt x="18000" y="21463"/>
                  </a:cubicBezTo>
                  <a:cubicBezTo>
                    <a:pt x="20000" y="21600"/>
                    <a:pt x="208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4802348" y="4988992"/>
              <a:ext cx="19590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1497" y="0"/>
                  </a:moveTo>
                  <a:cubicBezTo>
                    <a:pt x="15923" y="2933"/>
                    <a:pt x="10349" y="5867"/>
                    <a:pt x="6981" y="7600"/>
                  </a:cubicBezTo>
                  <a:cubicBezTo>
                    <a:pt x="3613" y="9333"/>
                    <a:pt x="2452" y="9867"/>
                    <a:pt x="1523" y="10667"/>
                  </a:cubicBezTo>
                  <a:cubicBezTo>
                    <a:pt x="594" y="11467"/>
                    <a:pt x="-103" y="12533"/>
                    <a:pt x="13" y="13467"/>
                  </a:cubicBezTo>
                  <a:cubicBezTo>
                    <a:pt x="129" y="14400"/>
                    <a:pt x="1058" y="15200"/>
                    <a:pt x="4194" y="16400"/>
                  </a:cubicBezTo>
                  <a:cubicBezTo>
                    <a:pt x="7329" y="17600"/>
                    <a:pt x="12671" y="19200"/>
                    <a:pt x="15923" y="20133"/>
                  </a:cubicBezTo>
                  <a:cubicBezTo>
                    <a:pt x="19174" y="21067"/>
                    <a:pt x="20336" y="21333"/>
                    <a:pt x="21497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4819237" y="5103292"/>
              <a:ext cx="557902" cy="1526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75" fill="norm" stroke="1" extrusionOk="0">
                  <a:moveTo>
                    <a:pt x="2003" y="0"/>
                  </a:moveTo>
                  <a:cubicBezTo>
                    <a:pt x="4122" y="209"/>
                    <a:pt x="6241" y="419"/>
                    <a:pt x="7912" y="658"/>
                  </a:cubicBezTo>
                  <a:cubicBezTo>
                    <a:pt x="9583" y="898"/>
                    <a:pt x="10806" y="1167"/>
                    <a:pt x="12151" y="1556"/>
                  </a:cubicBezTo>
                  <a:cubicBezTo>
                    <a:pt x="13496" y="1945"/>
                    <a:pt x="14963" y="2453"/>
                    <a:pt x="16226" y="3141"/>
                  </a:cubicBezTo>
                  <a:cubicBezTo>
                    <a:pt x="17490" y="3829"/>
                    <a:pt x="18549" y="4697"/>
                    <a:pt x="19405" y="5594"/>
                  </a:cubicBezTo>
                  <a:cubicBezTo>
                    <a:pt x="20261" y="6492"/>
                    <a:pt x="20913" y="7419"/>
                    <a:pt x="21239" y="8362"/>
                  </a:cubicBezTo>
                  <a:cubicBezTo>
                    <a:pt x="21565" y="9304"/>
                    <a:pt x="21565" y="10261"/>
                    <a:pt x="21239" y="11159"/>
                  </a:cubicBezTo>
                  <a:cubicBezTo>
                    <a:pt x="20913" y="12057"/>
                    <a:pt x="20261" y="12894"/>
                    <a:pt x="19690" y="13627"/>
                  </a:cubicBezTo>
                  <a:cubicBezTo>
                    <a:pt x="19120" y="14360"/>
                    <a:pt x="18631" y="14988"/>
                    <a:pt x="17856" y="15661"/>
                  </a:cubicBezTo>
                  <a:cubicBezTo>
                    <a:pt x="17082" y="16335"/>
                    <a:pt x="16022" y="17053"/>
                    <a:pt x="14677" y="17666"/>
                  </a:cubicBezTo>
                  <a:cubicBezTo>
                    <a:pt x="13333" y="18279"/>
                    <a:pt x="11702" y="18788"/>
                    <a:pt x="10113" y="19192"/>
                  </a:cubicBezTo>
                  <a:cubicBezTo>
                    <a:pt x="8523" y="19596"/>
                    <a:pt x="6975" y="19895"/>
                    <a:pt x="5508" y="20239"/>
                  </a:cubicBezTo>
                  <a:cubicBezTo>
                    <a:pt x="4040" y="20583"/>
                    <a:pt x="2655" y="20972"/>
                    <a:pt x="1840" y="21226"/>
                  </a:cubicBezTo>
                  <a:cubicBezTo>
                    <a:pt x="1025" y="21480"/>
                    <a:pt x="780" y="21600"/>
                    <a:pt x="739" y="21570"/>
                  </a:cubicBezTo>
                  <a:cubicBezTo>
                    <a:pt x="699" y="21540"/>
                    <a:pt x="862" y="21361"/>
                    <a:pt x="1269" y="20942"/>
                  </a:cubicBezTo>
                  <a:cubicBezTo>
                    <a:pt x="1677" y="20523"/>
                    <a:pt x="2329" y="19865"/>
                    <a:pt x="2696" y="19431"/>
                  </a:cubicBezTo>
                  <a:cubicBezTo>
                    <a:pt x="3062" y="18997"/>
                    <a:pt x="3144" y="18788"/>
                    <a:pt x="2981" y="18713"/>
                  </a:cubicBezTo>
                  <a:cubicBezTo>
                    <a:pt x="2818" y="18638"/>
                    <a:pt x="2410" y="18698"/>
                    <a:pt x="1962" y="18863"/>
                  </a:cubicBezTo>
                  <a:cubicBezTo>
                    <a:pt x="1514" y="19027"/>
                    <a:pt x="1025" y="19296"/>
                    <a:pt x="658" y="19625"/>
                  </a:cubicBezTo>
                  <a:cubicBezTo>
                    <a:pt x="291" y="19955"/>
                    <a:pt x="47" y="20343"/>
                    <a:pt x="6" y="20613"/>
                  </a:cubicBezTo>
                  <a:cubicBezTo>
                    <a:pt x="-35" y="20882"/>
                    <a:pt x="128" y="21032"/>
                    <a:pt x="454" y="21106"/>
                  </a:cubicBezTo>
                  <a:cubicBezTo>
                    <a:pt x="780" y="21181"/>
                    <a:pt x="1269" y="21181"/>
                    <a:pt x="2533" y="21017"/>
                  </a:cubicBezTo>
                  <a:cubicBezTo>
                    <a:pt x="3796" y="20852"/>
                    <a:pt x="5834" y="20523"/>
                    <a:pt x="7301" y="20329"/>
                  </a:cubicBezTo>
                  <a:cubicBezTo>
                    <a:pt x="8768" y="20134"/>
                    <a:pt x="9665" y="20074"/>
                    <a:pt x="10561" y="2001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6071405" y="5959972"/>
              <a:ext cx="241301" cy="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1" fill="norm" stroke="1" extrusionOk="0">
                  <a:moveTo>
                    <a:pt x="0" y="20021"/>
                  </a:moveTo>
                  <a:cubicBezTo>
                    <a:pt x="4926" y="11381"/>
                    <a:pt x="9853" y="2741"/>
                    <a:pt x="13358" y="581"/>
                  </a:cubicBezTo>
                  <a:cubicBezTo>
                    <a:pt x="16863" y="-1579"/>
                    <a:pt x="18947" y="2741"/>
                    <a:pt x="20084" y="5981"/>
                  </a:cubicBezTo>
                  <a:cubicBezTo>
                    <a:pt x="21221" y="9221"/>
                    <a:pt x="21411" y="11381"/>
                    <a:pt x="21600" y="13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6084105" y="6119292"/>
              <a:ext cx="279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18" y="16200"/>
                    <a:pt x="12436" y="10800"/>
                    <a:pt x="16036" y="7200"/>
                  </a:cubicBezTo>
                  <a:cubicBezTo>
                    <a:pt x="19636" y="3600"/>
                    <a:pt x="20618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6985805" y="5642802"/>
              <a:ext cx="345795" cy="41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45" fill="norm" stroke="1" extrusionOk="0">
                  <a:moveTo>
                    <a:pt x="0" y="3576"/>
                  </a:moveTo>
                  <a:cubicBezTo>
                    <a:pt x="1185" y="2388"/>
                    <a:pt x="2371" y="1200"/>
                    <a:pt x="3754" y="552"/>
                  </a:cubicBezTo>
                  <a:cubicBezTo>
                    <a:pt x="5137" y="-96"/>
                    <a:pt x="6717" y="-204"/>
                    <a:pt x="8363" y="390"/>
                  </a:cubicBezTo>
                  <a:cubicBezTo>
                    <a:pt x="10010" y="984"/>
                    <a:pt x="11722" y="2280"/>
                    <a:pt x="13500" y="4710"/>
                  </a:cubicBezTo>
                  <a:cubicBezTo>
                    <a:pt x="15278" y="7140"/>
                    <a:pt x="17122" y="10704"/>
                    <a:pt x="18439" y="13458"/>
                  </a:cubicBezTo>
                  <a:cubicBezTo>
                    <a:pt x="19756" y="16212"/>
                    <a:pt x="20546" y="18156"/>
                    <a:pt x="21007" y="19452"/>
                  </a:cubicBezTo>
                  <a:cubicBezTo>
                    <a:pt x="21468" y="20748"/>
                    <a:pt x="21600" y="21396"/>
                    <a:pt x="21468" y="21342"/>
                  </a:cubicBezTo>
                  <a:cubicBezTo>
                    <a:pt x="21337" y="21288"/>
                    <a:pt x="20941" y="20532"/>
                    <a:pt x="20546" y="19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7093198" y="5888248"/>
              <a:ext cx="152958" cy="22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35" fill="norm" stroke="1" extrusionOk="0">
                  <a:moveTo>
                    <a:pt x="21382" y="236"/>
                  </a:moveTo>
                  <a:cubicBezTo>
                    <a:pt x="19903" y="32"/>
                    <a:pt x="18423" y="-172"/>
                    <a:pt x="17240" y="236"/>
                  </a:cubicBezTo>
                  <a:cubicBezTo>
                    <a:pt x="16056" y="643"/>
                    <a:pt x="15168" y="1662"/>
                    <a:pt x="12949" y="4413"/>
                  </a:cubicBezTo>
                  <a:cubicBezTo>
                    <a:pt x="10730" y="7164"/>
                    <a:pt x="7179" y="11647"/>
                    <a:pt x="4960" y="14398"/>
                  </a:cubicBezTo>
                  <a:cubicBezTo>
                    <a:pt x="2741" y="17149"/>
                    <a:pt x="1853" y="18168"/>
                    <a:pt x="1114" y="19186"/>
                  </a:cubicBezTo>
                  <a:cubicBezTo>
                    <a:pt x="374" y="20205"/>
                    <a:pt x="-218" y="21224"/>
                    <a:pt x="78" y="21326"/>
                  </a:cubicBezTo>
                  <a:cubicBezTo>
                    <a:pt x="374" y="21428"/>
                    <a:pt x="1557" y="20613"/>
                    <a:pt x="2741" y="19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7512855" y="597959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8079687" y="5746749"/>
              <a:ext cx="245969" cy="20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0958" fill="norm" stroke="1" extrusionOk="0">
                  <a:moveTo>
                    <a:pt x="3123" y="7715"/>
                  </a:moveTo>
                  <a:cubicBezTo>
                    <a:pt x="4031" y="8376"/>
                    <a:pt x="4938" y="9038"/>
                    <a:pt x="6300" y="8817"/>
                  </a:cubicBezTo>
                  <a:cubicBezTo>
                    <a:pt x="7661" y="8597"/>
                    <a:pt x="9476" y="7495"/>
                    <a:pt x="10747" y="6503"/>
                  </a:cubicBezTo>
                  <a:cubicBezTo>
                    <a:pt x="12017" y="5511"/>
                    <a:pt x="12743" y="4629"/>
                    <a:pt x="13106" y="3638"/>
                  </a:cubicBezTo>
                  <a:cubicBezTo>
                    <a:pt x="13469" y="2646"/>
                    <a:pt x="13469" y="1544"/>
                    <a:pt x="12471" y="772"/>
                  </a:cubicBezTo>
                  <a:cubicBezTo>
                    <a:pt x="11473" y="1"/>
                    <a:pt x="9476" y="-440"/>
                    <a:pt x="7389" y="662"/>
                  </a:cubicBezTo>
                  <a:cubicBezTo>
                    <a:pt x="5301" y="1764"/>
                    <a:pt x="3123" y="4409"/>
                    <a:pt x="1671" y="7274"/>
                  </a:cubicBezTo>
                  <a:cubicBezTo>
                    <a:pt x="219" y="10140"/>
                    <a:pt x="-507" y="13225"/>
                    <a:pt x="401" y="15870"/>
                  </a:cubicBezTo>
                  <a:cubicBezTo>
                    <a:pt x="1308" y="18515"/>
                    <a:pt x="3849" y="20719"/>
                    <a:pt x="7570" y="20940"/>
                  </a:cubicBezTo>
                  <a:cubicBezTo>
                    <a:pt x="11291" y="21160"/>
                    <a:pt x="16192" y="19397"/>
                    <a:pt x="21093" y="17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8160555" y="5535092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4400"/>
                    <a:pt x="7897" y="7200"/>
                    <a:pt x="11497" y="3600"/>
                  </a:cubicBezTo>
                  <a:cubicBezTo>
                    <a:pt x="15097" y="0"/>
                    <a:pt x="1834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8413335" y="5329085"/>
              <a:ext cx="185371" cy="25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06" fill="norm" stroke="1" extrusionOk="0">
                  <a:moveTo>
                    <a:pt x="4560" y="7608"/>
                  </a:moveTo>
                  <a:cubicBezTo>
                    <a:pt x="3332" y="7433"/>
                    <a:pt x="2105" y="7257"/>
                    <a:pt x="1246" y="6730"/>
                  </a:cubicBezTo>
                  <a:cubicBezTo>
                    <a:pt x="387" y="6204"/>
                    <a:pt x="-104" y="5326"/>
                    <a:pt x="19" y="4096"/>
                  </a:cubicBezTo>
                  <a:cubicBezTo>
                    <a:pt x="141" y="2867"/>
                    <a:pt x="878" y="1286"/>
                    <a:pt x="2473" y="496"/>
                  </a:cubicBezTo>
                  <a:cubicBezTo>
                    <a:pt x="4069" y="-294"/>
                    <a:pt x="6523" y="-294"/>
                    <a:pt x="9469" y="1638"/>
                  </a:cubicBezTo>
                  <a:cubicBezTo>
                    <a:pt x="12414" y="3569"/>
                    <a:pt x="15851" y="7433"/>
                    <a:pt x="17937" y="11033"/>
                  </a:cubicBezTo>
                  <a:cubicBezTo>
                    <a:pt x="20023" y="14633"/>
                    <a:pt x="20760" y="17969"/>
                    <a:pt x="21496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8478055" y="5439842"/>
              <a:ext cx="82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3"/>
                    <a:pt x="7200" y="10286"/>
                    <a:pt x="3600" y="13886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8630455" y="5420229"/>
              <a:ext cx="152401" cy="17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829"/>
                  </a:moveTo>
                  <a:cubicBezTo>
                    <a:pt x="1500" y="321"/>
                    <a:pt x="3000" y="-187"/>
                    <a:pt x="4350" y="67"/>
                  </a:cubicBezTo>
                  <a:cubicBezTo>
                    <a:pt x="5700" y="321"/>
                    <a:pt x="6900" y="1338"/>
                    <a:pt x="7650" y="2481"/>
                  </a:cubicBezTo>
                  <a:cubicBezTo>
                    <a:pt x="8400" y="3625"/>
                    <a:pt x="8700" y="4895"/>
                    <a:pt x="8850" y="6420"/>
                  </a:cubicBezTo>
                  <a:cubicBezTo>
                    <a:pt x="9000" y="7945"/>
                    <a:pt x="9000" y="9724"/>
                    <a:pt x="8250" y="11121"/>
                  </a:cubicBezTo>
                  <a:cubicBezTo>
                    <a:pt x="7500" y="12519"/>
                    <a:pt x="6000" y="13535"/>
                    <a:pt x="5250" y="13408"/>
                  </a:cubicBezTo>
                  <a:cubicBezTo>
                    <a:pt x="4500" y="13281"/>
                    <a:pt x="4500" y="12011"/>
                    <a:pt x="4950" y="10867"/>
                  </a:cubicBezTo>
                  <a:cubicBezTo>
                    <a:pt x="5400" y="9724"/>
                    <a:pt x="6300" y="8707"/>
                    <a:pt x="7350" y="7691"/>
                  </a:cubicBezTo>
                  <a:cubicBezTo>
                    <a:pt x="8400" y="6674"/>
                    <a:pt x="9600" y="5658"/>
                    <a:pt x="10950" y="4895"/>
                  </a:cubicBezTo>
                  <a:cubicBezTo>
                    <a:pt x="12300" y="4133"/>
                    <a:pt x="13800" y="3625"/>
                    <a:pt x="14250" y="4387"/>
                  </a:cubicBezTo>
                  <a:cubicBezTo>
                    <a:pt x="14700" y="5149"/>
                    <a:pt x="14100" y="7182"/>
                    <a:pt x="14400" y="9724"/>
                  </a:cubicBezTo>
                  <a:cubicBezTo>
                    <a:pt x="14700" y="12265"/>
                    <a:pt x="15900" y="15314"/>
                    <a:pt x="17250" y="17347"/>
                  </a:cubicBezTo>
                  <a:cubicBezTo>
                    <a:pt x="18600" y="19380"/>
                    <a:pt x="20100" y="20397"/>
                    <a:pt x="21600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8090705" y="6074842"/>
              <a:ext cx="565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93" y="18000"/>
                    <a:pt x="5987" y="14400"/>
                    <a:pt x="8858" y="11400"/>
                  </a:cubicBezTo>
                  <a:cubicBezTo>
                    <a:pt x="11730" y="8400"/>
                    <a:pt x="14481" y="6000"/>
                    <a:pt x="16584" y="4200"/>
                  </a:cubicBezTo>
                  <a:cubicBezTo>
                    <a:pt x="18688" y="2400"/>
                    <a:pt x="2014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8251836" y="6221246"/>
              <a:ext cx="207170" cy="20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122" fill="norm" stroke="1" extrusionOk="0">
                  <a:moveTo>
                    <a:pt x="4337" y="9881"/>
                  </a:moveTo>
                  <a:cubicBezTo>
                    <a:pt x="2810" y="8118"/>
                    <a:pt x="1282" y="6355"/>
                    <a:pt x="519" y="4922"/>
                  </a:cubicBezTo>
                  <a:cubicBezTo>
                    <a:pt x="-245" y="3489"/>
                    <a:pt x="-245" y="2387"/>
                    <a:pt x="1064" y="1395"/>
                  </a:cubicBezTo>
                  <a:cubicBezTo>
                    <a:pt x="2373" y="404"/>
                    <a:pt x="4991" y="-478"/>
                    <a:pt x="8155" y="293"/>
                  </a:cubicBezTo>
                  <a:cubicBezTo>
                    <a:pt x="11319" y="1065"/>
                    <a:pt x="15028" y="3489"/>
                    <a:pt x="17319" y="7236"/>
                  </a:cubicBezTo>
                  <a:cubicBezTo>
                    <a:pt x="19610" y="10983"/>
                    <a:pt x="20482" y="16053"/>
                    <a:pt x="21355" y="21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8281205" y="6323737"/>
              <a:ext cx="165101" cy="15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21600" y="714"/>
                  </a:moveTo>
                  <a:cubicBezTo>
                    <a:pt x="19662" y="122"/>
                    <a:pt x="17723" y="-470"/>
                    <a:pt x="15785" y="566"/>
                  </a:cubicBezTo>
                  <a:cubicBezTo>
                    <a:pt x="13846" y="1601"/>
                    <a:pt x="11908" y="4264"/>
                    <a:pt x="9277" y="7963"/>
                  </a:cubicBezTo>
                  <a:cubicBezTo>
                    <a:pt x="6646" y="11662"/>
                    <a:pt x="3323" y="16396"/>
                    <a:pt x="0" y="21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9100355" y="5452542"/>
              <a:ext cx="35984" cy="1046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0" y="0"/>
                  </a:moveTo>
                  <a:cubicBezTo>
                    <a:pt x="6353" y="1571"/>
                    <a:pt x="12706" y="3142"/>
                    <a:pt x="16518" y="4778"/>
                  </a:cubicBezTo>
                  <a:cubicBezTo>
                    <a:pt x="20329" y="6415"/>
                    <a:pt x="21600" y="8116"/>
                    <a:pt x="21600" y="9840"/>
                  </a:cubicBezTo>
                  <a:cubicBezTo>
                    <a:pt x="21600" y="11564"/>
                    <a:pt x="20329" y="13309"/>
                    <a:pt x="17153" y="14858"/>
                  </a:cubicBezTo>
                  <a:cubicBezTo>
                    <a:pt x="13976" y="16407"/>
                    <a:pt x="8894" y="17760"/>
                    <a:pt x="5718" y="18764"/>
                  </a:cubicBezTo>
                  <a:cubicBezTo>
                    <a:pt x="2541" y="19767"/>
                    <a:pt x="1271" y="20422"/>
                    <a:pt x="1271" y="20880"/>
                  </a:cubicBezTo>
                  <a:cubicBezTo>
                    <a:pt x="1271" y="21338"/>
                    <a:pt x="2541" y="21600"/>
                    <a:pt x="5082" y="21578"/>
                  </a:cubicBezTo>
                  <a:cubicBezTo>
                    <a:pt x="7624" y="21556"/>
                    <a:pt x="11435" y="21251"/>
                    <a:pt x="15247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9204898" y="6431439"/>
              <a:ext cx="217268" cy="17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070" fill="norm" stroke="1" extrusionOk="0">
                  <a:moveTo>
                    <a:pt x="10823" y="3781"/>
                  </a:moveTo>
                  <a:cubicBezTo>
                    <a:pt x="11440" y="4822"/>
                    <a:pt x="12057" y="5863"/>
                    <a:pt x="11954" y="7684"/>
                  </a:cubicBezTo>
                  <a:cubicBezTo>
                    <a:pt x="11851" y="9506"/>
                    <a:pt x="11029" y="12108"/>
                    <a:pt x="9589" y="14581"/>
                  </a:cubicBezTo>
                  <a:cubicBezTo>
                    <a:pt x="8149" y="17053"/>
                    <a:pt x="6091" y="19395"/>
                    <a:pt x="4549" y="20436"/>
                  </a:cubicBezTo>
                  <a:cubicBezTo>
                    <a:pt x="3006" y="21477"/>
                    <a:pt x="1977" y="21217"/>
                    <a:pt x="1257" y="19785"/>
                  </a:cubicBezTo>
                  <a:cubicBezTo>
                    <a:pt x="537" y="18354"/>
                    <a:pt x="126" y="15752"/>
                    <a:pt x="23" y="13670"/>
                  </a:cubicBezTo>
                  <a:cubicBezTo>
                    <a:pt x="-80" y="11588"/>
                    <a:pt x="126" y="10026"/>
                    <a:pt x="1566" y="8725"/>
                  </a:cubicBezTo>
                  <a:cubicBezTo>
                    <a:pt x="3006" y="7424"/>
                    <a:pt x="5680" y="6383"/>
                    <a:pt x="7326" y="6383"/>
                  </a:cubicBezTo>
                  <a:cubicBezTo>
                    <a:pt x="8971" y="6383"/>
                    <a:pt x="9589" y="7424"/>
                    <a:pt x="10103" y="8725"/>
                  </a:cubicBezTo>
                  <a:cubicBezTo>
                    <a:pt x="10617" y="10026"/>
                    <a:pt x="11029" y="11588"/>
                    <a:pt x="12057" y="13019"/>
                  </a:cubicBezTo>
                  <a:cubicBezTo>
                    <a:pt x="13086" y="14450"/>
                    <a:pt x="14731" y="15752"/>
                    <a:pt x="16274" y="15361"/>
                  </a:cubicBezTo>
                  <a:cubicBezTo>
                    <a:pt x="17817" y="14971"/>
                    <a:pt x="19257" y="12889"/>
                    <a:pt x="20183" y="10547"/>
                  </a:cubicBezTo>
                  <a:cubicBezTo>
                    <a:pt x="21109" y="8205"/>
                    <a:pt x="21520" y="5602"/>
                    <a:pt x="20594" y="3520"/>
                  </a:cubicBezTo>
                  <a:cubicBezTo>
                    <a:pt x="19669" y="1438"/>
                    <a:pt x="17406" y="-123"/>
                    <a:pt x="15349" y="7"/>
                  </a:cubicBezTo>
                  <a:cubicBezTo>
                    <a:pt x="13291" y="137"/>
                    <a:pt x="11440" y="1959"/>
                    <a:pt x="10411" y="3650"/>
                  </a:cubicBezTo>
                  <a:cubicBezTo>
                    <a:pt x="9383" y="5342"/>
                    <a:pt x="9177" y="6904"/>
                    <a:pt x="8971" y="8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9293231" y="5336013"/>
              <a:ext cx="123445" cy="18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0698" fill="norm" stroke="1" extrusionOk="0">
                  <a:moveTo>
                    <a:pt x="13412" y="2335"/>
                  </a:moveTo>
                  <a:cubicBezTo>
                    <a:pt x="12350" y="1406"/>
                    <a:pt x="11287" y="477"/>
                    <a:pt x="9871" y="128"/>
                  </a:cubicBezTo>
                  <a:cubicBezTo>
                    <a:pt x="8454" y="-220"/>
                    <a:pt x="6684" y="12"/>
                    <a:pt x="4736" y="2451"/>
                  </a:cubicBezTo>
                  <a:cubicBezTo>
                    <a:pt x="2789" y="4890"/>
                    <a:pt x="664" y="9535"/>
                    <a:pt x="133" y="12903"/>
                  </a:cubicBezTo>
                  <a:cubicBezTo>
                    <a:pt x="-398" y="16270"/>
                    <a:pt x="664" y="18361"/>
                    <a:pt x="3143" y="19638"/>
                  </a:cubicBezTo>
                  <a:cubicBezTo>
                    <a:pt x="5622" y="20915"/>
                    <a:pt x="9517" y="21380"/>
                    <a:pt x="13058" y="19057"/>
                  </a:cubicBezTo>
                  <a:cubicBezTo>
                    <a:pt x="16599" y="16735"/>
                    <a:pt x="19786" y="11625"/>
                    <a:pt x="20494" y="8025"/>
                  </a:cubicBezTo>
                  <a:cubicBezTo>
                    <a:pt x="21202" y="4425"/>
                    <a:pt x="19432" y="2335"/>
                    <a:pt x="16776" y="1406"/>
                  </a:cubicBezTo>
                  <a:cubicBezTo>
                    <a:pt x="14120" y="477"/>
                    <a:pt x="10579" y="709"/>
                    <a:pt x="7038" y="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7042955" y="5585892"/>
              <a:ext cx="298451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62" y="1957"/>
                    <a:pt x="17923" y="3913"/>
                    <a:pt x="15472" y="6535"/>
                  </a:cubicBezTo>
                  <a:cubicBezTo>
                    <a:pt x="13021" y="9157"/>
                    <a:pt x="9957" y="12443"/>
                    <a:pt x="7277" y="15065"/>
                  </a:cubicBezTo>
                  <a:cubicBezTo>
                    <a:pt x="4596" y="17687"/>
                    <a:pt x="2298" y="196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8046255" y="6195492"/>
              <a:ext cx="52705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92" y="1882"/>
                    <a:pt x="17783" y="3764"/>
                    <a:pt x="15788" y="5768"/>
                  </a:cubicBezTo>
                  <a:cubicBezTo>
                    <a:pt x="13793" y="7773"/>
                    <a:pt x="11711" y="9900"/>
                    <a:pt x="9325" y="12314"/>
                  </a:cubicBezTo>
                  <a:cubicBezTo>
                    <a:pt x="6940" y="14727"/>
                    <a:pt x="4251" y="17427"/>
                    <a:pt x="2646" y="19023"/>
                  </a:cubicBezTo>
                  <a:cubicBezTo>
                    <a:pt x="1041" y="20618"/>
                    <a:pt x="520" y="211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296205" y="7382942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308905" y="7515069"/>
              <a:ext cx="1714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33" y="11040"/>
                    <a:pt x="9067" y="1783"/>
                    <a:pt x="12667" y="240"/>
                  </a:cubicBezTo>
                  <a:cubicBezTo>
                    <a:pt x="16267" y="-1303"/>
                    <a:pt x="18933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2058339" y="7303338"/>
              <a:ext cx="228467" cy="228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97" fill="norm" stroke="1" extrusionOk="0">
                  <a:moveTo>
                    <a:pt x="1166" y="8563"/>
                  </a:moveTo>
                  <a:cubicBezTo>
                    <a:pt x="3130" y="9349"/>
                    <a:pt x="5093" y="10134"/>
                    <a:pt x="7450" y="9938"/>
                  </a:cubicBezTo>
                  <a:cubicBezTo>
                    <a:pt x="9806" y="9742"/>
                    <a:pt x="12555" y="8563"/>
                    <a:pt x="14224" y="6894"/>
                  </a:cubicBezTo>
                  <a:cubicBezTo>
                    <a:pt x="15893" y="5225"/>
                    <a:pt x="16482" y="3065"/>
                    <a:pt x="16384" y="1691"/>
                  </a:cubicBezTo>
                  <a:cubicBezTo>
                    <a:pt x="16286" y="316"/>
                    <a:pt x="15500" y="-273"/>
                    <a:pt x="13439" y="120"/>
                  </a:cubicBezTo>
                  <a:cubicBezTo>
                    <a:pt x="11377" y="512"/>
                    <a:pt x="8039" y="1887"/>
                    <a:pt x="5388" y="4440"/>
                  </a:cubicBezTo>
                  <a:cubicBezTo>
                    <a:pt x="2737" y="6992"/>
                    <a:pt x="773" y="10723"/>
                    <a:pt x="184" y="13669"/>
                  </a:cubicBezTo>
                  <a:cubicBezTo>
                    <a:pt x="-405" y="16614"/>
                    <a:pt x="380" y="18774"/>
                    <a:pt x="3130" y="19952"/>
                  </a:cubicBezTo>
                  <a:cubicBezTo>
                    <a:pt x="5879" y="21131"/>
                    <a:pt x="10591" y="21327"/>
                    <a:pt x="13930" y="21131"/>
                  </a:cubicBezTo>
                  <a:cubicBezTo>
                    <a:pt x="17268" y="20934"/>
                    <a:pt x="19231" y="20345"/>
                    <a:pt x="21195" y="19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2109005" y="7097192"/>
              <a:ext cx="1651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2303843" y="6911161"/>
              <a:ext cx="179813" cy="21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166" fill="norm" stroke="1" extrusionOk="0">
                  <a:moveTo>
                    <a:pt x="6266" y="6972"/>
                  </a:moveTo>
                  <a:cubicBezTo>
                    <a:pt x="5262" y="6355"/>
                    <a:pt x="4257" y="5737"/>
                    <a:pt x="3127" y="5223"/>
                  </a:cubicBezTo>
                  <a:cubicBezTo>
                    <a:pt x="1996" y="4709"/>
                    <a:pt x="741" y="4297"/>
                    <a:pt x="238" y="3577"/>
                  </a:cubicBezTo>
                  <a:cubicBezTo>
                    <a:pt x="-264" y="2857"/>
                    <a:pt x="-13" y="1829"/>
                    <a:pt x="1369" y="1006"/>
                  </a:cubicBezTo>
                  <a:cubicBezTo>
                    <a:pt x="2750" y="183"/>
                    <a:pt x="5262" y="-434"/>
                    <a:pt x="7899" y="389"/>
                  </a:cubicBezTo>
                  <a:cubicBezTo>
                    <a:pt x="10536" y="1212"/>
                    <a:pt x="13299" y="3475"/>
                    <a:pt x="15559" y="7177"/>
                  </a:cubicBezTo>
                  <a:cubicBezTo>
                    <a:pt x="17820" y="10880"/>
                    <a:pt x="19578" y="16023"/>
                    <a:pt x="21336" y="2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2350305" y="7033692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200" y="3600"/>
                  </a:cubicBezTo>
                  <a:cubicBezTo>
                    <a:pt x="9600" y="7200"/>
                    <a:pt x="48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2483655" y="7013423"/>
              <a:ext cx="139701" cy="9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3228"/>
                  </a:moveTo>
                  <a:cubicBezTo>
                    <a:pt x="1309" y="1756"/>
                    <a:pt x="2618" y="283"/>
                    <a:pt x="4091" y="37"/>
                  </a:cubicBezTo>
                  <a:cubicBezTo>
                    <a:pt x="5564" y="-208"/>
                    <a:pt x="7200" y="774"/>
                    <a:pt x="8182" y="2492"/>
                  </a:cubicBezTo>
                  <a:cubicBezTo>
                    <a:pt x="9164" y="4210"/>
                    <a:pt x="9491" y="6665"/>
                    <a:pt x="9491" y="9119"/>
                  </a:cubicBezTo>
                  <a:cubicBezTo>
                    <a:pt x="9491" y="11574"/>
                    <a:pt x="9164" y="14028"/>
                    <a:pt x="8018" y="16483"/>
                  </a:cubicBezTo>
                  <a:cubicBezTo>
                    <a:pt x="6873" y="18937"/>
                    <a:pt x="4909" y="21392"/>
                    <a:pt x="4091" y="21392"/>
                  </a:cubicBezTo>
                  <a:cubicBezTo>
                    <a:pt x="3273" y="21392"/>
                    <a:pt x="3600" y="18937"/>
                    <a:pt x="4582" y="15992"/>
                  </a:cubicBezTo>
                  <a:cubicBezTo>
                    <a:pt x="5564" y="13047"/>
                    <a:pt x="7200" y="9610"/>
                    <a:pt x="8673" y="6665"/>
                  </a:cubicBezTo>
                  <a:cubicBezTo>
                    <a:pt x="10145" y="3719"/>
                    <a:pt x="11455" y="1265"/>
                    <a:pt x="12109" y="2001"/>
                  </a:cubicBezTo>
                  <a:cubicBezTo>
                    <a:pt x="12764" y="2737"/>
                    <a:pt x="12764" y="6665"/>
                    <a:pt x="14236" y="9856"/>
                  </a:cubicBezTo>
                  <a:cubicBezTo>
                    <a:pt x="15709" y="13047"/>
                    <a:pt x="18655" y="15501"/>
                    <a:pt x="21600" y="17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2699555" y="6951142"/>
              <a:ext cx="63501" cy="71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2160"/>
                    <a:pt x="18720" y="4320"/>
                    <a:pt x="16200" y="6639"/>
                  </a:cubicBezTo>
                  <a:cubicBezTo>
                    <a:pt x="13680" y="8958"/>
                    <a:pt x="10080" y="11435"/>
                    <a:pt x="7200" y="13691"/>
                  </a:cubicBezTo>
                  <a:cubicBezTo>
                    <a:pt x="4320" y="15946"/>
                    <a:pt x="2160" y="17979"/>
                    <a:pt x="1080" y="19154"/>
                  </a:cubicBezTo>
                  <a:cubicBezTo>
                    <a:pt x="0" y="20329"/>
                    <a:pt x="0" y="20647"/>
                    <a:pt x="0" y="20965"/>
                  </a:cubicBezTo>
                  <a:cubicBezTo>
                    <a:pt x="0" y="21282"/>
                    <a:pt x="0" y="21600"/>
                    <a:pt x="0" y="21600"/>
                  </a:cubicBezTo>
                  <a:cubicBezTo>
                    <a:pt x="0" y="21600"/>
                    <a:pt x="0" y="21282"/>
                    <a:pt x="720" y="20901"/>
                  </a:cubicBezTo>
                  <a:cubicBezTo>
                    <a:pt x="1440" y="20520"/>
                    <a:pt x="2880" y="20075"/>
                    <a:pt x="4320" y="19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794906" y="7523585"/>
              <a:ext cx="145950" cy="17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118" fill="norm" stroke="1" extrusionOk="0">
                  <a:moveTo>
                    <a:pt x="2763" y="5349"/>
                  </a:moveTo>
                  <a:cubicBezTo>
                    <a:pt x="2763" y="4048"/>
                    <a:pt x="2763" y="2747"/>
                    <a:pt x="3380" y="1706"/>
                  </a:cubicBezTo>
                  <a:cubicBezTo>
                    <a:pt x="3997" y="665"/>
                    <a:pt x="5231" y="-116"/>
                    <a:pt x="6466" y="14"/>
                  </a:cubicBezTo>
                  <a:cubicBezTo>
                    <a:pt x="7700" y="144"/>
                    <a:pt x="8934" y="1185"/>
                    <a:pt x="10014" y="3137"/>
                  </a:cubicBezTo>
                  <a:cubicBezTo>
                    <a:pt x="11094" y="5089"/>
                    <a:pt x="12020" y="7951"/>
                    <a:pt x="10940" y="11074"/>
                  </a:cubicBezTo>
                  <a:cubicBezTo>
                    <a:pt x="9860" y="14197"/>
                    <a:pt x="6774" y="17580"/>
                    <a:pt x="4460" y="19402"/>
                  </a:cubicBezTo>
                  <a:cubicBezTo>
                    <a:pt x="2146" y="21224"/>
                    <a:pt x="603" y="21484"/>
                    <a:pt x="140" y="20703"/>
                  </a:cubicBezTo>
                  <a:cubicBezTo>
                    <a:pt x="-323" y="19923"/>
                    <a:pt x="294" y="18101"/>
                    <a:pt x="3071" y="15368"/>
                  </a:cubicBezTo>
                  <a:cubicBezTo>
                    <a:pt x="5848" y="12636"/>
                    <a:pt x="10786" y="8992"/>
                    <a:pt x="14026" y="6911"/>
                  </a:cubicBezTo>
                  <a:cubicBezTo>
                    <a:pt x="17266" y="4829"/>
                    <a:pt x="18808" y="4308"/>
                    <a:pt x="19271" y="5479"/>
                  </a:cubicBezTo>
                  <a:cubicBezTo>
                    <a:pt x="19734" y="6650"/>
                    <a:pt x="19117" y="9513"/>
                    <a:pt x="18808" y="11595"/>
                  </a:cubicBezTo>
                  <a:cubicBezTo>
                    <a:pt x="18500" y="13677"/>
                    <a:pt x="18500" y="14978"/>
                    <a:pt x="18963" y="16149"/>
                  </a:cubicBezTo>
                  <a:cubicBezTo>
                    <a:pt x="19426" y="17320"/>
                    <a:pt x="20351" y="18361"/>
                    <a:pt x="21277" y="19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3137705" y="7643292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3315505" y="7586142"/>
              <a:ext cx="75256" cy="14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14" fill="norm" stroke="1" extrusionOk="0">
                  <a:moveTo>
                    <a:pt x="0" y="0"/>
                  </a:moveTo>
                  <a:cubicBezTo>
                    <a:pt x="6000" y="953"/>
                    <a:pt x="12000" y="1906"/>
                    <a:pt x="15900" y="3018"/>
                  </a:cubicBezTo>
                  <a:cubicBezTo>
                    <a:pt x="19800" y="4129"/>
                    <a:pt x="21600" y="5400"/>
                    <a:pt x="21300" y="8100"/>
                  </a:cubicBezTo>
                  <a:cubicBezTo>
                    <a:pt x="21000" y="10800"/>
                    <a:pt x="18600" y="14929"/>
                    <a:pt x="15900" y="17471"/>
                  </a:cubicBezTo>
                  <a:cubicBezTo>
                    <a:pt x="13200" y="20012"/>
                    <a:pt x="10200" y="20965"/>
                    <a:pt x="9000" y="21282"/>
                  </a:cubicBezTo>
                  <a:cubicBezTo>
                    <a:pt x="7800" y="21600"/>
                    <a:pt x="8400" y="21282"/>
                    <a:pt x="9000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3425836" y="7586142"/>
              <a:ext cx="133917" cy="18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0988" fill="norm" stroke="1" extrusionOk="0">
                  <a:moveTo>
                    <a:pt x="14359" y="2209"/>
                  </a:moveTo>
                  <a:cubicBezTo>
                    <a:pt x="11087" y="2945"/>
                    <a:pt x="7814" y="3682"/>
                    <a:pt x="5196" y="6136"/>
                  </a:cubicBezTo>
                  <a:cubicBezTo>
                    <a:pt x="2577" y="8591"/>
                    <a:pt x="614" y="12764"/>
                    <a:pt x="123" y="15464"/>
                  </a:cubicBezTo>
                  <a:cubicBezTo>
                    <a:pt x="-368" y="18164"/>
                    <a:pt x="614" y="19391"/>
                    <a:pt x="3068" y="20250"/>
                  </a:cubicBezTo>
                  <a:cubicBezTo>
                    <a:pt x="5523" y="21109"/>
                    <a:pt x="9450" y="21600"/>
                    <a:pt x="13050" y="19514"/>
                  </a:cubicBezTo>
                  <a:cubicBezTo>
                    <a:pt x="16650" y="17427"/>
                    <a:pt x="19923" y="12764"/>
                    <a:pt x="20577" y="9327"/>
                  </a:cubicBezTo>
                  <a:cubicBezTo>
                    <a:pt x="21232" y="5891"/>
                    <a:pt x="19268" y="3682"/>
                    <a:pt x="17305" y="2332"/>
                  </a:cubicBezTo>
                  <a:cubicBezTo>
                    <a:pt x="15341" y="982"/>
                    <a:pt x="13377" y="491"/>
                    <a:pt x="114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4287055" y="7440092"/>
              <a:ext cx="336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34" y="18000"/>
                    <a:pt x="10868" y="14400"/>
                    <a:pt x="14468" y="10800"/>
                  </a:cubicBezTo>
                  <a:cubicBezTo>
                    <a:pt x="18068" y="7200"/>
                    <a:pt x="1983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024675" y="7344324"/>
              <a:ext cx="259331" cy="20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037" fill="norm" stroke="1" extrusionOk="0">
                  <a:moveTo>
                    <a:pt x="4546" y="7829"/>
                  </a:moveTo>
                  <a:cubicBezTo>
                    <a:pt x="7803" y="7181"/>
                    <a:pt x="11060" y="6533"/>
                    <a:pt x="13032" y="5777"/>
                  </a:cubicBezTo>
                  <a:cubicBezTo>
                    <a:pt x="15003" y="5021"/>
                    <a:pt x="15689" y="4157"/>
                    <a:pt x="15946" y="3185"/>
                  </a:cubicBezTo>
                  <a:cubicBezTo>
                    <a:pt x="16203" y="2213"/>
                    <a:pt x="16032" y="1133"/>
                    <a:pt x="15432" y="485"/>
                  </a:cubicBezTo>
                  <a:cubicBezTo>
                    <a:pt x="14832" y="-163"/>
                    <a:pt x="13803" y="-379"/>
                    <a:pt x="11232" y="1241"/>
                  </a:cubicBezTo>
                  <a:cubicBezTo>
                    <a:pt x="8660" y="2861"/>
                    <a:pt x="4546" y="6317"/>
                    <a:pt x="2232" y="9665"/>
                  </a:cubicBezTo>
                  <a:cubicBezTo>
                    <a:pt x="-83" y="13013"/>
                    <a:pt x="-597" y="16253"/>
                    <a:pt x="689" y="18305"/>
                  </a:cubicBezTo>
                  <a:cubicBezTo>
                    <a:pt x="1974" y="20357"/>
                    <a:pt x="5060" y="21221"/>
                    <a:pt x="8746" y="21005"/>
                  </a:cubicBezTo>
                  <a:cubicBezTo>
                    <a:pt x="12432" y="20789"/>
                    <a:pt x="16717" y="19493"/>
                    <a:pt x="21003" y="18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144305" y="7128942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5350944" y="6906621"/>
              <a:ext cx="168012" cy="22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14" fill="norm" stroke="1" extrusionOk="0">
                  <a:moveTo>
                    <a:pt x="4421" y="8254"/>
                  </a:moveTo>
                  <a:cubicBezTo>
                    <a:pt x="3071" y="8058"/>
                    <a:pt x="1721" y="7861"/>
                    <a:pt x="911" y="7272"/>
                  </a:cubicBezTo>
                  <a:cubicBezTo>
                    <a:pt x="101" y="6683"/>
                    <a:pt x="-169" y="5701"/>
                    <a:pt x="101" y="4621"/>
                  </a:cubicBezTo>
                  <a:cubicBezTo>
                    <a:pt x="371" y="3541"/>
                    <a:pt x="1181" y="2363"/>
                    <a:pt x="2936" y="1381"/>
                  </a:cubicBezTo>
                  <a:cubicBezTo>
                    <a:pt x="4691" y="399"/>
                    <a:pt x="7391" y="-386"/>
                    <a:pt x="9821" y="203"/>
                  </a:cubicBezTo>
                  <a:cubicBezTo>
                    <a:pt x="12251" y="792"/>
                    <a:pt x="14411" y="2756"/>
                    <a:pt x="16301" y="6487"/>
                  </a:cubicBezTo>
                  <a:cubicBezTo>
                    <a:pt x="18191" y="10218"/>
                    <a:pt x="19811" y="15716"/>
                    <a:pt x="21431" y="21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5391955" y="7009234"/>
              <a:ext cx="114301" cy="15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1666"/>
                  </a:moveTo>
                  <a:cubicBezTo>
                    <a:pt x="19200" y="766"/>
                    <a:pt x="16800" y="-134"/>
                    <a:pt x="15000" y="16"/>
                  </a:cubicBezTo>
                  <a:cubicBezTo>
                    <a:pt x="13200" y="166"/>
                    <a:pt x="12000" y="1366"/>
                    <a:pt x="9600" y="4216"/>
                  </a:cubicBezTo>
                  <a:cubicBezTo>
                    <a:pt x="7200" y="7066"/>
                    <a:pt x="3600" y="11566"/>
                    <a:pt x="1800" y="14716"/>
                  </a:cubicBezTo>
                  <a:cubicBezTo>
                    <a:pt x="0" y="17866"/>
                    <a:pt x="0" y="19666"/>
                    <a:pt x="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5569755" y="7014592"/>
              <a:ext cx="120651" cy="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110" fill="norm" stroke="1" extrusionOk="0">
                  <a:moveTo>
                    <a:pt x="0" y="1519"/>
                  </a:moveTo>
                  <a:cubicBezTo>
                    <a:pt x="1862" y="515"/>
                    <a:pt x="3725" y="-490"/>
                    <a:pt x="4842" y="263"/>
                  </a:cubicBezTo>
                  <a:cubicBezTo>
                    <a:pt x="5959" y="1017"/>
                    <a:pt x="6331" y="3529"/>
                    <a:pt x="6145" y="6291"/>
                  </a:cubicBezTo>
                  <a:cubicBezTo>
                    <a:pt x="5959" y="9054"/>
                    <a:pt x="5214" y="12068"/>
                    <a:pt x="3911" y="14329"/>
                  </a:cubicBezTo>
                  <a:cubicBezTo>
                    <a:pt x="2607" y="16589"/>
                    <a:pt x="745" y="18096"/>
                    <a:pt x="187" y="17594"/>
                  </a:cubicBezTo>
                  <a:cubicBezTo>
                    <a:pt x="-372" y="17091"/>
                    <a:pt x="373" y="14580"/>
                    <a:pt x="2049" y="11566"/>
                  </a:cubicBezTo>
                  <a:cubicBezTo>
                    <a:pt x="3725" y="8552"/>
                    <a:pt x="6331" y="5036"/>
                    <a:pt x="8566" y="2775"/>
                  </a:cubicBezTo>
                  <a:cubicBezTo>
                    <a:pt x="10800" y="515"/>
                    <a:pt x="12662" y="-490"/>
                    <a:pt x="13407" y="1268"/>
                  </a:cubicBezTo>
                  <a:cubicBezTo>
                    <a:pt x="14152" y="3026"/>
                    <a:pt x="13780" y="7547"/>
                    <a:pt x="13780" y="11063"/>
                  </a:cubicBezTo>
                  <a:cubicBezTo>
                    <a:pt x="13780" y="14580"/>
                    <a:pt x="14152" y="17091"/>
                    <a:pt x="15456" y="18598"/>
                  </a:cubicBezTo>
                  <a:cubicBezTo>
                    <a:pt x="16759" y="20105"/>
                    <a:pt x="18994" y="20608"/>
                    <a:pt x="21228" y="21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5877958" y="6967879"/>
              <a:ext cx="82116" cy="75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92" fill="norm" stroke="1" extrusionOk="0">
                  <a:moveTo>
                    <a:pt x="10472" y="2970"/>
                  </a:moveTo>
                  <a:cubicBezTo>
                    <a:pt x="12632" y="2365"/>
                    <a:pt x="14792" y="1760"/>
                    <a:pt x="16682" y="1185"/>
                  </a:cubicBezTo>
                  <a:cubicBezTo>
                    <a:pt x="18572" y="611"/>
                    <a:pt x="20192" y="66"/>
                    <a:pt x="20732" y="6"/>
                  </a:cubicBezTo>
                  <a:cubicBezTo>
                    <a:pt x="21272" y="-55"/>
                    <a:pt x="20732" y="369"/>
                    <a:pt x="19922" y="1488"/>
                  </a:cubicBezTo>
                  <a:cubicBezTo>
                    <a:pt x="19112" y="2607"/>
                    <a:pt x="18032" y="4422"/>
                    <a:pt x="16952" y="6389"/>
                  </a:cubicBezTo>
                  <a:cubicBezTo>
                    <a:pt x="15872" y="8355"/>
                    <a:pt x="14792" y="10473"/>
                    <a:pt x="12902" y="12530"/>
                  </a:cubicBezTo>
                  <a:cubicBezTo>
                    <a:pt x="11012" y="14587"/>
                    <a:pt x="8312" y="16584"/>
                    <a:pt x="6152" y="17915"/>
                  </a:cubicBezTo>
                  <a:cubicBezTo>
                    <a:pt x="3992" y="19246"/>
                    <a:pt x="2372" y="19911"/>
                    <a:pt x="1292" y="20456"/>
                  </a:cubicBezTo>
                  <a:cubicBezTo>
                    <a:pt x="212" y="21000"/>
                    <a:pt x="-328" y="21424"/>
                    <a:pt x="212" y="21484"/>
                  </a:cubicBezTo>
                  <a:cubicBezTo>
                    <a:pt x="752" y="21545"/>
                    <a:pt x="2372" y="21242"/>
                    <a:pt x="4262" y="20940"/>
                  </a:cubicBezTo>
                  <a:cubicBezTo>
                    <a:pt x="6152" y="20637"/>
                    <a:pt x="8312" y="20335"/>
                    <a:pt x="10472" y="20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6071405" y="7537094"/>
              <a:ext cx="134481" cy="13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29" fill="norm" stroke="1" extrusionOk="0">
                  <a:moveTo>
                    <a:pt x="0" y="3656"/>
                  </a:moveTo>
                  <a:cubicBezTo>
                    <a:pt x="1012" y="2347"/>
                    <a:pt x="2025" y="1038"/>
                    <a:pt x="3375" y="384"/>
                  </a:cubicBezTo>
                  <a:cubicBezTo>
                    <a:pt x="4725" y="-271"/>
                    <a:pt x="6412" y="-271"/>
                    <a:pt x="8100" y="1856"/>
                  </a:cubicBezTo>
                  <a:cubicBezTo>
                    <a:pt x="9788" y="3984"/>
                    <a:pt x="11475" y="8238"/>
                    <a:pt x="11644" y="11020"/>
                  </a:cubicBezTo>
                  <a:cubicBezTo>
                    <a:pt x="11812" y="13802"/>
                    <a:pt x="10462" y="15111"/>
                    <a:pt x="8944" y="16584"/>
                  </a:cubicBezTo>
                  <a:cubicBezTo>
                    <a:pt x="7425" y="18056"/>
                    <a:pt x="5737" y="19693"/>
                    <a:pt x="4725" y="19693"/>
                  </a:cubicBezTo>
                  <a:cubicBezTo>
                    <a:pt x="3712" y="19693"/>
                    <a:pt x="3375" y="18056"/>
                    <a:pt x="5737" y="15111"/>
                  </a:cubicBezTo>
                  <a:cubicBezTo>
                    <a:pt x="8100" y="12165"/>
                    <a:pt x="13162" y="7911"/>
                    <a:pt x="16538" y="5129"/>
                  </a:cubicBezTo>
                  <a:cubicBezTo>
                    <a:pt x="19912" y="2347"/>
                    <a:pt x="21600" y="1038"/>
                    <a:pt x="21431" y="1365"/>
                  </a:cubicBezTo>
                  <a:cubicBezTo>
                    <a:pt x="21262" y="1693"/>
                    <a:pt x="19237" y="3656"/>
                    <a:pt x="17719" y="5620"/>
                  </a:cubicBezTo>
                  <a:cubicBezTo>
                    <a:pt x="16200" y="7584"/>
                    <a:pt x="15187" y="9547"/>
                    <a:pt x="15356" y="12165"/>
                  </a:cubicBezTo>
                  <a:cubicBezTo>
                    <a:pt x="15525" y="14784"/>
                    <a:pt x="16875" y="18056"/>
                    <a:pt x="18225" y="21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6357155" y="7605192"/>
              <a:ext cx="3365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4075" y="8640"/>
                    <a:pt x="8151" y="17280"/>
                    <a:pt x="11751" y="19440"/>
                  </a:cubicBezTo>
                  <a:cubicBezTo>
                    <a:pt x="15351" y="21600"/>
                    <a:pt x="18475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6604805" y="7535342"/>
              <a:ext cx="10115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600" fill="norm" stroke="1" extrusionOk="0">
                  <a:moveTo>
                    <a:pt x="5184" y="0"/>
                  </a:moveTo>
                  <a:cubicBezTo>
                    <a:pt x="9504" y="514"/>
                    <a:pt x="13824" y="1029"/>
                    <a:pt x="16848" y="2057"/>
                  </a:cubicBezTo>
                  <a:cubicBezTo>
                    <a:pt x="19872" y="3086"/>
                    <a:pt x="21600" y="4629"/>
                    <a:pt x="20088" y="7200"/>
                  </a:cubicBezTo>
                  <a:cubicBezTo>
                    <a:pt x="18576" y="9771"/>
                    <a:pt x="13824" y="13371"/>
                    <a:pt x="9936" y="15943"/>
                  </a:cubicBezTo>
                  <a:cubicBezTo>
                    <a:pt x="6048" y="18514"/>
                    <a:pt x="3024" y="20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6745010" y="7530878"/>
              <a:ext cx="184860" cy="112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957" fill="norm" stroke="1" extrusionOk="0">
                  <a:moveTo>
                    <a:pt x="11723" y="828"/>
                  </a:moveTo>
                  <a:cubicBezTo>
                    <a:pt x="11968" y="3185"/>
                    <a:pt x="12214" y="5541"/>
                    <a:pt x="10864" y="8683"/>
                  </a:cubicBezTo>
                  <a:cubicBezTo>
                    <a:pt x="9514" y="11825"/>
                    <a:pt x="6568" y="15752"/>
                    <a:pt x="4482" y="17912"/>
                  </a:cubicBezTo>
                  <a:cubicBezTo>
                    <a:pt x="2396" y="20072"/>
                    <a:pt x="1168" y="20465"/>
                    <a:pt x="555" y="19483"/>
                  </a:cubicBezTo>
                  <a:cubicBezTo>
                    <a:pt x="-59" y="18501"/>
                    <a:pt x="-59" y="16145"/>
                    <a:pt x="64" y="13985"/>
                  </a:cubicBezTo>
                  <a:cubicBezTo>
                    <a:pt x="186" y="11825"/>
                    <a:pt x="432" y="9861"/>
                    <a:pt x="1659" y="8094"/>
                  </a:cubicBezTo>
                  <a:cubicBezTo>
                    <a:pt x="2886" y="6326"/>
                    <a:pt x="5096" y="4755"/>
                    <a:pt x="7059" y="5541"/>
                  </a:cubicBezTo>
                  <a:cubicBezTo>
                    <a:pt x="9023" y="6326"/>
                    <a:pt x="10741" y="9468"/>
                    <a:pt x="12214" y="12217"/>
                  </a:cubicBezTo>
                  <a:cubicBezTo>
                    <a:pt x="13686" y="14966"/>
                    <a:pt x="14914" y="17323"/>
                    <a:pt x="16141" y="18894"/>
                  </a:cubicBezTo>
                  <a:cubicBezTo>
                    <a:pt x="17368" y="20465"/>
                    <a:pt x="18596" y="21250"/>
                    <a:pt x="19577" y="20857"/>
                  </a:cubicBezTo>
                  <a:cubicBezTo>
                    <a:pt x="20559" y="20465"/>
                    <a:pt x="21296" y="18894"/>
                    <a:pt x="21418" y="15948"/>
                  </a:cubicBezTo>
                  <a:cubicBezTo>
                    <a:pt x="21541" y="13003"/>
                    <a:pt x="21050" y="8683"/>
                    <a:pt x="19577" y="5345"/>
                  </a:cubicBezTo>
                  <a:cubicBezTo>
                    <a:pt x="18105" y="2006"/>
                    <a:pt x="15650" y="-350"/>
                    <a:pt x="13196" y="43"/>
                  </a:cubicBezTo>
                  <a:cubicBezTo>
                    <a:pt x="10741" y="435"/>
                    <a:pt x="8286" y="3577"/>
                    <a:pt x="5832" y="6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7531905" y="7338492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6200"/>
                    <a:pt x="7754" y="10800"/>
                    <a:pt x="11354" y="7200"/>
                  </a:cubicBezTo>
                  <a:cubicBezTo>
                    <a:pt x="14954" y="3600"/>
                    <a:pt x="1827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7538255" y="7459142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8000"/>
                    <a:pt x="10508" y="14400"/>
                    <a:pt x="14108" y="10800"/>
                  </a:cubicBezTo>
                  <a:cubicBezTo>
                    <a:pt x="17708" y="7200"/>
                    <a:pt x="1965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8382805" y="7154342"/>
              <a:ext cx="846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443"/>
                    <a:pt x="21600" y="6887"/>
                    <a:pt x="21600" y="10174"/>
                  </a:cubicBezTo>
                  <a:cubicBezTo>
                    <a:pt x="21600" y="13461"/>
                    <a:pt x="10800" y="16591"/>
                    <a:pt x="8100" y="18470"/>
                  </a:cubicBezTo>
                  <a:cubicBezTo>
                    <a:pt x="5400" y="20348"/>
                    <a:pt x="10800" y="20974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8605055" y="7376592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8000"/>
                    <a:pt x="8471" y="14400"/>
                    <a:pt x="12071" y="10800"/>
                  </a:cubicBezTo>
                  <a:cubicBezTo>
                    <a:pt x="15671" y="7200"/>
                    <a:pt x="1863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9046291" y="7225944"/>
              <a:ext cx="194979" cy="309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89" fill="norm" stroke="1" extrusionOk="0">
                  <a:moveTo>
                    <a:pt x="14991" y="1609"/>
                  </a:moveTo>
                  <a:cubicBezTo>
                    <a:pt x="14062" y="1033"/>
                    <a:pt x="13133" y="457"/>
                    <a:pt x="12088" y="169"/>
                  </a:cubicBezTo>
                  <a:cubicBezTo>
                    <a:pt x="11042" y="-119"/>
                    <a:pt x="9881" y="-119"/>
                    <a:pt x="8139" y="817"/>
                  </a:cubicBezTo>
                  <a:cubicBezTo>
                    <a:pt x="6397" y="1753"/>
                    <a:pt x="4075" y="3625"/>
                    <a:pt x="2449" y="6073"/>
                  </a:cubicBezTo>
                  <a:cubicBezTo>
                    <a:pt x="823" y="8521"/>
                    <a:pt x="-106" y="11545"/>
                    <a:pt x="10" y="14065"/>
                  </a:cubicBezTo>
                  <a:cubicBezTo>
                    <a:pt x="126" y="16585"/>
                    <a:pt x="1288" y="18601"/>
                    <a:pt x="3610" y="19825"/>
                  </a:cubicBezTo>
                  <a:cubicBezTo>
                    <a:pt x="5933" y="21049"/>
                    <a:pt x="9417" y="21481"/>
                    <a:pt x="12320" y="20689"/>
                  </a:cubicBezTo>
                  <a:cubicBezTo>
                    <a:pt x="15223" y="19897"/>
                    <a:pt x="17546" y="17881"/>
                    <a:pt x="19055" y="15217"/>
                  </a:cubicBezTo>
                  <a:cubicBezTo>
                    <a:pt x="20565" y="12553"/>
                    <a:pt x="21262" y="9241"/>
                    <a:pt x="21378" y="7081"/>
                  </a:cubicBezTo>
                  <a:cubicBezTo>
                    <a:pt x="21494" y="4921"/>
                    <a:pt x="21029" y="3913"/>
                    <a:pt x="19636" y="3049"/>
                  </a:cubicBezTo>
                  <a:cubicBezTo>
                    <a:pt x="18242" y="2185"/>
                    <a:pt x="15920" y="1465"/>
                    <a:pt x="14062" y="1897"/>
                  </a:cubicBezTo>
                  <a:cubicBezTo>
                    <a:pt x="12204" y="2329"/>
                    <a:pt x="10810" y="3913"/>
                    <a:pt x="9417" y="5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9538505" y="7351192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9519455" y="7440092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9906805" y="7205142"/>
              <a:ext cx="25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82"/>
                    <a:pt x="7200" y="9164"/>
                    <a:pt x="10800" y="12764"/>
                  </a:cubicBezTo>
                  <a:cubicBezTo>
                    <a:pt x="14400" y="16364"/>
                    <a:pt x="18000" y="189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175" name="Drawing"/>
          <p:cNvGrpSpPr/>
          <p:nvPr/>
        </p:nvGrpSpPr>
        <p:grpSpPr>
          <a:xfrm>
            <a:off x="7148159" y="1130300"/>
            <a:ext cx="5818542" cy="5511800"/>
            <a:chOff x="0" y="0"/>
            <a:chExt cx="5818540" cy="5511800"/>
          </a:xfrm>
        </p:grpSpPr>
        <p:sp>
          <p:nvSpPr>
            <p:cNvPr id="1134" name="Line"/>
            <p:cNvSpPr/>
            <p:nvPr/>
          </p:nvSpPr>
          <p:spPr>
            <a:xfrm>
              <a:off x="604077" y="1257734"/>
              <a:ext cx="139806" cy="65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17" fill="norm" stroke="1" extrusionOk="0">
                  <a:moveTo>
                    <a:pt x="18273" y="4541"/>
                  </a:moveTo>
                  <a:cubicBezTo>
                    <a:pt x="19226" y="3436"/>
                    <a:pt x="20179" y="2332"/>
                    <a:pt x="20656" y="1608"/>
                  </a:cubicBezTo>
                  <a:cubicBezTo>
                    <a:pt x="21132" y="883"/>
                    <a:pt x="21132" y="538"/>
                    <a:pt x="20338" y="297"/>
                  </a:cubicBezTo>
                  <a:cubicBezTo>
                    <a:pt x="19544" y="55"/>
                    <a:pt x="17956" y="-83"/>
                    <a:pt x="15414" y="55"/>
                  </a:cubicBezTo>
                  <a:cubicBezTo>
                    <a:pt x="12873" y="193"/>
                    <a:pt x="9379" y="607"/>
                    <a:pt x="6361" y="1573"/>
                  </a:cubicBezTo>
                  <a:cubicBezTo>
                    <a:pt x="3344" y="2539"/>
                    <a:pt x="803" y="4058"/>
                    <a:pt x="167" y="5817"/>
                  </a:cubicBezTo>
                  <a:cubicBezTo>
                    <a:pt x="-468" y="7577"/>
                    <a:pt x="803" y="9578"/>
                    <a:pt x="2391" y="11787"/>
                  </a:cubicBezTo>
                  <a:cubicBezTo>
                    <a:pt x="3979" y="13995"/>
                    <a:pt x="5885" y="16410"/>
                    <a:pt x="6997" y="18032"/>
                  </a:cubicBezTo>
                  <a:cubicBezTo>
                    <a:pt x="8108" y="19654"/>
                    <a:pt x="8426" y="20482"/>
                    <a:pt x="8585" y="20930"/>
                  </a:cubicBezTo>
                  <a:cubicBezTo>
                    <a:pt x="8744" y="21379"/>
                    <a:pt x="8744" y="21448"/>
                    <a:pt x="8744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528990" y="1682750"/>
              <a:ext cx="1968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6" y="17760"/>
                    <a:pt x="3252" y="13920"/>
                    <a:pt x="6852" y="10320"/>
                  </a:cubicBezTo>
                  <a:cubicBezTo>
                    <a:pt x="10452" y="6720"/>
                    <a:pt x="16026" y="3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849478" y="1341976"/>
              <a:ext cx="136713" cy="49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507" fill="norm" stroke="1" extrusionOk="0">
                  <a:moveTo>
                    <a:pt x="21138" y="2676"/>
                  </a:moveTo>
                  <a:cubicBezTo>
                    <a:pt x="21138" y="2215"/>
                    <a:pt x="21138" y="1753"/>
                    <a:pt x="20974" y="1292"/>
                  </a:cubicBezTo>
                  <a:cubicBezTo>
                    <a:pt x="20811" y="830"/>
                    <a:pt x="20483" y="369"/>
                    <a:pt x="19502" y="138"/>
                  </a:cubicBezTo>
                  <a:cubicBezTo>
                    <a:pt x="18520" y="-93"/>
                    <a:pt x="16883" y="-93"/>
                    <a:pt x="14429" y="599"/>
                  </a:cubicBezTo>
                  <a:cubicBezTo>
                    <a:pt x="11974" y="1292"/>
                    <a:pt x="8702" y="2676"/>
                    <a:pt x="5920" y="4892"/>
                  </a:cubicBezTo>
                  <a:cubicBezTo>
                    <a:pt x="3138" y="7107"/>
                    <a:pt x="847" y="10153"/>
                    <a:pt x="193" y="12876"/>
                  </a:cubicBezTo>
                  <a:cubicBezTo>
                    <a:pt x="-462" y="15599"/>
                    <a:pt x="520" y="17999"/>
                    <a:pt x="3629" y="19384"/>
                  </a:cubicBezTo>
                  <a:cubicBezTo>
                    <a:pt x="6738" y="20769"/>
                    <a:pt x="11974" y="21138"/>
                    <a:pt x="17211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030640" y="1513189"/>
              <a:ext cx="273051" cy="24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3186"/>
                  </a:moveTo>
                  <a:cubicBezTo>
                    <a:pt x="0" y="2068"/>
                    <a:pt x="0" y="951"/>
                    <a:pt x="586" y="393"/>
                  </a:cubicBezTo>
                  <a:cubicBezTo>
                    <a:pt x="1172" y="-166"/>
                    <a:pt x="2344" y="-166"/>
                    <a:pt x="3516" y="1137"/>
                  </a:cubicBezTo>
                  <a:cubicBezTo>
                    <a:pt x="4688" y="2441"/>
                    <a:pt x="5860" y="5048"/>
                    <a:pt x="6028" y="8400"/>
                  </a:cubicBezTo>
                  <a:cubicBezTo>
                    <a:pt x="6195" y="11751"/>
                    <a:pt x="5358" y="15848"/>
                    <a:pt x="4521" y="18268"/>
                  </a:cubicBezTo>
                  <a:cubicBezTo>
                    <a:pt x="3684" y="20689"/>
                    <a:pt x="2847" y="21434"/>
                    <a:pt x="2428" y="21341"/>
                  </a:cubicBezTo>
                  <a:cubicBezTo>
                    <a:pt x="2009" y="21248"/>
                    <a:pt x="2009" y="20317"/>
                    <a:pt x="3098" y="17617"/>
                  </a:cubicBezTo>
                  <a:cubicBezTo>
                    <a:pt x="4186" y="14917"/>
                    <a:pt x="6363" y="10448"/>
                    <a:pt x="7702" y="7748"/>
                  </a:cubicBezTo>
                  <a:cubicBezTo>
                    <a:pt x="9042" y="5048"/>
                    <a:pt x="9544" y="4117"/>
                    <a:pt x="10465" y="2906"/>
                  </a:cubicBezTo>
                  <a:cubicBezTo>
                    <a:pt x="11386" y="1696"/>
                    <a:pt x="12726" y="206"/>
                    <a:pt x="13395" y="20"/>
                  </a:cubicBezTo>
                  <a:cubicBezTo>
                    <a:pt x="14065" y="-166"/>
                    <a:pt x="14065" y="951"/>
                    <a:pt x="13898" y="3186"/>
                  </a:cubicBezTo>
                  <a:cubicBezTo>
                    <a:pt x="13730" y="5420"/>
                    <a:pt x="13395" y="8772"/>
                    <a:pt x="13563" y="11286"/>
                  </a:cubicBezTo>
                  <a:cubicBezTo>
                    <a:pt x="13730" y="13800"/>
                    <a:pt x="14400" y="15475"/>
                    <a:pt x="15823" y="16500"/>
                  </a:cubicBezTo>
                  <a:cubicBezTo>
                    <a:pt x="17247" y="17524"/>
                    <a:pt x="19423" y="17896"/>
                    <a:pt x="21600" y="18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348140" y="1333500"/>
              <a:ext cx="121757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0" y="0"/>
                  </a:moveTo>
                  <a:cubicBezTo>
                    <a:pt x="4841" y="1276"/>
                    <a:pt x="9683" y="2552"/>
                    <a:pt x="13779" y="4739"/>
                  </a:cubicBezTo>
                  <a:cubicBezTo>
                    <a:pt x="17876" y="6927"/>
                    <a:pt x="21228" y="10025"/>
                    <a:pt x="21414" y="12759"/>
                  </a:cubicBezTo>
                  <a:cubicBezTo>
                    <a:pt x="21600" y="15494"/>
                    <a:pt x="18621" y="17863"/>
                    <a:pt x="15083" y="19276"/>
                  </a:cubicBezTo>
                  <a:cubicBezTo>
                    <a:pt x="11545" y="20689"/>
                    <a:pt x="7448" y="21144"/>
                    <a:pt x="33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691040" y="155575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722790" y="168910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270213" y="950618"/>
              <a:ext cx="278078" cy="155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38" fill="norm" stroke="1" extrusionOk="0">
                  <a:moveTo>
                    <a:pt x="21498" y="992"/>
                  </a:moveTo>
                  <a:cubicBezTo>
                    <a:pt x="21334" y="845"/>
                    <a:pt x="21171" y="699"/>
                    <a:pt x="21089" y="553"/>
                  </a:cubicBezTo>
                  <a:cubicBezTo>
                    <a:pt x="21007" y="406"/>
                    <a:pt x="21007" y="260"/>
                    <a:pt x="19616" y="143"/>
                  </a:cubicBezTo>
                  <a:cubicBezTo>
                    <a:pt x="18225" y="26"/>
                    <a:pt x="15443" y="-62"/>
                    <a:pt x="12907" y="55"/>
                  </a:cubicBezTo>
                  <a:cubicBezTo>
                    <a:pt x="10371" y="172"/>
                    <a:pt x="8080" y="494"/>
                    <a:pt x="6198" y="1006"/>
                  </a:cubicBezTo>
                  <a:cubicBezTo>
                    <a:pt x="4316" y="1518"/>
                    <a:pt x="2843" y="2221"/>
                    <a:pt x="2516" y="2997"/>
                  </a:cubicBezTo>
                  <a:cubicBezTo>
                    <a:pt x="2189" y="3772"/>
                    <a:pt x="3007" y="4621"/>
                    <a:pt x="4480" y="5514"/>
                  </a:cubicBezTo>
                  <a:cubicBezTo>
                    <a:pt x="5953" y="6406"/>
                    <a:pt x="8080" y="7343"/>
                    <a:pt x="8816" y="8045"/>
                  </a:cubicBezTo>
                  <a:cubicBezTo>
                    <a:pt x="9553" y="8748"/>
                    <a:pt x="8898" y="9216"/>
                    <a:pt x="8243" y="9494"/>
                  </a:cubicBezTo>
                  <a:cubicBezTo>
                    <a:pt x="7589" y="9772"/>
                    <a:pt x="6934" y="9860"/>
                    <a:pt x="6198" y="9918"/>
                  </a:cubicBezTo>
                  <a:cubicBezTo>
                    <a:pt x="5462" y="9977"/>
                    <a:pt x="4643" y="10006"/>
                    <a:pt x="4480" y="9962"/>
                  </a:cubicBezTo>
                  <a:cubicBezTo>
                    <a:pt x="4316" y="9918"/>
                    <a:pt x="4807" y="9801"/>
                    <a:pt x="5543" y="9728"/>
                  </a:cubicBezTo>
                  <a:cubicBezTo>
                    <a:pt x="6280" y="9655"/>
                    <a:pt x="7262" y="9626"/>
                    <a:pt x="8325" y="9640"/>
                  </a:cubicBezTo>
                  <a:cubicBezTo>
                    <a:pt x="9389" y="9655"/>
                    <a:pt x="10534" y="9714"/>
                    <a:pt x="11353" y="9992"/>
                  </a:cubicBezTo>
                  <a:cubicBezTo>
                    <a:pt x="12171" y="10270"/>
                    <a:pt x="12662" y="10767"/>
                    <a:pt x="12171" y="11470"/>
                  </a:cubicBezTo>
                  <a:cubicBezTo>
                    <a:pt x="11680" y="12172"/>
                    <a:pt x="10207" y="13079"/>
                    <a:pt x="8407" y="14016"/>
                  </a:cubicBezTo>
                  <a:cubicBezTo>
                    <a:pt x="6607" y="14953"/>
                    <a:pt x="4480" y="15918"/>
                    <a:pt x="3007" y="16767"/>
                  </a:cubicBezTo>
                  <a:cubicBezTo>
                    <a:pt x="1534" y="17616"/>
                    <a:pt x="716" y="18348"/>
                    <a:pt x="307" y="18918"/>
                  </a:cubicBezTo>
                  <a:cubicBezTo>
                    <a:pt x="-102" y="19489"/>
                    <a:pt x="-102" y="19899"/>
                    <a:pt x="307" y="20162"/>
                  </a:cubicBezTo>
                  <a:cubicBezTo>
                    <a:pt x="716" y="20426"/>
                    <a:pt x="1534" y="20543"/>
                    <a:pt x="4234" y="20718"/>
                  </a:cubicBezTo>
                  <a:cubicBezTo>
                    <a:pt x="6934" y="20894"/>
                    <a:pt x="11516" y="21128"/>
                    <a:pt x="14298" y="21275"/>
                  </a:cubicBezTo>
                  <a:cubicBezTo>
                    <a:pt x="17080" y="21421"/>
                    <a:pt x="18062" y="21479"/>
                    <a:pt x="19043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2885763" y="761508"/>
              <a:ext cx="166576" cy="324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371" fill="norm" stroke="1" extrusionOk="0">
                  <a:moveTo>
                    <a:pt x="15690" y="3795"/>
                  </a:moveTo>
                  <a:cubicBezTo>
                    <a:pt x="15427" y="2959"/>
                    <a:pt x="15163" y="2123"/>
                    <a:pt x="14637" y="1426"/>
                  </a:cubicBezTo>
                  <a:cubicBezTo>
                    <a:pt x="14110" y="729"/>
                    <a:pt x="13320" y="172"/>
                    <a:pt x="12134" y="32"/>
                  </a:cubicBezTo>
                  <a:cubicBezTo>
                    <a:pt x="10949" y="-107"/>
                    <a:pt x="9368" y="172"/>
                    <a:pt x="7393" y="1496"/>
                  </a:cubicBezTo>
                  <a:cubicBezTo>
                    <a:pt x="5417" y="2819"/>
                    <a:pt x="3046" y="5188"/>
                    <a:pt x="1598" y="8324"/>
                  </a:cubicBezTo>
                  <a:cubicBezTo>
                    <a:pt x="149" y="11459"/>
                    <a:pt x="-378" y="15361"/>
                    <a:pt x="281" y="17800"/>
                  </a:cubicBezTo>
                  <a:cubicBezTo>
                    <a:pt x="939" y="20239"/>
                    <a:pt x="2783" y="21214"/>
                    <a:pt x="5417" y="21354"/>
                  </a:cubicBezTo>
                  <a:cubicBezTo>
                    <a:pt x="8051" y="21493"/>
                    <a:pt x="11476" y="20796"/>
                    <a:pt x="14373" y="18497"/>
                  </a:cubicBezTo>
                  <a:cubicBezTo>
                    <a:pt x="17271" y="16198"/>
                    <a:pt x="19642" y="12296"/>
                    <a:pt x="20432" y="9578"/>
                  </a:cubicBezTo>
                  <a:cubicBezTo>
                    <a:pt x="21222" y="6861"/>
                    <a:pt x="20432" y="5328"/>
                    <a:pt x="18193" y="4213"/>
                  </a:cubicBezTo>
                  <a:cubicBezTo>
                    <a:pt x="15954" y="3098"/>
                    <a:pt x="12266" y="2401"/>
                    <a:pt x="8578" y="1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3907190" y="876300"/>
              <a:ext cx="260351" cy="24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1098"/>
                  </a:moveTo>
                  <a:cubicBezTo>
                    <a:pt x="702" y="549"/>
                    <a:pt x="1405" y="0"/>
                    <a:pt x="2195" y="0"/>
                  </a:cubicBezTo>
                  <a:cubicBezTo>
                    <a:pt x="2985" y="0"/>
                    <a:pt x="3863" y="549"/>
                    <a:pt x="5093" y="2746"/>
                  </a:cubicBezTo>
                  <a:cubicBezTo>
                    <a:pt x="6322" y="4942"/>
                    <a:pt x="7902" y="8786"/>
                    <a:pt x="7990" y="12081"/>
                  </a:cubicBezTo>
                  <a:cubicBezTo>
                    <a:pt x="8078" y="15376"/>
                    <a:pt x="6673" y="18122"/>
                    <a:pt x="5532" y="19678"/>
                  </a:cubicBezTo>
                  <a:cubicBezTo>
                    <a:pt x="4390" y="21234"/>
                    <a:pt x="3512" y="21600"/>
                    <a:pt x="3073" y="21051"/>
                  </a:cubicBezTo>
                  <a:cubicBezTo>
                    <a:pt x="2634" y="20502"/>
                    <a:pt x="2634" y="19037"/>
                    <a:pt x="3863" y="16475"/>
                  </a:cubicBezTo>
                  <a:cubicBezTo>
                    <a:pt x="5093" y="13912"/>
                    <a:pt x="7551" y="10251"/>
                    <a:pt x="9571" y="7688"/>
                  </a:cubicBezTo>
                  <a:cubicBezTo>
                    <a:pt x="11590" y="5125"/>
                    <a:pt x="13171" y="3661"/>
                    <a:pt x="14312" y="2563"/>
                  </a:cubicBezTo>
                  <a:cubicBezTo>
                    <a:pt x="15454" y="1464"/>
                    <a:pt x="16156" y="732"/>
                    <a:pt x="16244" y="732"/>
                  </a:cubicBezTo>
                  <a:cubicBezTo>
                    <a:pt x="16332" y="732"/>
                    <a:pt x="15805" y="1464"/>
                    <a:pt x="14751" y="3936"/>
                  </a:cubicBezTo>
                  <a:cubicBezTo>
                    <a:pt x="13698" y="6407"/>
                    <a:pt x="12117" y="10617"/>
                    <a:pt x="11327" y="13180"/>
                  </a:cubicBezTo>
                  <a:cubicBezTo>
                    <a:pt x="10537" y="15742"/>
                    <a:pt x="10537" y="16658"/>
                    <a:pt x="12117" y="17481"/>
                  </a:cubicBezTo>
                  <a:cubicBezTo>
                    <a:pt x="13698" y="18305"/>
                    <a:pt x="16859" y="19037"/>
                    <a:pt x="18702" y="19220"/>
                  </a:cubicBezTo>
                  <a:cubicBezTo>
                    <a:pt x="20546" y="19403"/>
                    <a:pt x="21073" y="19037"/>
                    <a:pt x="21600" y="18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4327470" y="838200"/>
              <a:ext cx="21472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1482" y="0"/>
                  </a:moveTo>
                  <a:cubicBezTo>
                    <a:pt x="17035" y="2810"/>
                    <a:pt x="12588" y="5620"/>
                    <a:pt x="9411" y="7551"/>
                  </a:cubicBezTo>
                  <a:cubicBezTo>
                    <a:pt x="6235" y="9483"/>
                    <a:pt x="4329" y="10537"/>
                    <a:pt x="2953" y="11327"/>
                  </a:cubicBezTo>
                  <a:cubicBezTo>
                    <a:pt x="1576" y="12117"/>
                    <a:pt x="729" y="12644"/>
                    <a:pt x="306" y="13346"/>
                  </a:cubicBezTo>
                  <a:cubicBezTo>
                    <a:pt x="-118" y="14049"/>
                    <a:pt x="-118" y="14927"/>
                    <a:pt x="411" y="15454"/>
                  </a:cubicBezTo>
                  <a:cubicBezTo>
                    <a:pt x="941" y="15980"/>
                    <a:pt x="2000" y="16156"/>
                    <a:pt x="4647" y="16771"/>
                  </a:cubicBezTo>
                  <a:cubicBezTo>
                    <a:pt x="7294" y="17385"/>
                    <a:pt x="11529" y="18439"/>
                    <a:pt x="14070" y="19317"/>
                  </a:cubicBezTo>
                  <a:cubicBezTo>
                    <a:pt x="16611" y="20195"/>
                    <a:pt x="17458" y="20898"/>
                    <a:pt x="17882" y="21249"/>
                  </a:cubicBezTo>
                  <a:cubicBezTo>
                    <a:pt x="18306" y="21600"/>
                    <a:pt x="18306" y="21600"/>
                    <a:pt x="183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4678557" y="840708"/>
              <a:ext cx="172465" cy="24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379" fill="norm" stroke="1" extrusionOk="0">
                  <a:moveTo>
                    <a:pt x="14290" y="4807"/>
                  </a:moveTo>
                  <a:cubicBezTo>
                    <a:pt x="14547" y="3131"/>
                    <a:pt x="14804" y="1455"/>
                    <a:pt x="14290" y="617"/>
                  </a:cubicBezTo>
                  <a:cubicBezTo>
                    <a:pt x="13776" y="-221"/>
                    <a:pt x="12490" y="-221"/>
                    <a:pt x="10690" y="710"/>
                  </a:cubicBezTo>
                  <a:cubicBezTo>
                    <a:pt x="8890" y="1641"/>
                    <a:pt x="6576" y="3503"/>
                    <a:pt x="4519" y="6482"/>
                  </a:cubicBezTo>
                  <a:cubicBezTo>
                    <a:pt x="2462" y="9462"/>
                    <a:pt x="662" y="13558"/>
                    <a:pt x="147" y="16538"/>
                  </a:cubicBezTo>
                  <a:cubicBezTo>
                    <a:pt x="-367" y="19517"/>
                    <a:pt x="404" y="21379"/>
                    <a:pt x="3362" y="21379"/>
                  </a:cubicBezTo>
                  <a:cubicBezTo>
                    <a:pt x="6319" y="21379"/>
                    <a:pt x="11462" y="19517"/>
                    <a:pt x="14804" y="16817"/>
                  </a:cubicBezTo>
                  <a:cubicBezTo>
                    <a:pt x="18147" y="14117"/>
                    <a:pt x="19690" y="10579"/>
                    <a:pt x="20462" y="8345"/>
                  </a:cubicBezTo>
                  <a:cubicBezTo>
                    <a:pt x="21233" y="6110"/>
                    <a:pt x="21233" y="5179"/>
                    <a:pt x="19433" y="4620"/>
                  </a:cubicBezTo>
                  <a:cubicBezTo>
                    <a:pt x="17633" y="4062"/>
                    <a:pt x="14033" y="3876"/>
                    <a:pt x="11847" y="3969"/>
                  </a:cubicBezTo>
                  <a:cubicBezTo>
                    <a:pt x="9662" y="4062"/>
                    <a:pt x="8890" y="4434"/>
                    <a:pt x="8119" y="4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2871009" y="2054158"/>
              <a:ext cx="318632" cy="48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61" fill="norm" stroke="1" extrusionOk="0">
                  <a:moveTo>
                    <a:pt x="5655" y="4671"/>
                  </a:moveTo>
                  <a:cubicBezTo>
                    <a:pt x="4224" y="4483"/>
                    <a:pt x="2794" y="4294"/>
                    <a:pt x="1721" y="3964"/>
                  </a:cubicBezTo>
                  <a:cubicBezTo>
                    <a:pt x="648" y="3634"/>
                    <a:pt x="-67" y="3162"/>
                    <a:pt x="5" y="2455"/>
                  </a:cubicBezTo>
                  <a:cubicBezTo>
                    <a:pt x="76" y="1747"/>
                    <a:pt x="934" y="804"/>
                    <a:pt x="2436" y="333"/>
                  </a:cubicBezTo>
                  <a:cubicBezTo>
                    <a:pt x="3938" y="-139"/>
                    <a:pt x="6084" y="-139"/>
                    <a:pt x="8015" y="521"/>
                  </a:cubicBezTo>
                  <a:cubicBezTo>
                    <a:pt x="9946" y="1182"/>
                    <a:pt x="11663" y="2502"/>
                    <a:pt x="13451" y="4671"/>
                  </a:cubicBezTo>
                  <a:cubicBezTo>
                    <a:pt x="15239" y="6841"/>
                    <a:pt x="17099" y="9859"/>
                    <a:pt x="18386" y="12642"/>
                  </a:cubicBezTo>
                  <a:cubicBezTo>
                    <a:pt x="19673" y="15424"/>
                    <a:pt x="20389" y="17971"/>
                    <a:pt x="20818" y="19480"/>
                  </a:cubicBezTo>
                  <a:cubicBezTo>
                    <a:pt x="21247" y="20989"/>
                    <a:pt x="21390" y="21461"/>
                    <a:pt x="21461" y="21461"/>
                  </a:cubicBezTo>
                  <a:cubicBezTo>
                    <a:pt x="21533" y="21461"/>
                    <a:pt x="21533" y="20989"/>
                    <a:pt x="21533" y="20565"/>
                  </a:cubicBezTo>
                  <a:cubicBezTo>
                    <a:pt x="21533" y="20140"/>
                    <a:pt x="21533" y="19763"/>
                    <a:pt x="21533" y="19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2887927" y="2287649"/>
              <a:ext cx="269964" cy="23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70" fill="norm" stroke="1" extrusionOk="0">
                  <a:moveTo>
                    <a:pt x="21523" y="1544"/>
                  </a:moveTo>
                  <a:cubicBezTo>
                    <a:pt x="20848" y="981"/>
                    <a:pt x="20173" y="417"/>
                    <a:pt x="19414" y="136"/>
                  </a:cubicBezTo>
                  <a:cubicBezTo>
                    <a:pt x="18654" y="-146"/>
                    <a:pt x="17811" y="-146"/>
                    <a:pt x="15786" y="1732"/>
                  </a:cubicBezTo>
                  <a:cubicBezTo>
                    <a:pt x="13761" y="3611"/>
                    <a:pt x="10554" y="7367"/>
                    <a:pt x="7939" y="10560"/>
                  </a:cubicBezTo>
                  <a:cubicBezTo>
                    <a:pt x="5323" y="13753"/>
                    <a:pt x="3298" y="16383"/>
                    <a:pt x="1948" y="18167"/>
                  </a:cubicBezTo>
                  <a:cubicBezTo>
                    <a:pt x="598" y="19951"/>
                    <a:pt x="-77" y="20891"/>
                    <a:pt x="7" y="21172"/>
                  </a:cubicBezTo>
                  <a:cubicBezTo>
                    <a:pt x="92" y="21454"/>
                    <a:pt x="935" y="21078"/>
                    <a:pt x="1779" y="20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3306369" y="2275339"/>
              <a:ext cx="194422" cy="24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66" fill="norm" stroke="1" extrusionOk="0">
                  <a:moveTo>
                    <a:pt x="6005" y="6905"/>
                  </a:moveTo>
                  <a:cubicBezTo>
                    <a:pt x="7166" y="7268"/>
                    <a:pt x="8328" y="7631"/>
                    <a:pt x="10069" y="7177"/>
                  </a:cubicBezTo>
                  <a:cubicBezTo>
                    <a:pt x="11811" y="6723"/>
                    <a:pt x="14134" y="5452"/>
                    <a:pt x="15528" y="4182"/>
                  </a:cubicBezTo>
                  <a:cubicBezTo>
                    <a:pt x="16921" y="2911"/>
                    <a:pt x="17386" y="1641"/>
                    <a:pt x="17037" y="824"/>
                  </a:cubicBezTo>
                  <a:cubicBezTo>
                    <a:pt x="16689" y="7"/>
                    <a:pt x="15528" y="-356"/>
                    <a:pt x="13089" y="461"/>
                  </a:cubicBezTo>
                  <a:cubicBezTo>
                    <a:pt x="10650" y="1278"/>
                    <a:pt x="6934" y="3274"/>
                    <a:pt x="4379" y="5997"/>
                  </a:cubicBezTo>
                  <a:cubicBezTo>
                    <a:pt x="1824" y="8720"/>
                    <a:pt x="431" y="12168"/>
                    <a:pt x="82" y="14710"/>
                  </a:cubicBezTo>
                  <a:cubicBezTo>
                    <a:pt x="-266" y="17251"/>
                    <a:pt x="431" y="18884"/>
                    <a:pt x="3450" y="19883"/>
                  </a:cubicBezTo>
                  <a:cubicBezTo>
                    <a:pt x="6469" y="20881"/>
                    <a:pt x="11811" y="21244"/>
                    <a:pt x="15179" y="21153"/>
                  </a:cubicBezTo>
                  <a:cubicBezTo>
                    <a:pt x="18547" y="21062"/>
                    <a:pt x="19940" y="20518"/>
                    <a:pt x="21334" y="19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367440" y="2025649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574546" y="1778363"/>
              <a:ext cx="211995" cy="311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20" fill="norm" stroke="1" extrusionOk="0">
                  <a:moveTo>
                    <a:pt x="4738" y="8615"/>
                  </a:moveTo>
                  <a:cubicBezTo>
                    <a:pt x="3669" y="8615"/>
                    <a:pt x="2599" y="8615"/>
                    <a:pt x="1637" y="7823"/>
                  </a:cubicBezTo>
                  <a:cubicBezTo>
                    <a:pt x="674" y="7031"/>
                    <a:pt x="-181" y="5447"/>
                    <a:pt x="33" y="4007"/>
                  </a:cubicBezTo>
                  <a:cubicBezTo>
                    <a:pt x="247" y="2567"/>
                    <a:pt x="1530" y="1271"/>
                    <a:pt x="2706" y="551"/>
                  </a:cubicBezTo>
                  <a:cubicBezTo>
                    <a:pt x="3882" y="-169"/>
                    <a:pt x="4952" y="-313"/>
                    <a:pt x="7090" y="911"/>
                  </a:cubicBezTo>
                  <a:cubicBezTo>
                    <a:pt x="9229" y="2135"/>
                    <a:pt x="12437" y="4727"/>
                    <a:pt x="14789" y="8039"/>
                  </a:cubicBezTo>
                  <a:cubicBezTo>
                    <a:pt x="17142" y="11351"/>
                    <a:pt x="18639" y="15383"/>
                    <a:pt x="19387" y="17831"/>
                  </a:cubicBezTo>
                  <a:cubicBezTo>
                    <a:pt x="20136" y="20279"/>
                    <a:pt x="20136" y="21143"/>
                    <a:pt x="20243" y="21215"/>
                  </a:cubicBezTo>
                  <a:cubicBezTo>
                    <a:pt x="20350" y="21287"/>
                    <a:pt x="20564" y="20567"/>
                    <a:pt x="20777" y="19559"/>
                  </a:cubicBezTo>
                  <a:cubicBezTo>
                    <a:pt x="20991" y="18551"/>
                    <a:pt x="21205" y="17255"/>
                    <a:pt x="21419" y="15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3619171" y="1933671"/>
              <a:ext cx="161020" cy="17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953" fill="norm" stroke="1" extrusionOk="0">
                  <a:moveTo>
                    <a:pt x="21340" y="4181"/>
                  </a:moveTo>
                  <a:cubicBezTo>
                    <a:pt x="20779" y="2911"/>
                    <a:pt x="20218" y="1640"/>
                    <a:pt x="19096" y="751"/>
                  </a:cubicBezTo>
                  <a:cubicBezTo>
                    <a:pt x="17974" y="-139"/>
                    <a:pt x="16291" y="-647"/>
                    <a:pt x="13065" y="1640"/>
                  </a:cubicBezTo>
                  <a:cubicBezTo>
                    <a:pt x="9839" y="3927"/>
                    <a:pt x="5070" y="9009"/>
                    <a:pt x="2545" y="12313"/>
                  </a:cubicBezTo>
                  <a:cubicBezTo>
                    <a:pt x="21" y="15617"/>
                    <a:pt x="-260" y="17141"/>
                    <a:pt x="161" y="18285"/>
                  </a:cubicBezTo>
                  <a:cubicBezTo>
                    <a:pt x="582" y="19428"/>
                    <a:pt x="1704" y="20191"/>
                    <a:pt x="2826" y="20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830990" y="1869236"/>
              <a:ext cx="184151" cy="17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7" fill="norm" stroke="1" extrusionOk="0">
                  <a:moveTo>
                    <a:pt x="0" y="2737"/>
                  </a:moveTo>
                  <a:cubicBezTo>
                    <a:pt x="1241" y="2737"/>
                    <a:pt x="2483" y="2737"/>
                    <a:pt x="3972" y="4872"/>
                  </a:cubicBezTo>
                  <a:cubicBezTo>
                    <a:pt x="5462" y="7007"/>
                    <a:pt x="7200" y="11276"/>
                    <a:pt x="7200" y="14290"/>
                  </a:cubicBezTo>
                  <a:cubicBezTo>
                    <a:pt x="7200" y="17304"/>
                    <a:pt x="5462" y="19063"/>
                    <a:pt x="3972" y="20067"/>
                  </a:cubicBezTo>
                  <a:cubicBezTo>
                    <a:pt x="2483" y="21072"/>
                    <a:pt x="1241" y="21323"/>
                    <a:pt x="621" y="20570"/>
                  </a:cubicBezTo>
                  <a:cubicBezTo>
                    <a:pt x="0" y="19816"/>
                    <a:pt x="0" y="18058"/>
                    <a:pt x="1614" y="15170"/>
                  </a:cubicBezTo>
                  <a:cubicBezTo>
                    <a:pt x="3228" y="12281"/>
                    <a:pt x="6455" y="8263"/>
                    <a:pt x="8566" y="5751"/>
                  </a:cubicBezTo>
                  <a:cubicBezTo>
                    <a:pt x="10676" y="3239"/>
                    <a:pt x="11669" y="2235"/>
                    <a:pt x="12662" y="1356"/>
                  </a:cubicBezTo>
                  <a:cubicBezTo>
                    <a:pt x="13655" y="476"/>
                    <a:pt x="14648" y="-277"/>
                    <a:pt x="15021" y="100"/>
                  </a:cubicBezTo>
                  <a:cubicBezTo>
                    <a:pt x="15393" y="476"/>
                    <a:pt x="15145" y="1983"/>
                    <a:pt x="14772" y="4621"/>
                  </a:cubicBezTo>
                  <a:cubicBezTo>
                    <a:pt x="14400" y="7258"/>
                    <a:pt x="13903" y="11025"/>
                    <a:pt x="15021" y="13788"/>
                  </a:cubicBezTo>
                  <a:cubicBezTo>
                    <a:pt x="16138" y="16551"/>
                    <a:pt x="18869" y="18309"/>
                    <a:pt x="21600" y="20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4485040" y="2264617"/>
              <a:ext cx="298451" cy="28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1569"/>
                  </a:moveTo>
                  <a:cubicBezTo>
                    <a:pt x="613" y="948"/>
                    <a:pt x="1226" y="326"/>
                    <a:pt x="1991" y="93"/>
                  </a:cubicBezTo>
                  <a:cubicBezTo>
                    <a:pt x="2757" y="-140"/>
                    <a:pt x="3677" y="15"/>
                    <a:pt x="5362" y="1103"/>
                  </a:cubicBezTo>
                  <a:cubicBezTo>
                    <a:pt x="7047" y="2191"/>
                    <a:pt x="9498" y="4211"/>
                    <a:pt x="10800" y="6464"/>
                  </a:cubicBezTo>
                  <a:cubicBezTo>
                    <a:pt x="12102" y="8718"/>
                    <a:pt x="12255" y="11204"/>
                    <a:pt x="11260" y="13690"/>
                  </a:cubicBezTo>
                  <a:cubicBezTo>
                    <a:pt x="10264" y="16177"/>
                    <a:pt x="8119" y="18663"/>
                    <a:pt x="6664" y="19984"/>
                  </a:cubicBezTo>
                  <a:cubicBezTo>
                    <a:pt x="5209" y="21305"/>
                    <a:pt x="4443" y="21460"/>
                    <a:pt x="4060" y="20994"/>
                  </a:cubicBezTo>
                  <a:cubicBezTo>
                    <a:pt x="3677" y="20528"/>
                    <a:pt x="3677" y="19440"/>
                    <a:pt x="4979" y="17575"/>
                  </a:cubicBezTo>
                  <a:cubicBezTo>
                    <a:pt x="6281" y="15710"/>
                    <a:pt x="8885" y="13069"/>
                    <a:pt x="10723" y="11282"/>
                  </a:cubicBezTo>
                  <a:cubicBezTo>
                    <a:pt x="12562" y="9495"/>
                    <a:pt x="13634" y="8562"/>
                    <a:pt x="14783" y="7863"/>
                  </a:cubicBezTo>
                  <a:cubicBezTo>
                    <a:pt x="15932" y="7164"/>
                    <a:pt x="17157" y="6697"/>
                    <a:pt x="17617" y="6853"/>
                  </a:cubicBezTo>
                  <a:cubicBezTo>
                    <a:pt x="18077" y="7008"/>
                    <a:pt x="17770" y="7785"/>
                    <a:pt x="17081" y="9417"/>
                  </a:cubicBezTo>
                  <a:cubicBezTo>
                    <a:pt x="16391" y="11048"/>
                    <a:pt x="15319" y="13535"/>
                    <a:pt x="14783" y="15244"/>
                  </a:cubicBezTo>
                  <a:cubicBezTo>
                    <a:pt x="14247" y="16954"/>
                    <a:pt x="14247" y="17886"/>
                    <a:pt x="15089" y="18663"/>
                  </a:cubicBezTo>
                  <a:cubicBezTo>
                    <a:pt x="15932" y="19440"/>
                    <a:pt x="17617" y="20061"/>
                    <a:pt x="18843" y="20139"/>
                  </a:cubicBezTo>
                  <a:cubicBezTo>
                    <a:pt x="20068" y="20217"/>
                    <a:pt x="20834" y="19751"/>
                    <a:pt x="21600" y="19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910490" y="2279650"/>
              <a:ext cx="181063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0" y="0"/>
                  </a:moveTo>
                  <a:cubicBezTo>
                    <a:pt x="2009" y="1646"/>
                    <a:pt x="4019" y="3291"/>
                    <a:pt x="7158" y="4834"/>
                  </a:cubicBezTo>
                  <a:cubicBezTo>
                    <a:pt x="10298" y="6377"/>
                    <a:pt x="14567" y="7817"/>
                    <a:pt x="17330" y="8949"/>
                  </a:cubicBezTo>
                  <a:cubicBezTo>
                    <a:pt x="20093" y="10080"/>
                    <a:pt x="21349" y="10903"/>
                    <a:pt x="21474" y="11726"/>
                  </a:cubicBezTo>
                  <a:cubicBezTo>
                    <a:pt x="21600" y="12549"/>
                    <a:pt x="20595" y="13371"/>
                    <a:pt x="17456" y="14503"/>
                  </a:cubicBezTo>
                  <a:cubicBezTo>
                    <a:pt x="14316" y="15634"/>
                    <a:pt x="9042" y="17074"/>
                    <a:pt x="6028" y="18309"/>
                  </a:cubicBezTo>
                  <a:cubicBezTo>
                    <a:pt x="3014" y="19543"/>
                    <a:pt x="2260" y="20571"/>
                    <a:pt x="15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967619" y="2463800"/>
              <a:ext cx="171472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21339" y="0"/>
                  </a:moveTo>
                  <a:cubicBezTo>
                    <a:pt x="15544" y="3789"/>
                    <a:pt x="9749" y="7579"/>
                    <a:pt x="6324" y="10042"/>
                  </a:cubicBezTo>
                  <a:cubicBezTo>
                    <a:pt x="2900" y="12505"/>
                    <a:pt x="1846" y="13642"/>
                    <a:pt x="1056" y="15347"/>
                  </a:cubicBezTo>
                  <a:cubicBezTo>
                    <a:pt x="266" y="17053"/>
                    <a:pt x="-261" y="19326"/>
                    <a:pt x="134" y="20463"/>
                  </a:cubicBezTo>
                  <a:cubicBezTo>
                    <a:pt x="529" y="21600"/>
                    <a:pt x="1846" y="21600"/>
                    <a:pt x="31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5197689" y="2336800"/>
              <a:ext cx="182127" cy="20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56" fill="norm" stroke="1" extrusionOk="0">
                  <a:moveTo>
                    <a:pt x="18977" y="0"/>
                  </a:moveTo>
                  <a:cubicBezTo>
                    <a:pt x="15787" y="441"/>
                    <a:pt x="12596" y="882"/>
                    <a:pt x="9405" y="3196"/>
                  </a:cubicBezTo>
                  <a:cubicBezTo>
                    <a:pt x="6214" y="5510"/>
                    <a:pt x="3023" y="9698"/>
                    <a:pt x="1427" y="12343"/>
                  </a:cubicBezTo>
                  <a:cubicBezTo>
                    <a:pt x="-168" y="14988"/>
                    <a:pt x="-168" y="16090"/>
                    <a:pt x="200" y="17302"/>
                  </a:cubicBezTo>
                  <a:cubicBezTo>
                    <a:pt x="568" y="18514"/>
                    <a:pt x="1305" y="19837"/>
                    <a:pt x="3146" y="20608"/>
                  </a:cubicBezTo>
                  <a:cubicBezTo>
                    <a:pt x="4987" y="21380"/>
                    <a:pt x="7932" y="21600"/>
                    <a:pt x="11000" y="20498"/>
                  </a:cubicBezTo>
                  <a:cubicBezTo>
                    <a:pt x="14068" y="19396"/>
                    <a:pt x="17259" y="16971"/>
                    <a:pt x="19100" y="14437"/>
                  </a:cubicBezTo>
                  <a:cubicBezTo>
                    <a:pt x="20941" y="11902"/>
                    <a:pt x="21432" y="9257"/>
                    <a:pt x="20941" y="7053"/>
                  </a:cubicBezTo>
                  <a:cubicBezTo>
                    <a:pt x="20450" y="4849"/>
                    <a:pt x="18977" y="3086"/>
                    <a:pt x="17382" y="2204"/>
                  </a:cubicBezTo>
                  <a:cubicBezTo>
                    <a:pt x="15787" y="1322"/>
                    <a:pt x="14068" y="1322"/>
                    <a:pt x="12350" y="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2645889" y="1572530"/>
              <a:ext cx="1474306" cy="120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33" fill="norm" stroke="1" extrusionOk="0">
                  <a:moveTo>
                    <a:pt x="8760" y="949"/>
                  </a:moveTo>
                  <a:cubicBezTo>
                    <a:pt x="8513" y="608"/>
                    <a:pt x="8267" y="268"/>
                    <a:pt x="7927" y="154"/>
                  </a:cubicBezTo>
                  <a:cubicBezTo>
                    <a:pt x="7588" y="41"/>
                    <a:pt x="7156" y="154"/>
                    <a:pt x="6508" y="532"/>
                  </a:cubicBezTo>
                  <a:cubicBezTo>
                    <a:pt x="5860" y="911"/>
                    <a:pt x="4996" y="1554"/>
                    <a:pt x="4178" y="2273"/>
                  </a:cubicBezTo>
                  <a:cubicBezTo>
                    <a:pt x="3360" y="2991"/>
                    <a:pt x="2589" y="3786"/>
                    <a:pt x="1972" y="4675"/>
                  </a:cubicBezTo>
                  <a:cubicBezTo>
                    <a:pt x="1355" y="5564"/>
                    <a:pt x="892" y="6547"/>
                    <a:pt x="568" y="7493"/>
                  </a:cubicBezTo>
                  <a:cubicBezTo>
                    <a:pt x="244" y="8439"/>
                    <a:pt x="59" y="9346"/>
                    <a:pt x="12" y="10406"/>
                  </a:cubicBezTo>
                  <a:cubicBezTo>
                    <a:pt x="-34" y="11465"/>
                    <a:pt x="59" y="12675"/>
                    <a:pt x="197" y="13810"/>
                  </a:cubicBezTo>
                  <a:cubicBezTo>
                    <a:pt x="336" y="14945"/>
                    <a:pt x="521" y="16004"/>
                    <a:pt x="815" y="16893"/>
                  </a:cubicBezTo>
                  <a:cubicBezTo>
                    <a:pt x="1108" y="17782"/>
                    <a:pt x="1509" y="18501"/>
                    <a:pt x="1987" y="19087"/>
                  </a:cubicBezTo>
                  <a:cubicBezTo>
                    <a:pt x="2465" y="19674"/>
                    <a:pt x="3021" y="20128"/>
                    <a:pt x="3669" y="20430"/>
                  </a:cubicBezTo>
                  <a:cubicBezTo>
                    <a:pt x="4317" y="20733"/>
                    <a:pt x="5057" y="20884"/>
                    <a:pt x="6014" y="21073"/>
                  </a:cubicBezTo>
                  <a:cubicBezTo>
                    <a:pt x="6971" y="21262"/>
                    <a:pt x="8143" y="21489"/>
                    <a:pt x="9177" y="21527"/>
                  </a:cubicBezTo>
                  <a:cubicBezTo>
                    <a:pt x="10211" y="21565"/>
                    <a:pt x="11105" y="21414"/>
                    <a:pt x="11969" y="21168"/>
                  </a:cubicBezTo>
                  <a:cubicBezTo>
                    <a:pt x="12833" y="20922"/>
                    <a:pt x="13667" y="20581"/>
                    <a:pt x="14469" y="20146"/>
                  </a:cubicBezTo>
                  <a:cubicBezTo>
                    <a:pt x="15271" y="19711"/>
                    <a:pt x="16043" y="19182"/>
                    <a:pt x="16721" y="18614"/>
                  </a:cubicBezTo>
                  <a:cubicBezTo>
                    <a:pt x="17400" y="18047"/>
                    <a:pt x="17987" y="17442"/>
                    <a:pt x="18557" y="16647"/>
                  </a:cubicBezTo>
                  <a:cubicBezTo>
                    <a:pt x="19128" y="15853"/>
                    <a:pt x="19684" y="14869"/>
                    <a:pt x="20162" y="13848"/>
                  </a:cubicBezTo>
                  <a:cubicBezTo>
                    <a:pt x="20640" y="12827"/>
                    <a:pt x="21041" y="11767"/>
                    <a:pt x="21273" y="10670"/>
                  </a:cubicBezTo>
                  <a:cubicBezTo>
                    <a:pt x="21504" y="9573"/>
                    <a:pt x="21566" y="8439"/>
                    <a:pt x="21396" y="7379"/>
                  </a:cubicBezTo>
                  <a:cubicBezTo>
                    <a:pt x="21227" y="6320"/>
                    <a:pt x="20825" y="5337"/>
                    <a:pt x="20208" y="4448"/>
                  </a:cubicBezTo>
                  <a:cubicBezTo>
                    <a:pt x="19591" y="3559"/>
                    <a:pt x="18758" y="2764"/>
                    <a:pt x="17894" y="2046"/>
                  </a:cubicBezTo>
                  <a:cubicBezTo>
                    <a:pt x="17030" y="1327"/>
                    <a:pt x="16135" y="684"/>
                    <a:pt x="15117" y="343"/>
                  </a:cubicBezTo>
                  <a:cubicBezTo>
                    <a:pt x="14099" y="3"/>
                    <a:pt x="12957" y="-35"/>
                    <a:pt x="11954" y="22"/>
                  </a:cubicBezTo>
                  <a:cubicBezTo>
                    <a:pt x="10951" y="78"/>
                    <a:pt x="10087" y="230"/>
                    <a:pt x="9424" y="381"/>
                  </a:cubicBezTo>
                  <a:cubicBezTo>
                    <a:pt x="8760" y="532"/>
                    <a:pt x="8297" y="684"/>
                    <a:pt x="8051" y="854"/>
                  </a:cubicBezTo>
                  <a:cubicBezTo>
                    <a:pt x="7804" y="1024"/>
                    <a:pt x="7773" y="1213"/>
                    <a:pt x="7742" y="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3253140" y="2774950"/>
              <a:ext cx="25401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323"/>
                    <a:pt x="7200" y="4645"/>
                    <a:pt x="10800" y="7239"/>
                  </a:cubicBezTo>
                  <a:cubicBezTo>
                    <a:pt x="14400" y="9832"/>
                    <a:pt x="18000" y="12697"/>
                    <a:pt x="19800" y="15135"/>
                  </a:cubicBezTo>
                  <a:cubicBezTo>
                    <a:pt x="21600" y="17574"/>
                    <a:pt x="21600" y="1958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3195990" y="3219450"/>
              <a:ext cx="1270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600"/>
                    <a:pt x="8640" y="11200"/>
                    <a:pt x="12240" y="14800"/>
                  </a:cubicBezTo>
                  <a:cubicBezTo>
                    <a:pt x="15840" y="18400"/>
                    <a:pt x="18720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3265840" y="3213100"/>
              <a:ext cx="139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016"/>
                    <a:pt x="15055" y="4032"/>
                    <a:pt x="11455" y="7632"/>
                  </a:cubicBezTo>
                  <a:cubicBezTo>
                    <a:pt x="7855" y="11232"/>
                    <a:pt x="3927" y="164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3007445" y="3612699"/>
              <a:ext cx="245696" cy="36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81" fill="norm" stroke="1" extrusionOk="0">
                  <a:moveTo>
                    <a:pt x="2599" y="7390"/>
                  </a:moveTo>
                  <a:cubicBezTo>
                    <a:pt x="1676" y="7267"/>
                    <a:pt x="753" y="7145"/>
                    <a:pt x="292" y="6408"/>
                  </a:cubicBezTo>
                  <a:cubicBezTo>
                    <a:pt x="-170" y="5672"/>
                    <a:pt x="-170" y="4322"/>
                    <a:pt x="938" y="3095"/>
                  </a:cubicBezTo>
                  <a:cubicBezTo>
                    <a:pt x="2045" y="1867"/>
                    <a:pt x="4261" y="763"/>
                    <a:pt x="5830" y="272"/>
                  </a:cubicBezTo>
                  <a:cubicBezTo>
                    <a:pt x="7399" y="-219"/>
                    <a:pt x="8322" y="-96"/>
                    <a:pt x="9615" y="1070"/>
                  </a:cubicBezTo>
                  <a:cubicBezTo>
                    <a:pt x="10907" y="2236"/>
                    <a:pt x="12568" y="4445"/>
                    <a:pt x="14507" y="7636"/>
                  </a:cubicBezTo>
                  <a:cubicBezTo>
                    <a:pt x="16445" y="10826"/>
                    <a:pt x="18661" y="14999"/>
                    <a:pt x="19861" y="17454"/>
                  </a:cubicBezTo>
                  <a:cubicBezTo>
                    <a:pt x="21061" y="19908"/>
                    <a:pt x="21245" y="20645"/>
                    <a:pt x="21430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3075340" y="3814456"/>
              <a:ext cx="127001" cy="18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21600" y="217"/>
                  </a:moveTo>
                  <a:cubicBezTo>
                    <a:pt x="19440" y="-25"/>
                    <a:pt x="17280" y="-268"/>
                    <a:pt x="15120" y="703"/>
                  </a:cubicBezTo>
                  <a:cubicBezTo>
                    <a:pt x="12960" y="1674"/>
                    <a:pt x="10800" y="3858"/>
                    <a:pt x="8460" y="6285"/>
                  </a:cubicBezTo>
                  <a:cubicBezTo>
                    <a:pt x="6120" y="8712"/>
                    <a:pt x="3600" y="11381"/>
                    <a:pt x="2160" y="13930"/>
                  </a:cubicBezTo>
                  <a:cubicBezTo>
                    <a:pt x="720" y="16478"/>
                    <a:pt x="360" y="18905"/>
                    <a:pt x="0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2960940" y="4127499"/>
              <a:ext cx="520801" cy="4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88" fill="norm" stroke="1" extrusionOk="0">
                  <a:moveTo>
                    <a:pt x="527" y="12343"/>
                  </a:moveTo>
                  <a:cubicBezTo>
                    <a:pt x="178" y="15429"/>
                    <a:pt x="-170" y="18514"/>
                    <a:pt x="91" y="20057"/>
                  </a:cubicBezTo>
                  <a:cubicBezTo>
                    <a:pt x="353" y="21600"/>
                    <a:pt x="1224" y="21600"/>
                    <a:pt x="3009" y="20571"/>
                  </a:cubicBezTo>
                  <a:cubicBezTo>
                    <a:pt x="4795" y="19543"/>
                    <a:pt x="7495" y="17486"/>
                    <a:pt x="10238" y="14914"/>
                  </a:cubicBezTo>
                  <a:cubicBezTo>
                    <a:pt x="12982" y="12343"/>
                    <a:pt x="15769" y="9257"/>
                    <a:pt x="17641" y="6686"/>
                  </a:cubicBezTo>
                  <a:cubicBezTo>
                    <a:pt x="19514" y="4114"/>
                    <a:pt x="20472" y="2057"/>
                    <a:pt x="214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011840" y="4551986"/>
              <a:ext cx="196851" cy="21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1" fill="norm" stroke="1" extrusionOk="0">
                  <a:moveTo>
                    <a:pt x="0" y="5491"/>
                  </a:moveTo>
                  <a:cubicBezTo>
                    <a:pt x="697" y="6291"/>
                    <a:pt x="1394" y="7091"/>
                    <a:pt x="3600" y="7291"/>
                  </a:cubicBezTo>
                  <a:cubicBezTo>
                    <a:pt x="5806" y="7491"/>
                    <a:pt x="9523" y="7091"/>
                    <a:pt x="11845" y="6491"/>
                  </a:cubicBezTo>
                  <a:cubicBezTo>
                    <a:pt x="14168" y="5891"/>
                    <a:pt x="15097" y="5091"/>
                    <a:pt x="15794" y="4191"/>
                  </a:cubicBezTo>
                  <a:cubicBezTo>
                    <a:pt x="16490" y="3291"/>
                    <a:pt x="16955" y="2291"/>
                    <a:pt x="16026" y="1291"/>
                  </a:cubicBezTo>
                  <a:cubicBezTo>
                    <a:pt x="15097" y="291"/>
                    <a:pt x="12774" y="-709"/>
                    <a:pt x="9755" y="691"/>
                  </a:cubicBezTo>
                  <a:cubicBezTo>
                    <a:pt x="6735" y="2091"/>
                    <a:pt x="3019" y="5891"/>
                    <a:pt x="1510" y="9391"/>
                  </a:cubicBezTo>
                  <a:cubicBezTo>
                    <a:pt x="0" y="12891"/>
                    <a:pt x="697" y="16091"/>
                    <a:pt x="2206" y="18091"/>
                  </a:cubicBezTo>
                  <a:cubicBezTo>
                    <a:pt x="3716" y="20091"/>
                    <a:pt x="6039" y="20891"/>
                    <a:pt x="9406" y="20491"/>
                  </a:cubicBezTo>
                  <a:cubicBezTo>
                    <a:pt x="12774" y="20091"/>
                    <a:pt x="17187" y="18491"/>
                    <a:pt x="21600" y="16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159213" y="4251619"/>
              <a:ext cx="170128" cy="19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66" fill="norm" stroke="1" extrusionOk="0">
                  <a:moveTo>
                    <a:pt x="3833" y="5891"/>
                  </a:moveTo>
                  <a:cubicBezTo>
                    <a:pt x="2500" y="5658"/>
                    <a:pt x="1166" y="5426"/>
                    <a:pt x="500" y="4497"/>
                  </a:cubicBezTo>
                  <a:cubicBezTo>
                    <a:pt x="-167" y="3568"/>
                    <a:pt x="-167" y="1942"/>
                    <a:pt x="500" y="1013"/>
                  </a:cubicBezTo>
                  <a:cubicBezTo>
                    <a:pt x="1166" y="84"/>
                    <a:pt x="2500" y="-148"/>
                    <a:pt x="4633" y="84"/>
                  </a:cubicBezTo>
                  <a:cubicBezTo>
                    <a:pt x="6766" y="317"/>
                    <a:pt x="9700" y="1013"/>
                    <a:pt x="12366" y="3452"/>
                  </a:cubicBezTo>
                  <a:cubicBezTo>
                    <a:pt x="15033" y="5891"/>
                    <a:pt x="17433" y="10071"/>
                    <a:pt x="18900" y="12975"/>
                  </a:cubicBezTo>
                  <a:cubicBezTo>
                    <a:pt x="20366" y="15878"/>
                    <a:pt x="20900" y="17504"/>
                    <a:pt x="21166" y="18897"/>
                  </a:cubicBezTo>
                  <a:cubicBezTo>
                    <a:pt x="21433" y="20291"/>
                    <a:pt x="21433" y="21452"/>
                    <a:pt x="21433" y="21104"/>
                  </a:cubicBezTo>
                  <a:cubicBezTo>
                    <a:pt x="21433" y="20755"/>
                    <a:pt x="21433" y="18897"/>
                    <a:pt x="21433" y="17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3235033" y="4347305"/>
              <a:ext cx="87958" cy="10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927" fill="norm" stroke="1" extrusionOk="0">
                  <a:moveTo>
                    <a:pt x="21371" y="471"/>
                  </a:moveTo>
                  <a:cubicBezTo>
                    <a:pt x="18800" y="64"/>
                    <a:pt x="16228" y="-344"/>
                    <a:pt x="14428" y="471"/>
                  </a:cubicBezTo>
                  <a:cubicBezTo>
                    <a:pt x="12628" y="1286"/>
                    <a:pt x="11600" y="3324"/>
                    <a:pt x="9800" y="6177"/>
                  </a:cubicBezTo>
                  <a:cubicBezTo>
                    <a:pt x="8000" y="9030"/>
                    <a:pt x="5428" y="12698"/>
                    <a:pt x="3371" y="15550"/>
                  </a:cubicBezTo>
                  <a:cubicBezTo>
                    <a:pt x="1314" y="18403"/>
                    <a:pt x="-229" y="20441"/>
                    <a:pt x="28" y="20848"/>
                  </a:cubicBezTo>
                  <a:cubicBezTo>
                    <a:pt x="285" y="21256"/>
                    <a:pt x="2342" y="20033"/>
                    <a:pt x="4400" y="18403"/>
                  </a:cubicBezTo>
                  <a:cubicBezTo>
                    <a:pt x="6457" y="16773"/>
                    <a:pt x="8514" y="14735"/>
                    <a:pt x="10571" y="12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3373790" y="4294303"/>
              <a:ext cx="171451" cy="11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7" fill="norm" stroke="1" extrusionOk="0">
                  <a:moveTo>
                    <a:pt x="0" y="6516"/>
                  </a:moveTo>
                  <a:cubicBezTo>
                    <a:pt x="800" y="4621"/>
                    <a:pt x="1600" y="2727"/>
                    <a:pt x="2800" y="1969"/>
                  </a:cubicBezTo>
                  <a:cubicBezTo>
                    <a:pt x="4000" y="1211"/>
                    <a:pt x="5600" y="1590"/>
                    <a:pt x="6667" y="2727"/>
                  </a:cubicBezTo>
                  <a:cubicBezTo>
                    <a:pt x="7733" y="3863"/>
                    <a:pt x="8267" y="5758"/>
                    <a:pt x="8133" y="8600"/>
                  </a:cubicBezTo>
                  <a:cubicBezTo>
                    <a:pt x="8000" y="11442"/>
                    <a:pt x="7200" y="15232"/>
                    <a:pt x="6267" y="17695"/>
                  </a:cubicBezTo>
                  <a:cubicBezTo>
                    <a:pt x="5333" y="20158"/>
                    <a:pt x="4267" y="21295"/>
                    <a:pt x="3600" y="20916"/>
                  </a:cubicBezTo>
                  <a:cubicBezTo>
                    <a:pt x="2933" y="20537"/>
                    <a:pt x="2667" y="18642"/>
                    <a:pt x="3467" y="15990"/>
                  </a:cubicBezTo>
                  <a:cubicBezTo>
                    <a:pt x="4267" y="13337"/>
                    <a:pt x="6133" y="9927"/>
                    <a:pt x="7600" y="7463"/>
                  </a:cubicBezTo>
                  <a:cubicBezTo>
                    <a:pt x="9067" y="5000"/>
                    <a:pt x="10133" y="3484"/>
                    <a:pt x="11333" y="2158"/>
                  </a:cubicBezTo>
                  <a:cubicBezTo>
                    <a:pt x="12533" y="832"/>
                    <a:pt x="13867" y="-305"/>
                    <a:pt x="14400" y="74"/>
                  </a:cubicBezTo>
                  <a:cubicBezTo>
                    <a:pt x="14933" y="453"/>
                    <a:pt x="14667" y="2348"/>
                    <a:pt x="14267" y="4242"/>
                  </a:cubicBezTo>
                  <a:cubicBezTo>
                    <a:pt x="13867" y="6137"/>
                    <a:pt x="13333" y="8032"/>
                    <a:pt x="12933" y="10684"/>
                  </a:cubicBezTo>
                  <a:cubicBezTo>
                    <a:pt x="12533" y="13337"/>
                    <a:pt x="12267" y="16748"/>
                    <a:pt x="13733" y="17695"/>
                  </a:cubicBezTo>
                  <a:cubicBezTo>
                    <a:pt x="15200" y="18642"/>
                    <a:pt x="18400" y="17127"/>
                    <a:pt x="21600" y="15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686441" y="3291865"/>
              <a:ext cx="236750" cy="41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68" fill="norm" stroke="1" extrusionOk="0">
                  <a:moveTo>
                    <a:pt x="2456" y="7395"/>
                  </a:moveTo>
                  <a:cubicBezTo>
                    <a:pt x="1692" y="7068"/>
                    <a:pt x="927" y="6741"/>
                    <a:pt x="449" y="5923"/>
                  </a:cubicBezTo>
                  <a:cubicBezTo>
                    <a:pt x="-29" y="5104"/>
                    <a:pt x="-220" y="3795"/>
                    <a:pt x="353" y="2704"/>
                  </a:cubicBezTo>
                  <a:cubicBezTo>
                    <a:pt x="927" y="1613"/>
                    <a:pt x="2265" y="741"/>
                    <a:pt x="3603" y="304"/>
                  </a:cubicBezTo>
                  <a:cubicBezTo>
                    <a:pt x="4941" y="-132"/>
                    <a:pt x="6279" y="-132"/>
                    <a:pt x="7713" y="523"/>
                  </a:cubicBezTo>
                  <a:cubicBezTo>
                    <a:pt x="9146" y="1177"/>
                    <a:pt x="10676" y="2486"/>
                    <a:pt x="12396" y="4886"/>
                  </a:cubicBezTo>
                  <a:cubicBezTo>
                    <a:pt x="14116" y="7286"/>
                    <a:pt x="16028" y="10777"/>
                    <a:pt x="17557" y="13723"/>
                  </a:cubicBezTo>
                  <a:cubicBezTo>
                    <a:pt x="19086" y="16668"/>
                    <a:pt x="20233" y="19068"/>
                    <a:pt x="21380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701882" y="3530600"/>
              <a:ext cx="176859" cy="20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00" fill="norm" stroke="1" extrusionOk="0">
                  <a:moveTo>
                    <a:pt x="21486" y="0"/>
                  </a:moveTo>
                  <a:cubicBezTo>
                    <a:pt x="18400" y="2925"/>
                    <a:pt x="15315" y="5850"/>
                    <a:pt x="12357" y="8662"/>
                  </a:cubicBezTo>
                  <a:cubicBezTo>
                    <a:pt x="9400" y="11475"/>
                    <a:pt x="6572" y="14175"/>
                    <a:pt x="4772" y="15975"/>
                  </a:cubicBezTo>
                  <a:cubicBezTo>
                    <a:pt x="2972" y="17775"/>
                    <a:pt x="2200" y="18675"/>
                    <a:pt x="1429" y="19575"/>
                  </a:cubicBezTo>
                  <a:cubicBezTo>
                    <a:pt x="657" y="20475"/>
                    <a:pt x="-114" y="21375"/>
                    <a:pt x="15" y="21488"/>
                  </a:cubicBezTo>
                  <a:cubicBezTo>
                    <a:pt x="143" y="21600"/>
                    <a:pt x="1172" y="20925"/>
                    <a:pt x="2200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5037490" y="3435350"/>
              <a:ext cx="158156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600" fill="norm" stroke="1" extrusionOk="0">
                  <a:moveTo>
                    <a:pt x="0" y="0"/>
                  </a:moveTo>
                  <a:cubicBezTo>
                    <a:pt x="4488" y="1738"/>
                    <a:pt x="8977" y="3476"/>
                    <a:pt x="12764" y="4841"/>
                  </a:cubicBezTo>
                  <a:cubicBezTo>
                    <a:pt x="16551" y="6207"/>
                    <a:pt x="19636" y="7200"/>
                    <a:pt x="20618" y="8193"/>
                  </a:cubicBezTo>
                  <a:cubicBezTo>
                    <a:pt x="21600" y="9186"/>
                    <a:pt x="20478" y="10179"/>
                    <a:pt x="17112" y="11793"/>
                  </a:cubicBezTo>
                  <a:cubicBezTo>
                    <a:pt x="13745" y="13407"/>
                    <a:pt x="8135" y="15641"/>
                    <a:pt x="4909" y="17379"/>
                  </a:cubicBezTo>
                  <a:cubicBezTo>
                    <a:pt x="1683" y="19117"/>
                    <a:pt x="842" y="20359"/>
                    <a:pt x="1262" y="20979"/>
                  </a:cubicBezTo>
                  <a:cubicBezTo>
                    <a:pt x="1683" y="21600"/>
                    <a:pt x="3366" y="21600"/>
                    <a:pt x="50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5062890" y="3575050"/>
              <a:ext cx="1905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760"/>
                    <a:pt x="9120" y="11520"/>
                    <a:pt x="5520" y="15120"/>
                  </a:cubicBezTo>
                  <a:cubicBezTo>
                    <a:pt x="1920" y="18720"/>
                    <a:pt x="96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5230994" y="3486150"/>
              <a:ext cx="205437" cy="16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130" fill="norm" stroke="1" extrusionOk="0">
                  <a:moveTo>
                    <a:pt x="13170" y="810"/>
                  </a:moveTo>
                  <a:cubicBezTo>
                    <a:pt x="10818" y="1890"/>
                    <a:pt x="8465" y="2970"/>
                    <a:pt x="6220" y="5535"/>
                  </a:cubicBezTo>
                  <a:cubicBezTo>
                    <a:pt x="3974" y="8100"/>
                    <a:pt x="1836" y="12150"/>
                    <a:pt x="766" y="14985"/>
                  </a:cubicBezTo>
                  <a:cubicBezTo>
                    <a:pt x="-303" y="17820"/>
                    <a:pt x="-303" y="19440"/>
                    <a:pt x="1087" y="20385"/>
                  </a:cubicBezTo>
                  <a:cubicBezTo>
                    <a:pt x="2477" y="21330"/>
                    <a:pt x="5257" y="21600"/>
                    <a:pt x="8786" y="19845"/>
                  </a:cubicBezTo>
                  <a:cubicBezTo>
                    <a:pt x="12315" y="18090"/>
                    <a:pt x="16592" y="14310"/>
                    <a:pt x="18838" y="11745"/>
                  </a:cubicBezTo>
                  <a:cubicBezTo>
                    <a:pt x="21083" y="9180"/>
                    <a:pt x="21297" y="7830"/>
                    <a:pt x="19800" y="6075"/>
                  </a:cubicBezTo>
                  <a:cubicBezTo>
                    <a:pt x="18303" y="4320"/>
                    <a:pt x="15095" y="2160"/>
                    <a:pt x="118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2595144" y="4127500"/>
              <a:ext cx="1323723" cy="856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33" fill="norm" stroke="1" extrusionOk="0">
                  <a:moveTo>
                    <a:pt x="15904" y="1756"/>
                  </a:moveTo>
                  <a:cubicBezTo>
                    <a:pt x="15973" y="1383"/>
                    <a:pt x="16041" y="1011"/>
                    <a:pt x="15990" y="798"/>
                  </a:cubicBezTo>
                  <a:cubicBezTo>
                    <a:pt x="15938" y="585"/>
                    <a:pt x="15767" y="532"/>
                    <a:pt x="15270" y="426"/>
                  </a:cubicBezTo>
                  <a:cubicBezTo>
                    <a:pt x="14773" y="319"/>
                    <a:pt x="13950" y="160"/>
                    <a:pt x="13076" y="133"/>
                  </a:cubicBezTo>
                  <a:cubicBezTo>
                    <a:pt x="12201" y="106"/>
                    <a:pt x="11276" y="213"/>
                    <a:pt x="10384" y="638"/>
                  </a:cubicBezTo>
                  <a:cubicBezTo>
                    <a:pt x="9493" y="1064"/>
                    <a:pt x="8636" y="1809"/>
                    <a:pt x="7881" y="2527"/>
                  </a:cubicBezTo>
                  <a:cubicBezTo>
                    <a:pt x="7127" y="3245"/>
                    <a:pt x="6476" y="3937"/>
                    <a:pt x="5704" y="4841"/>
                  </a:cubicBezTo>
                  <a:cubicBezTo>
                    <a:pt x="4933" y="5746"/>
                    <a:pt x="4041" y="6863"/>
                    <a:pt x="3236" y="7927"/>
                  </a:cubicBezTo>
                  <a:cubicBezTo>
                    <a:pt x="2430" y="8991"/>
                    <a:pt x="1710" y="10002"/>
                    <a:pt x="1196" y="11013"/>
                  </a:cubicBezTo>
                  <a:cubicBezTo>
                    <a:pt x="681" y="12024"/>
                    <a:pt x="373" y="13034"/>
                    <a:pt x="184" y="14072"/>
                  </a:cubicBezTo>
                  <a:cubicBezTo>
                    <a:pt x="-4" y="15109"/>
                    <a:pt x="-73" y="16173"/>
                    <a:pt x="98" y="17104"/>
                  </a:cubicBezTo>
                  <a:cubicBezTo>
                    <a:pt x="270" y="18035"/>
                    <a:pt x="681" y="18833"/>
                    <a:pt x="1384" y="19525"/>
                  </a:cubicBezTo>
                  <a:cubicBezTo>
                    <a:pt x="2087" y="20217"/>
                    <a:pt x="3081" y="20802"/>
                    <a:pt x="4196" y="21148"/>
                  </a:cubicBezTo>
                  <a:cubicBezTo>
                    <a:pt x="5310" y="21494"/>
                    <a:pt x="6544" y="21600"/>
                    <a:pt x="7778" y="21494"/>
                  </a:cubicBezTo>
                  <a:cubicBezTo>
                    <a:pt x="9013" y="21387"/>
                    <a:pt x="10247" y="21068"/>
                    <a:pt x="11396" y="20669"/>
                  </a:cubicBezTo>
                  <a:cubicBezTo>
                    <a:pt x="12544" y="20270"/>
                    <a:pt x="13607" y="19791"/>
                    <a:pt x="14653" y="19206"/>
                  </a:cubicBezTo>
                  <a:cubicBezTo>
                    <a:pt x="15698" y="18621"/>
                    <a:pt x="16727" y="17929"/>
                    <a:pt x="17687" y="17104"/>
                  </a:cubicBezTo>
                  <a:cubicBezTo>
                    <a:pt x="18647" y="16280"/>
                    <a:pt x="19538" y="15322"/>
                    <a:pt x="20190" y="14205"/>
                  </a:cubicBezTo>
                  <a:cubicBezTo>
                    <a:pt x="20841" y="13088"/>
                    <a:pt x="21253" y="11811"/>
                    <a:pt x="21390" y="10614"/>
                  </a:cubicBezTo>
                  <a:cubicBezTo>
                    <a:pt x="21527" y="9417"/>
                    <a:pt x="21390" y="8300"/>
                    <a:pt x="21013" y="7129"/>
                  </a:cubicBezTo>
                  <a:cubicBezTo>
                    <a:pt x="20636" y="5959"/>
                    <a:pt x="20018" y="4735"/>
                    <a:pt x="19298" y="3671"/>
                  </a:cubicBezTo>
                  <a:cubicBezTo>
                    <a:pt x="18578" y="2607"/>
                    <a:pt x="17756" y="1702"/>
                    <a:pt x="16778" y="1144"/>
                  </a:cubicBezTo>
                  <a:cubicBezTo>
                    <a:pt x="15801" y="585"/>
                    <a:pt x="14670" y="372"/>
                    <a:pt x="13624" y="239"/>
                  </a:cubicBezTo>
                  <a:cubicBezTo>
                    <a:pt x="12578" y="106"/>
                    <a:pt x="11618" y="53"/>
                    <a:pt x="106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-1" y="0"/>
              <a:ext cx="5818542" cy="551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125" y="0"/>
                  </a:moveTo>
                  <a:cubicBezTo>
                    <a:pt x="77" y="124"/>
                    <a:pt x="30" y="249"/>
                    <a:pt x="11" y="481"/>
                  </a:cubicBezTo>
                  <a:cubicBezTo>
                    <a:pt x="-9" y="713"/>
                    <a:pt x="-1" y="1053"/>
                    <a:pt x="22" y="1385"/>
                  </a:cubicBezTo>
                  <a:cubicBezTo>
                    <a:pt x="46" y="1717"/>
                    <a:pt x="85" y="2041"/>
                    <a:pt x="125" y="2364"/>
                  </a:cubicBezTo>
                  <a:cubicBezTo>
                    <a:pt x="164" y="2688"/>
                    <a:pt x="203" y="3011"/>
                    <a:pt x="231" y="3347"/>
                  </a:cubicBezTo>
                  <a:cubicBezTo>
                    <a:pt x="258" y="3683"/>
                    <a:pt x="274" y="4031"/>
                    <a:pt x="286" y="4347"/>
                  </a:cubicBezTo>
                  <a:cubicBezTo>
                    <a:pt x="297" y="4662"/>
                    <a:pt x="305" y="4944"/>
                    <a:pt x="309" y="5234"/>
                  </a:cubicBezTo>
                  <a:cubicBezTo>
                    <a:pt x="313" y="5524"/>
                    <a:pt x="313" y="5823"/>
                    <a:pt x="317" y="6134"/>
                  </a:cubicBezTo>
                  <a:cubicBezTo>
                    <a:pt x="321" y="6445"/>
                    <a:pt x="329" y="6769"/>
                    <a:pt x="333" y="7100"/>
                  </a:cubicBezTo>
                  <a:cubicBezTo>
                    <a:pt x="337" y="7432"/>
                    <a:pt x="337" y="7772"/>
                    <a:pt x="337" y="8112"/>
                  </a:cubicBezTo>
                  <a:cubicBezTo>
                    <a:pt x="337" y="8453"/>
                    <a:pt x="337" y="8793"/>
                    <a:pt x="337" y="9133"/>
                  </a:cubicBezTo>
                  <a:cubicBezTo>
                    <a:pt x="337" y="9473"/>
                    <a:pt x="337" y="9813"/>
                    <a:pt x="341" y="10136"/>
                  </a:cubicBezTo>
                  <a:cubicBezTo>
                    <a:pt x="344" y="10460"/>
                    <a:pt x="352" y="10767"/>
                    <a:pt x="368" y="11065"/>
                  </a:cubicBezTo>
                  <a:cubicBezTo>
                    <a:pt x="384" y="11364"/>
                    <a:pt x="407" y="11654"/>
                    <a:pt x="439" y="11949"/>
                  </a:cubicBezTo>
                  <a:cubicBezTo>
                    <a:pt x="470" y="12243"/>
                    <a:pt x="509" y="12542"/>
                    <a:pt x="553" y="12836"/>
                  </a:cubicBezTo>
                  <a:cubicBezTo>
                    <a:pt x="596" y="13131"/>
                    <a:pt x="643" y="13421"/>
                    <a:pt x="686" y="13707"/>
                  </a:cubicBezTo>
                  <a:cubicBezTo>
                    <a:pt x="729" y="13994"/>
                    <a:pt x="769" y="14276"/>
                    <a:pt x="816" y="14595"/>
                  </a:cubicBezTo>
                  <a:cubicBezTo>
                    <a:pt x="863" y="14914"/>
                    <a:pt x="918" y="15271"/>
                    <a:pt x="965" y="15615"/>
                  </a:cubicBezTo>
                  <a:cubicBezTo>
                    <a:pt x="1012" y="15959"/>
                    <a:pt x="1051" y="16291"/>
                    <a:pt x="1095" y="16631"/>
                  </a:cubicBezTo>
                  <a:cubicBezTo>
                    <a:pt x="1138" y="16971"/>
                    <a:pt x="1185" y="17320"/>
                    <a:pt x="1240" y="17643"/>
                  </a:cubicBezTo>
                  <a:cubicBezTo>
                    <a:pt x="1295" y="17967"/>
                    <a:pt x="1358" y="18265"/>
                    <a:pt x="1432" y="18552"/>
                  </a:cubicBezTo>
                  <a:cubicBezTo>
                    <a:pt x="1507" y="18838"/>
                    <a:pt x="1593" y="19112"/>
                    <a:pt x="1707" y="19360"/>
                  </a:cubicBezTo>
                  <a:cubicBezTo>
                    <a:pt x="1821" y="19609"/>
                    <a:pt x="1962" y="19833"/>
                    <a:pt x="2147" y="20003"/>
                  </a:cubicBezTo>
                  <a:cubicBezTo>
                    <a:pt x="2332" y="20173"/>
                    <a:pt x="2559" y="20289"/>
                    <a:pt x="2823" y="20389"/>
                  </a:cubicBezTo>
                  <a:cubicBezTo>
                    <a:pt x="3086" y="20488"/>
                    <a:pt x="3384" y="20571"/>
                    <a:pt x="3690" y="20621"/>
                  </a:cubicBezTo>
                  <a:cubicBezTo>
                    <a:pt x="3997" y="20671"/>
                    <a:pt x="4311" y="20688"/>
                    <a:pt x="4598" y="20696"/>
                  </a:cubicBezTo>
                  <a:cubicBezTo>
                    <a:pt x="4884" y="20704"/>
                    <a:pt x="5144" y="20704"/>
                    <a:pt x="5442" y="20696"/>
                  </a:cubicBezTo>
                  <a:cubicBezTo>
                    <a:pt x="5741" y="20688"/>
                    <a:pt x="6078" y="20671"/>
                    <a:pt x="6373" y="20663"/>
                  </a:cubicBezTo>
                  <a:cubicBezTo>
                    <a:pt x="6667" y="20654"/>
                    <a:pt x="6919" y="20654"/>
                    <a:pt x="7182" y="20654"/>
                  </a:cubicBezTo>
                  <a:cubicBezTo>
                    <a:pt x="7445" y="20654"/>
                    <a:pt x="7720" y="20654"/>
                    <a:pt x="8022" y="20659"/>
                  </a:cubicBezTo>
                  <a:cubicBezTo>
                    <a:pt x="8325" y="20663"/>
                    <a:pt x="8655" y="20671"/>
                    <a:pt x="8992" y="20683"/>
                  </a:cubicBezTo>
                  <a:cubicBezTo>
                    <a:pt x="9330" y="20696"/>
                    <a:pt x="9676" y="20712"/>
                    <a:pt x="9935" y="20725"/>
                  </a:cubicBezTo>
                  <a:cubicBezTo>
                    <a:pt x="10194" y="20737"/>
                    <a:pt x="10367" y="20746"/>
                    <a:pt x="10544" y="20754"/>
                  </a:cubicBezTo>
                  <a:cubicBezTo>
                    <a:pt x="10720" y="20762"/>
                    <a:pt x="10901" y="20771"/>
                    <a:pt x="11101" y="20779"/>
                  </a:cubicBezTo>
                  <a:cubicBezTo>
                    <a:pt x="11302" y="20787"/>
                    <a:pt x="11521" y="20795"/>
                    <a:pt x="11714" y="20808"/>
                  </a:cubicBezTo>
                  <a:cubicBezTo>
                    <a:pt x="11906" y="20820"/>
                    <a:pt x="12071" y="20837"/>
                    <a:pt x="12382" y="20853"/>
                  </a:cubicBezTo>
                  <a:cubicBezTo>
                    <a:pt x="12692" y="20870"/>
                    <a:pt x="13147" y="20887"/>
                    <a:pt x="13595" y="20907"/>
                  </a:cubicBezTo>
                  <a:cubicBezTo>
                    <a:pt x="14043" y="20928"/>
                    <a:pt x="14483" y="20953"/>
                    <a:pt x="14828" y="20970"/>
                  </a:cubicBezTo>
                  <a:cubicBezTo>
                    <a:pt x="15174" y="20986"/>
                    <a:pt x="15425" y="20994"/>
                    <a:pt x="15798" y="21015"/>
                  </a:cubicBezTo>
                  <a:cubicBezTo>
                    <a:pt x="16171" y="21036"/>
                    <a:pt x="16666" y="21069"/>
                    <a:pt x="17031" y="21094"/>
                  </a:cubicBezTo>
                  <a:cubicBezTo>
                    <a:pt x="17397" y="21119"/>
                    <a:pt x="17632" y="21135"/>
                    <a:pt x="17884" y="21156"/>
                  </a:cubicBezTo>
                  <a:cubicBezTo>
                    <a:pt x="18135" y="21177"/>
                    <a:pt x="18402" y="21202"/>
                    <a:pt x="18787" y="21235"/>
                  </a:cubicBezTo>
                  <a:cubicBezTo>
                    <a:pt x="19172" y="21268"/>
                    <a:pt x="19674" y="21310"/>
                    <a:pt x="20161" y="21372"/>
                  </a:cubicBezTo>
                  <a:cubicBezTo>
                    <a:pt x="20648" y="21434"/>
                    <a:pt x="21120" y="21517"/>
                    <a:pt x="215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6" name="Drawing"/>
          <p:cNvGrpSpPr/>
          <p:nvPr/>
        </p:nvGrpSpPr>
        <p:grpSpPr>
          <a:xfrm>
            <a:off x="1186958" y="1285076"/>
            <a:ext cx="7592175" cy="7794631"/>
            <a:chOff x="0" y="0"/>
            <a:chExt cx="7592173" cy="7794630"/>
          </a:xfrm>
        </p:grpSpPr>
        <p:sp>
          <p:nvSpPr>
            <p:cNvPr id="1177" name="Line"/>
            <p:cNvSpPr/>
            <p:nvPr/>
          </p:nvSpPr>
          <p:spPr>
            <a:xfrm>
              <a:off x="614239" y="588815"/>
              <a:ext cx="201170" cy="48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58" fill="norm" stroke="1" extrusionOk="0">
                  <a:moveTo>
                    <a:pt x="20941" y="1919"/>
                  </a:moveTo>
                  <a:cubicBezTo>
                    <a:pt x="21163" y="1455"/>
                    <a:pt x="21386" y="992"/>
                    <a:pt x="20718" y="667"/>
                  </a:cubicBezTo>
                  <a:cubicBezTo>
                    <a:pt x="20050" y="343"/>
                    <a:pt x="18491" y="157"/>
                    <a:pt x="15819" y="65"/>
                  </a:cubicBezTo>
                  <a:cubicBezTo>
                    <a:pt x="13147" y="-28"/>
                    <a:pt x="9361" y="-28"/>
                    <a:pt x="7023" y="111"/>
                  </a:cubicBezTo>
                  <a:cubicBezTo>
                    <a:pt x="4685" y="250"/>
                    <a:pt x="3794" y="528"/>
                    <a:pt x="3238" y="1224"/>
                  </a:cubicBezTo>
                  <a:cubicBezTo>
                    <a:pt x="2681" y="1919"/>
                    <a:pt x="2458" y="3031"/>
                    <a:pt x="2570" y="4885"/>
                  </a:cubicBezTo>
                  <a:cubicBezTo>
                    <a:pt x="2681" y="6739"/>
                    <a:pt x="3126" y="9335"/>
                    <a:pt x="2792" y="11931"/>
                  </a:cubicBezTo>
                  <a:cubicBezTo>
                    <a:pt x="2458" y="14527"/>
                    <a:pt x="1345" y="17122"/>
                    <a:pt x="677" y="18745"/>
                  </a:cubicBezTo>
                  <a:cubicBezTo>
                    <a:pt x="9" y="20367"/>
                    <a:pt x="-214" y="21016"/>
                    <a:pt x="231" y="21294"/>
                  </a:cubicBezTo>
                  <a:cubicBezTo>
                    <a:pt x="677" y="21572"/>
                    <a:pt x="1790" y="21479"/>
                    <a:pt x="5019" y="21155"/>
                  </a:cubicBezTo>
                  <a:cubicBezTo>
                    <a:pt x="8248" y="20830"/>
                    <a:pt x="13592" y="20274"/>
                    <a:pt x="18937" y="19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654541" y="842173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940852" y="563208"/>
              <a:ext cx="243184" cy="51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70" fill="norm" stroke="1" extrusionOk="0">
                  <a:moveTo>
                    <a:pt x="20997" y="1575"/>
                  </a:moveTo>
                  <a:cubicBezTo>
                    <a:pt x="21181" y="1132"/>
                    <a:pt x="21366" y="690"/>
                    <a:pt x="20997" y="380"/>
                  </a:cubicBezTo>
                  <a:cubicBezTo>
                    <a:pt x="20628" y="70"/>
                    <a:pt x="19704" y="-107"/>
                    <a:pt x="17397" y="70"/>
                  </a:cubicBezTo>
                  <a:cubicBezTo>
                    <a:pt x="15089" y="247"/>
                    <a:pt x="11397" y="778"/>
                    <a:pt x="9181" y="1177"/>
                  </a:cubicBezTo>
                  <a:cubicBezTo>
                    <a:pt x="6966" y="1575"/>
                    <a:pt x="6228" y="1841"/>
                    <a:pt x="5858" y="2195"/>
                  </a:cubicBezTo>
                  <a:cubicBezTo>
                    <a:pt x="5489" y="2549"/>
                    <a:pt x="5489" y="2991"/>
                    <a:pt x="5766" y="4408"/>
                  </a:cubicBezTo>
                  <a:cubicBezTo>
                    <a:pt x="6043" y="5824"/>
                    <a:pt x="6597" y="8214"/>
                    <a:pt x="5766" y="10914"/>
                  </a:cubicBezTo>
                  <a:cubicBezTo>
                    <a:pt x="4935" y="13614"/>
                    <a:pt x="2720" y="16624"/>
                    <a:pt x="1428" y="18439"/>
                  </a:cubicBezTo>
                  <a:cubicBezTo>
                    <a:pt x="135" y="20254"/>
                    <a:pt x="-234" y="20873"/>
                    <a:pt x="135" y="21183"/>
                  </a:cubicBezTo>
                  <a:cubicBezTo>
                    <a:pt x="504" y="21493"/>
                    <a:pt x="1612" y="21493"/>
                    <a:pt x="3643" y="21449"/>
                  </a:cubicBezTo>
                  <a:cubicBezTo>
                    <a:pt x="5674" y="21404"/>
                    <a:pt x="8628" y="21316"/>
                    <a:pt x="11581" y="21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219691" y="708240"/>
              <a:ext cx="260351" cy="36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784"/>
                  </a:moveTo>
                  <a:cubicBezTo>
                    <a:pt x="527" y="284"/>
                    <a:pt x="1054" y="-215"/>
                    <a:pt x="1844" y="97"/>
                  </a:cubicBezTo>
                  <a:cubicBezTo>
                    <a:pt x="2634" y="409"/>
                    <a:pt x="3688" y="1533"/>
                    <a:pt x="5620" y="3968"/>
                  </a:cubicBezTo>
                  <a:cubicBezTo>
                    <a:pt x="7551" y="6402"/>
                    <a:pt x="10361" y="10148"/>
                    <a:pt x="12468" y="13020"/>
                  </a:cubicBezTo>
                  <a:cubicBezTo>
                    <a:pt x="14576" y="15891"/>
                    <a:pt x="15980" y="17889"/>
                    <a:pt x="17385" y="19138"/>
                  </a:cubicBezTo>
                  <a:cubicBezTo>
                    <a:pt x="18790" y="20386"/>
                    <a:pt x="20195" y="20886"/>
                    <a:pt x="21600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288327" y="689773"/>
              <a:ext cx="191715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19837" y="924"/>
                    <a:pt x="18176" y="1848"/>
                    <a:pt x="15921" y="4216"/>
                  </a:cubicBezTo>
                  <a:cubicBezTo>
                    <a:pt x="13666" y="6584"/>
                    <a:pt x="10818" y="10396"/>
                    <a:pt x="8207" y="13341"/>
                  </a:cubicBezTo>
                  <a:cubicBezTo>
                    <a:pt x="5596" y="16287"/>
                    <a:pt x="3222" y="18366"/>
                    <a:pt x="1798" y="19694"/>
                  </a:cubicBezTo>
                  <a:cubicBezTo>
                    <a:pt x="374" y="21022"/>
                    <a:pt x="-101" y="21600"/>
                    <a:pt x="18" y="21600"/>
                  </a:cubicBezTo>
                  <a:cubicBezTo>
                    <a:pt x="136" y="21600"/>
                    <a:pt x="848" y="21022"/>
                    <a:pt x="1561" y="20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543541" y="540829"/>
              <a:ext cx="202193" cy="60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92" fill="norm" stroke="1" extrusionOk="0">
                  <a:moveTo>
                    <a:pt x="0" y="2120"/>
                  </a:moveTo>
                  <a:cubicBezTo>
                    <a:pt x="2700" y="1597"/>
                    <a:pt x="5400" y="1074"/>
                    <a:pt x="8438" y="700"/>
                  </a:cubicBezTo>
                  <a:cubicBezTo>
                    <a:pt x="11475" y="327"/>
                    <a:pt x="14850" y="102"/>
                    <a:pt x="17100" y="28"/>
                  </a:cubicBezTo>
                  <a:cubicBezTo>
                    <a:pt x="19350" y="-47"/>
                    <a:pt x="20475" y="28"/>
                    <a:pt x="21037" y="289"/>
                  </a:cubicBezTo>
                  <a:cubicBezTo>
                    <a:pt x="21600" y="551"/>
                    <a:pt x="21600" y="999"/>
                    <a:pt x="21262" y="2532"/>
                  </a:cubicBezTo>
                  <a:cubicBezTo>
                    <a:pt x="20925" y="4064"/>
                    <a:pt x="20250" y="6680"/>
                    <a:pt x="19912" y="9296"/>
                  </a:cubicBezTo>
                  <a:cubicBezTo>
                    <a:pt x="19575" y="11911"/>
                    <a:pt x="19575" y="14527"/>
                    <a:pt x="19912" y="16359"/>
                  </a:cubicBezTo>
                  <a:cubicBezTo>
                    <a:pt x="20250" y="18190"/>
                    <a:pt x="20925" y="19236"/>
                    <a:pt x="21262" y="19946"/>
                  </a:cubicBezTo>
                  <a:cubicBezTo>
                    <a:pt x="21600" y="20656"/>
                    <a:pt x="21600" y="21030"/>
                    <a:pt x="20925" y="21254"/>
                  </a:cubicBezTo>
                  <a:cubicBezTo>
                    <a:pt x="20250" y="21478"/>
                    <a:pt x="18900" y="21553"/>
                    <a:pt x="16650" y="21441"/>
                  </a:cubicBezTo>
                  <a:cubicBezTo>
                    <a:pt x="14400" y="21329"/>
                    <a:pt x="11250" y="21030"/>
                    <a:pt x="9225" y="20693"/>
                  </a:cubicBezTo>
                  <a:cubicBezTo>
                    <a:pt x="7200" y="20357"/>
                    <a:pt x="6300" y="19983"/>
                    <a:pt x="5400" y="19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2000741" y="847960"/>
              <a:ext cx="171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00" y="11375"/>
                    <a:pt x="11200" y="2735"/>
                    <a:pt x="14800" y="575"/>
                  </a:cubicBezTo>
                  <a:cubicBezTo>
                    <a:pt x="18400" y="-1585"/>
                    <a:pt x="200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2001227" y="988223"/>
              <a:ext cx="240815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3092941" y="499273"/>
              <a:ext cx="38101" cy="30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0"/>
                  </a:moveTo>
                  <a:cubicBezTo>
                    <a:pt x="2400" y="4086"/>
                    <a:pt x="4800" y="8173"/>
                    <a:pt x="6000" y="10946"/>
                  </a:cubicBezTo>
                  <a:cubicBezTo>
                    <a:pt x="7200" y="13719"/>
                    <a:pt x="7200" y="15178"/>
                    <a:pt x="6600" y="16784"/>
                  </a:cubicBezTo>
                  <a:cubicBezTo>
                    <a:pt x="6000" y="18389"/>
                    <a:pt x="4800" y="20141"/>
                    <a:pt x="7200" y="20870"/>
                  </a:cubicBezTo>
                  <a:cubicBezTo>
                    <a:pt x="9600" y="21600"/>
                    <a:pt x="15600" y="21308"/>
                    <a:pt x="21600" y="2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3086591" y="581823"/>
              <a:ext cx="25400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0"/>
                    <a:pt x="19800" y="0"/>
                    <a:pt x="18540" y="711"/>
                  </a:cubicBezTo>
                  <a:cubicBezTo>
                    <a:pt x="17280" y="1422"/>
                    <a:pt x="15660" y="2844"/>
                    <a:pt x="13860" y="4844"/>
                  </a:cubicBezTo>
                  <a:cubicBezTo>
                    <a:pt x="12060" y="6844"/>
                    <a:pt x="10080" y="9422"/>
                    <a:pt x="7740" y="12311"/>
                  </a:cubicBezTo>
                  <a:cubicBezTo>
                    <a:pt x="5400" y="15200"/>
                    <a:pt x="2700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3310958" y="785532"/>
              <a:ext cx="232834" cy="399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1571" y="8499"/>
                  </a:moveTo>
                  <a:cubicBezTo>
                    <a:pt x="785" y="8044"/>
                    <a:pt x="0" y="7590"/>
                    <a:pt x="0" y="6339"/>
                  </a:cubicBezTo>
                  <a:cubicBezTo>
                    <a:pt x="0" y="5088"/>
                    <a:pt x="785" y="3042"/>
                    <a:pt x="1964" y="1735"/>
                  </a:cubicBezTo>
                  <a:cubicBezTo>
                    <a:pt x="3142" y="427"/>
                    <a:pt x="4713" y="-141"/>
                    <a:pt x="6382" y="30"/>
                  </a:cubicBezTo>
                  <a:cubicBezTo>
                    <a:pt x="8051" y="200"/>
                    <a:pt x="9818" y="1110"/>
                    <a:pt x="11684" y="3213"/>
                  </a:cubicBezTo>
                  <a:cubicBezTo>
                    <a:pt x="13549" y="5316"/>
                    <a:pt x="15513" y="8613"/>
                    <a:pt x="16691" y="11341"/>
                  </a:cubicBezTo>
                  <a:cubicBezTo>
                    <a:pt x="17869" y="14070"/>
                    <a:pt x="18262" y="16230"/>
                    <a:pt x="18949" y="17821"/>
                  </a:cubicBezTo>
                  <a:cubicBezTo>
                    <a:pt x="19636" y="19413"/>
                    <a:pt x="20618" y="20436"/>
                    <a:pt x="2160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3315191" y="943773"/>
              <a:ext cx="1968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81" y="2974"/>
                    <a:pt x="15561" y="5948"/>
                    <a:pt x="11961" y="9548"/>
                  </a:cubicBezTo>
                  <a:cubicBezTo>
                    <a:pt x="8361" y="13148"/>
                    <a:pt x="4181" y="173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568941" y="2410623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00"/>
                    <a:pt x="14400" y="8000"/>
                    <a:pt x="18000" y="11600"/>
                  </a:cubicBezTo>
                  <a:cubicBezTo>
                    <a:pt x="21600" y="15200"/>
                    <a:pt x="21600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587991" y="228362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655106" y="2359823"/>
              <a:ext cx="10998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600" fill="norm" stroke="1" extrusionOk="0">
                  <a:moveTo>
                    <a:pt x="1717" y="0"/>
                  </a:moveTo>
                  <a:cubicBezTo>
                    <a:pt x="1317" y="4008"/>
                    <a:pt x="917" y="8016"/>
                    <a:pt x="717" y="11245"/>
                  </a:cubicBezTo>
                  <a:cubicBezTo>
                    <a:pt x="517" y="14474"/>
                    <a:pt x="517" y="16924"/>
                    <a:pt x="517" y="18705"/>
                  </a:cubicBezTo>
                  <a:cubicBezTo>
                    <a:pt x="517" y="20487"/>
                    <a:pt x="517" y="21600"/>
                    <a:pt x="317" y="21600"/>
                  </a:cubicBezTo>
                  <a:cubicBezTo>
                    <a:pt x="117" y="21600"/>
                    <a:pt x="-283" y="20487"/>
                    <a:pt x="317" y="17592"/>
                  </a:cubicBezTo>
                  <a:cubicBezTo>
                    <a:pt x="917" y="14697"/>
                    <a:pt x="2517" y="10021"/>
                    <a:pt x="3717" y="7126"/>
                  </a:cubicBezTo>
                  <a:cubicBezTo>
                    <a:pt x="4917" y="4231"/>
                    <a:pt x="5717" y="3118"/>
                    <a:pt x="7317" y="2115"/>
                  </a:cubicBezTo>
                  <a:cubicBezTo>
                    <a:pt x="8917" y="1113"/>
                    <a:pt x="11317" y="223"/>
                    <a:pt x="13917" y="1559"/>
                  </a:cubicBezTo>
                  <a:cubicBezTo>
                    <a:pt x="16517" y="2895"/>
                    <a:pt x="19317" y="6458"/>
                    <a:pt x="20317" y="10021"/>
                  </a:cubicBezTo>
                  <a:cubicBezTo>
                    <a:pt x="21317" y="13584"/>
                    <a:pt x="20517" y="17146"/>
                    <a:pt x="19717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867391" y="2182023"/>
              <a:ext cx="50801" cy="39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0" y="13600"/>
                  </a:cubicBezTo>
                  <a:cubicBezTo>
                    <a:pt x="0" y="16914"/>
                    <a:pt x="0" y="18400"/>
                    <a:pt x="450" y="19486"/>
                  </a:cubicBezTo>
                  <a:cubicBezTo>
                    <a:pt x="900" y="20571"/>
                    <a:pt x="1800" y="21257"/>
                    <a:pt x="4050" y="21429"/>
                  </a:cubicBezTo>
                  <a:cubicBezTo>
                    <a:pt x="6300" y="21600"/>
                    <a:pt x="9900" y="21257"/>
                    <a:pt x="13050" y="20743"/>
                  </a:cubicBezTo>
                  <a:cubicBezTo>
                    <a:pt x="16200" y="20229"/>
                    <a:pt x="18900" y="19543"/>
                    <a:pt x="21600" y="18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841991" y="2385223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956291" y="2373896"/>
              <a:ext cx="107951" cy="13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12121"/>
                  </a:moveTo>
                  <a:cubicBezTo>
                    <a:pt x="4235" y="10407"/>
                    <a:pt x="8471" y="8692"/>
                    <a:pt x="11435" y="6635"/>
                  </a:cubicBezTo>
                  <a:cubicBezTo>
                    <a:pt x="14400" y="4578"/>
                    <a:pt x="16094" y="2178"/>
                    <a:pt x="15882" y="978"/>
                  </a:cubicBezTo>
                  <a:cubicBezTo>
                    <a:pt x="15671" y="-222"/>
                    <a:pt x="13553" y="-222"/>
                    <a:pt x="11224" y="464"/>
                  </a:cubicBezTo>
                  <a:cubicBezTo>
                    <a:pt x="8894" y="1149"/>
                    <a:pt x="6353" y="2521"/>
                    <a:pt x="4659" y="5435"/>
                  </a:cubicBezTo>
                  <a:cubicBezTo>
                    <a:pt x="2965" y="8349"/>
                    <a:pt x="2118" y="12807"/>
                    <a:pt x="5082" y="15721"/>
                  </a:cubicBezTo>
                  <a:cubicBezTo>
                    <a:pt x="8047" y="18635"/>
                    <a:pt x="14824" y="20007"/>
                    <a:pt x="21600" y="2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2081410" y="2365115"/>
              <a:ext cx="90782" cy="39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09" fill="norm" stroke="1" extrusionOk="0">
                  <a:moveTo>
                    <a:pt x="21054" y="1781"/>
                  </a:moveTo>
                  <a:cubicBezTo>
                    <a:pt x="19581" y="1207"/>
                    <a:pt x="18109" y="632"/>
                    <a:pt x="15899" y="288"/>
                  </a:cubicBezTo>
                  <a:cubicBezTo>
                    <a:pt x="13690" y="-57"/>
                    <a:pt x="10745" y="-172"/>
                    <a:pt x="7799" y="402"/>
                  </a:cubicBezTo>
                  <a:cubicBezTo>
                    <a:pt x="4854" y="977"/>
                    <a:pt x="1909" y="2241"/>
                    <a:pt x="681" y="3217"/>
                  </a:cubicBezTo>
                  <a:cubicBezTo>
                    <a:pt x="-546" y="4194"/>
                    <a:pt x="-55" y="4883"/>
                    <a:pt x="1663" y="5228"/>
                  </a:cubicBezTo>
                  <a:cubicBezTo>
                    <a:pt x="3381" y="5573"/>
                    <a:pt x="6327" y="5573"/>
                    <a:pt x="9272" y="5113"/>
                  </a:cubicBezTo>
                  <a:cubicBezTo>
                    <a:pt x="12218" y="4654"/>
                    <a:pt x="15163" y="3734"/>
                    <a:pt x="17127" y="2988"/>
                  </a:cubicBezTo>
                  <a:cubicBezTo>
                    <a:pt x="19090" y="2241"/>
                    <a:pt x="20072" y="1666"/>
                    <a:pt x="20563" y="1666"/>
                  </a:cubicBezTo>
                  <a:cubicBezTo>
                    <a:pt x="21054" y="1666"/>
                    <a:pt x="21054" y="2241"/>
                    <a:pt x="21054" y="4768"/>
                  </a:cubicBezTo>
                  <a:cubicBezTo>
                    <a:pt x="21054" y="7296"/>
                    <a:pt x="21054" y="11777"/>
                    <a:pt x="20563" y="14649"/>
                  </a:cubicBezTo>
                  <a:cubicBezTo>
                    <a:pt x="20072" y="17522"/>
                    <a:pt x="19090" y="18785"/>
                    <a:pt x="17863" y="19647"/>
                  </a:cubicBezTo>
                  <a:cubicBezTo>
                    <a:pt x="16636" y="20509"/>
                    <a:pt x="15163" y="20968"/>
                    <a:pt x="12954" y="21198"/>
                  </a:cubicBezTo>
                  <a:cubicBezTo>
                    <a:pt x="10745" y="21428"/>
                    <a:pt x="7799" y="21428"/>
                    <a:pt x="5590" y="19934"/>
                  </a:cubicBezTo>
                  <a:cubicBezTo>
                    <a:pt x="3381" y="18441"/>
                    <a:pt x="1909" y="15454"/>
                    <a:pt x="436" y="12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2229341" y="2340773"/>
              <a:ext cx="107951" cy="171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2371"/>
                  </a:moveTo>
                  <a:cubicBezTo>
                    <a:pt x="2118" y="1844"/>
                    <a:pt x="4235" y="1317"/>
                    <a:pt x="6353" y="1712"/>
                  </a:cubicBezTo>
                  <a:cubicBezTo>
                    <a:pt x="8471" y="2107"/>
                    <a:pt x="10588" y="3424"/>
                    <a:pt x="12071" y="6454"/>
                  </a:cubicBezTo>
                  <a:cubicBezTo>
                    <a:pt x="13553" y="9483"/>
                    <a:pt x="14400" y="14224"/>
                    <a:pt x="13976" y="17122"/>
                  </a:cubicBezTo>
                  <a:cubicBezTo>
                    <a:pt x="13553" y="20020"/>
                    <a:pt x="11859" y="21073"/>
                    <a:pt x="9953" y="21337"/>
                  </a:cubicBezTo>
                  <a:cubicBezTo>
                    <a:pt x="8047" y="21600"/>
                    <a:pt x="5929" y="21073"/>
                    <a:pt x="5082" y="18307"/>
                  </a:cubicBezTo>
                  <a:cubicBezTo>
                    <a:pt x="4235" y="15541"/>
                    <a:pt x="4659" y="10537"/>
                    <a:pt x="5929" y="7112"/>
                  </a:cubicBezTo>
                  <a:cubicBezTo>
                    <a:pt x="7200" y="3688"/>
                    <a:pt x="9318" y="1844"/>
                    <a:pt x="12071" y="922"/>
                  </a:cubicBezTo>
                  <a:cubicBezTo>
                    <a:pt x="14824" y="0"/>
                    <a:pt x="1821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2314806" y="2112173"/>
              <a:ext cx="276486" cy="3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48" fill="norm" stroke="1" extrusionOk="0">
                  <a:moveTo>
                    <a:pt x="4720" y="14632"/>
                  </a:moveTo>
                  <a:cubicBezTo>
                    <a:pt x="5049" y="14052"/>
                    <a:pt x="5379" y="13471"/>
                    <a:pt x="4967" y="13065"/>
                  </a:cubicBezTo>
                  <a:cubicBezTo>
                    <a:pt x="4555" y="12658"/>
                    <a:pt x="3401" y="12426"/>
                    <a:pt x="2576" y="12542"/>
                  </a:cubicBezTo>
                  <a:cubicBezTo>
                    <a:pt x="1752" y="12658"/>
                    <a:pt x="1257" y="13123"/>
                    <a:pt x="845" y="13994"/>
                  </a:cubicBezTo>
                  <a:cubicBezTo>
                    <a:pt x="433" y="14865"/>
                    <a:pt x="103" y="16142"/>
                    <a:pt x="20" y="17071"/>
                  </a:cubicBezTo>
                  <a:cubicBezTo>
                    <a:pt x="-62" y="18000"/>
                    <a:pt x="103" y="18581"/>
                    <a:pt x="598" y="18929"/>
                  </a:cubicBezTo>
                  <a:cubicBezTo>
                    <a:pt x="1092" y="19277"/>
                    <a:pt x="1917" y="19394"/>
                    <a:pt x="2576" y="19161"/>
                  </a:cubicBezTo>
                  <a:cubicBezTo>
                    <a:pt x="3236" y="18929"/>
                    <a:pt x="3730" y="18348"/>
                    <a:pt x="4307" y="17477"/>
                  </a:cubicBezTo>
                  <a:cubicBezTo>
                    <a:pt x="4885" y="16606"/>
                    <a:pt x="5544" y="15445"/>
                    <a:pt x="5874" y="15155"/>
                  </a:cubicBezTo>
                  <a:cubicBezTo>
                    <a:pt x="6204" y="14865"/>
                    <a:pt x="6204" y="15445"/>
                    <a:pt x="6369" y="16316"/>
                  </a:cubicBezTo>
                  <a:cubicBezTo>
                    <a:pt x="6533" y="17187"/>
                    <a:pt x="6863" y="18348"/>
                    <a:pt x="7358" y="19103"/>
                  </a:cubicBezTo>
                  <a:cubicBezTo>
                    <a:pt x="7853" y="19858"/>
                    <a:pt x="8512" y="20206"/>
                    <a:pt x="9089" y="20148"/>
                  </a:cubicBezTo>
                  <a:cubicBezTo>
                    <a:pt x="9666" y="20090"/>
                    <a:pt x="10161" y="19626"/>
                    <a:pt x="10985" y="17942"/>
                  </a:cubicBezTo>
                  <a:cubicBezTo>
                    <a:pt x="11810" y="16258"/>
                    <a:pt x="12964" y="13355"/>
                    <a:pt x="13953" y="10394"/>
                  </a:cubicBezTo>
                  <a:cubicBezTo>
                    <a:pt x="14943" y="7432"/>
                    <a:pt x="15767" y="4413"/>
                    <a:pt x="16262" y="2555"/>
                  </a:cubicBezTo>
                  <a:cubicBezTo>
                    <a:pt x="16756" y="697"/>
                    <a:pt x="16921" y="0"/>
                    <a:pt x="16921" y="0"/>
                  </a:cubicBezTo>
                  <a:cubicBezTo>
                    <a:pt x="16921" y="0"/>
                    <a:pt x="16756" y="697"/>
                    <a:pt x="16097" y="2845"/>
                  </a:cubicBezTo>
                  <a:cubicBezTo>
                    <a:pt x="15437" y="4994"/>
                    <a:pt x="14283" y="8594"/>
                    <a:pt x="13623" y="11555"/>
                  </a:cubicBezTo>
                  <a:cubicBezTo>
                    <a:pt x="12964" y="14516"/>
                    <a:pt x="12799" y="16839"/>
                    <a:pt x="12799" y="18290"/>
                  </a:cubicBezTo>
                  <a:cubicBezTo>
                    <a:pt x="12799" y="19742"/>
                    <a:pt x="12964" y="20323"/>
                    <a:pt x="13376" y="20787"/>
                  </a:cubicBezTo>
                  <a:cubicBezTo>
                    <a:pt x="13788" y="21252"/>
                    <a:pt x="14448" y="21600"/>
                    <a:pt x="15025" y="21542"/>
                  </a:cubicBezTo>
                  <a:cubicBezTo>
                    <a:pt x="15602" y="21484"/>
                    <a:pt x="16097" y="21019"/>
                    <a:pt x="16344" y="19916"/>
                  </a:cubicBezTo>
                  <a:cubicBezTo>
                    <a:pt x="16591" y="18813"/>
                    <a:pt x="16591" y="17071"/>
                    <a:pt x="15932" y="15677"/>
                  </a:cubicBezTo>
                  <a:cubicBezTo>
                    <a:pt x="15272" y="14284"/>
                    <a:pt x="13953" y="13239"/>
                    <a:pt x="13541" y="12716"/>
                  </a:cubicBezTo>
                  <a:cubicBezTo>
                    <a:pt x="13129" y="12194"/>
                    <a:pt x="13623" y="12194"/>
                    <a:pt x="14283" y="12194"/>
                  </a:cubicBezTo>
                  <a:cubicBezTo>
                    <a:pt x="14943" y="12194"/>
                    <a:pt x="15767" y="12194"/>
                    <a:pt x="16756" y="12542"/>
                  </a:cubicBezTo>
                  <a:cubicBezTo>
                    <a:pt x="17746" y="12890"/>
                    <a:pt x="18900" y="13587"/>
                    <a:pt x="19477" y="14400"/>
                  </a:cubicBezTo>
                  <a:cubicBezTo>
                    <a:pt x="20054" y="15213"/>
                    <a:pt x="20054" y="16142"/>
                    <a:pt x="19807" y="16955"/>
                  </a:cubicBezTo>
                  <a:cubicBezTo>
                    <a:pt x="19559" y="17768"/>
                    <a:pt x="19065" y="18465"/>
                    <a:pt x="18817" y="18465"/>
                  </a:cubicBezTo>
                  <a:cubicBezTo>
                    <a:pt x="18570" y="18465"/>
                    <a:pt x="18570" y="17768"/>
                    <a:pt x="19065" y="16142"/>
                  </a:cubicBezTo>
                  <a:cubicBezTo>
                    <a:pt x="19559" y="14516"/>
                    <a:pt x="20549" y="11961"/>
                    <a:pt x="21538" y="9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2611501" y="2324586"/>
              <a:ext cx="72131" cy="14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0704" fill="norm" stroke="1" extrusionOk="0">
                  <a:moveTo>
                    <a:pt x="14473" y="1394"/>
                  </a:moveTo>
                  <a:cubicBezTo>
                    <a:pt x="11388" y="494"/>
                    <a:pt x="8302" y="-406"/>
                    <a:pt x="5833" y="194"/>
                  </a:cubicBezTo>
                  <a:cubicBezTo>
                    <a:pt x="3365" y="794"/>
                    <a:pt x="1513" y="2894"/>
                    <a:pt x="588" y="5594"/>
                  </a:cubicBezTo>
                  <a:cubicBezTo>
                    <a:pt x="-338" y="8294"/>
                    <a:pt x="-338" y="11594"/>
                    <a:pt x="1822" y="14444"/>
                  </a:cubicBezTo>
                  <a:cubicBezTo>
                    <a:pt x="3982" y="17294"/>
                    <a:pt x="8302" y="19694"/>
                    <a:pt x="11696" y="20444"/>
                  </a:cubicBezTo>
                  <a:cubicBezTo>
                    <a:pt x="15091" y="21194"/>
                    <a:pt x="17559" y="20294"/>
                    <a:pt x="19102" y="18044"/>
                  </a:cubicBezTo>
                  <a:cubicBezTo>
                    <a:pt x="20645" y="15794"/>
                    <a:pt x="21262" y="12194"/>
                    <a:pt x="20953" y="9494"/>
                  </a:cubicBezTo>
                  <a:cubicBezTo>
                    <a:pt x="20645" y="6794"/>
                    <a:pt x="19411" y="4994"/>
                    <a:pt x="18176" y="3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2718291" y="2313044"/>
              <a:ext cx="133624" cy="167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093" fill="norm" stroke="1" extrusionOk="0">
                  <a:moveTo>
                    <a:pt x="0" y="2693"/>
                  </a:moveTo>
                  <a:cubicBezTo>
                    <a:pt x="675" y="6426"/>
                    <a:pt x="1350" y="10160"/>
                    <a:pt x="2869" y="9626"/>
                  </a:cubicBezTo>
                  <a:cubicBezTo>
                    <a:pt x="4387" y="9093"/>
                    <a:pt x="6750" y="4293"/>
                    <a:pt x="9112" y="1893"/>
                  </a:cubicBezTo>
                  <a:cubicBezTo>
                    <a:pt x="11475" y="-507"/>
                    <a:pt x="13838" y="-507"/>
                    <a:pt x="16200" y="1226"/>
                  </a:cubicBezTo>
                  <a:cubicBezTo>
                    <a:pt x="18563" y="2960"/>
                    <a:pt x="20925" y="6426"/>
                    <a:pt x="21262" y="10026"/>
                  </a:cubicBezTo>
                  <a:cubicBezTo>
                    <a:pt x="21600" y="13626"/>
                    <a:pt x="19912" y="17360"/>
                    <a:pt x="18225" y="21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3350662" y="2131223"/>
              <a:ext cx="107141" cy="38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45" fill="norm" stroke="1" extrusionOk="0">
                  <a:moveTo>
                    <a:pt x="4254" y="0"/>
                  </a:moveTo>
                  <a:cubicBezTo>
                    <a:pt x="4254" y="2583"/>
                    <a:pt x="4254" y="5165"/>
                    <a:pt x="4047" y="8511"/>
                  </a:cubicBezTo>
                  <a:cubicBezTo>
                    <a:pt x="3839" y="11857"/>
                    <a:pt x="3423" y="15965"/>
                    <a:pt x="2800" y="18372"/>
                  </a:cubicBezTo>
                  <a:cubicBezTo>
                    <a:pt x="2177" y="20778"/>
                    <a:pt x="1347" y="21483"/>
                    <a:pt x="723" y="21541"/>
                  </a:cubicBezTo>
                  <a:cubicBezTo>
                    <a:pt x="100" y="21600"/>
                    <a:pt x="-315" y="21013"/>
                    <a:pt x="308" y="19487"/>
                  </a:cubicBezTo>
                  <a:cubicBezTo>
                    <a:pt x="931" y="17961"/>
                    <a:pt x="2593" y="15496"/>
                    <a:pt x="4047" y="14028"/>
                  </a:cubicBezTo>
                  <a:cubicBezTo>
                    <a:pt x="5500" y="12561"/>
                    <a:pt x="6747" y="12091"/>
                    <a:pt x="8408" y="11798"/>
                  </a:cubicBezTo>
                  <a:cubicBezTo>
                    <a:pt x="10070" y="11504"/>
                    <a:pt x="12147" y="11387"/>
                    <a:pt x="14223" y="11680"/>
                  </a:cubicBezTo>
                  <a:cubicBezTo>
                    <a:pt x="16300" y="11974"/>
                    <a:pt x="18377" y="12678"/>
                    <a:pt x="19623" y="13559"/>
                  </a:cubicBezTo>
                  <a:cubicBezTo>
                    <a:pt x="20870" y="14439"/>
                    <a:pt x="21285" y="15496"/>
                    <a:pt x="20870" y="16259"/>
                  </a:cubicBezTo>
                  <a:cubicBezTo>
                    <a:pt x="20454" y="17022"/>
                    <a:pt x="19208" y="17491"/>
                    <a:pt x="17547" y="17902"/>
                  </a:cubicBezTo>
                  <a:cubicBezTo>
                    <a:pt x="15885" y="18313"/>
                    <a:pt x="13808" y="18665"/>
                    <a:pt x="11316" y="18900"/>
                  </a:cubicBezTo>
                  <a:cubicBezTo>
                    <a:pt x="8823" y="19135"/>
                    <a:pt x="5916" y="19252"/>
                    <a:pt x="4670" y="19017"/>
                  </a:cubicBezTo>
                  <a:cubicBezTo>
                    <a:pt x="3423" y="18783"/>
                    <a:pt x="3839" y="18196"/>
                    <a:pt x="4254" y="17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3461241" y="2378873"/>
              <a:ext cx="132625" cy="34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61" fill="norm" stroke="1" extrusionOk="0">
                  <a:moveTo>
                    <a:pt x="6171" y="0"/>
                  </a:moveTo>
                  <a:cubicBezTo>
                    <a:pt x="6514" y="1293"/>
                    <a:pt x="6857" y="2587"/>
                    <a:pt x="7543" y="3492"/>
                  </a:cubicBezTo>
                  <a:cubicBezTo>
                    <a:pt x="8229" y="4398"/>
                    <a:pt x="9257" y="4915"/>
                    <a:pt x="10629" y="5109"/>
                  </a:cubicBezTo>
                  <a:cubicBezTo>
                    <a:pt x="12000" y="5303"/>
                    <a:pt x="13714" y="5174"/>
                    <a:pt x="15086" y="4850"/>
                  </a:cubicBezTo>
                  <a:cubicBezTo>
                    <a:pt x="16457" y="4527"/>
                    <a:pt x="17486" y="4010"/>
                    <a:pt x="18514" y="3298"/>
                  </a:cubicBezTo>
                  <a:cubicBezTo>
                    <a:pt x="19543" y="2587"/>
                    <a:pt x="20571" y="1681"/>
                    <a:pt x="20743" y="1746"/>
                  </a:cubicBezTo>
                  <a:cubicBezTo>
                    <a:pt x="20914" y="1811"/>
                    <a:pt x="20229" y="2846"/>
                    <a:pt x="20229" y="5368"/>
                  </a:cubicBezTo>
                  <a:cubicBezTo>
                    <a:pt x="20229" y="7890"/>
                    <a:pt x="20914" y="11899"/>
                    <a:pt x="21257" y="14680"/>
                  </a:cubicBezTo>
                  <a:cubicBezTo>
                    <a:pt x="21600" y="17461"/>
                    <a:pt x="21600" y="19013"/>
                    <a:pt x="20914" y="20048"/>
                  </a:cubicBezTo>
                  <a:cubicBezTo>
                    <a:pt x="20229" y="21083"/>
                    <a:pt x="18857" y="21600"/>
                    <a:pt x="15257" y="21018"/>
                  </a:cubicBezTo>
                  <a:cubicBezTo>
                    <a:pt x="11657" y="20436"/>
                    <a:pt x="5829" y="18754"/>
                    <a:pt x="0" y="17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4118673" y="2347629"/>
              <a:ext cx="124164" cy="38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72" fill="norm" stroke="1" extrusionOk="0">
                  <a:moveTo>
                    <a:pt x="1585" y="3159"/>
                  </a:moveTo>
                  <a:cubicBezTo>
                    <a:pt x="1585" y="5874"/>
                    <a:pt x="1585" y="8588"/>
                    <a:pt x="2125" y="11421"/>
                  </a:cubicBezTo>
                  <a:cubicBezTo>
                    <a:pt x="2665" y="14254"/>
                    <a:pt x="3745" y="17205"/>
                    <a:pt x="3925" y="19034"/>
                  </a:cubicBezTo>
                  <a:cubicBezTo>
                    <a:pt x="4105" y="20864"/>
                    <a:pt x="3385" y="21572"/>
                    <a:pt x="2665" y="21572"/>
                  </a:cubicBezTo>
                  <a:cubicBezTo>
                    <a:pt x="1945" y="21572"/>
                    <a:pt x="1225" y="20864"/>
                    <a:pt x="685" y="18562"/>
                  </a:cubicBezTo>
                  <a:cubicBezTo>
                    <a:pt x="145" y="16261"/>
                    <a:pt x="-215" y="12365"/>
                    <a:pt x="145" y="9297"/>
                  </a:cubicBezTo>
                  <a:cubicBezTo>
                    <a:pt x="505" y="6228"/>
                    <a:pt x="1585" y="3985"/>
                    <a:pt x="2845" y="2569"/>
                  </a:cubicBezTo>
                  <a:cubicBezTo>
                    <a:pt x="4105" y="1152"/>
                    <a:pt x="5545" y="562"/>
                    <a:pt x="7525" y="267"/>
                  </a:cubicBezTo>
                  <a:cubicBezTo>
                    <a:pt x="9505" y="-28"/>
                    <a:pt x="12025" y="-28"/>
                    <a:pt x="14185" y="31"/>
                  </a:cubicBezTo>
                  <a:cubicBezTo>
                    <a:pt x="16345" y="90"/>
                    <a:pt x="18145" y="208"/>
                    <a:pt x="19405" y="562"/>
                  </a:cubicBezTo>
                  <a:cubicBezTo>
                    <a:pt x="20665" y="916"/>
                    <a:pt x="21385" y="1506"/>
                    <a:pt x="21025" y="2451"/>
                  </a:cubicBezTo>
                  <a:cubicBezTo>
                    <a:pt x="20665" y="3395"/>
                    <a:pt x="19225" y="4693"/>
                    <a:pt x="17425" y="5579"/>
                  </a:cubicBezTo>
                  <a:cubicBezTo>
                    <a:pt x="15625" y="6464"/>
                    <a:pt x="13465" y="6936"/>
                    <a:pt x="11485" y="7113"/>
                  </a:cubicBezTo>
                  <a:cubicBezTo>
                    <a:pt x="9505" y="7290"/>
                    <a:pt x="7705" y="7172"/>
                    <a:pt x="5905" y="7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4274547" y="2360959"/>
              <a:ext cx="113795" cy="10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62" fill="norm" stroke="1" extrusionOk="0">
                  <a:moveTo>
                    <a:pt x="15505" y="7254"/>
                  </a:moveTo>
                  <a:cubicBezTo>
                    <a:pt x="15505" y="5177"/>
                    <a:pt x="15505" y="3100"/>
                    <a:pt x="14505" y="1647"/>
                  </a:cubicBezTo>
                  <a:cubicBezTo>
                    <a:pt x="13505" y="193"/>
                    <a:pt x="11505" y="-638"/>
                    <a:pt x="9105" y="608"/>
                  </a:cubicBezTo>
                  <a:cubicBezTo>
                    <a:pt x="6705" y="1854"/>
                    <a:pt x="3905" y="5177"/>
                    <a:pt x="2305" y="7877"/>
                  </a:cubicBezTo>
                  <a:cubicBezTo>
                    <a:pt x="705" y="10577"/>
                    <a:pt x="305" y="12654"/>
                    <a:pt x="105" y="14731"/>
                  </a:cubicBezTo>
                  <a:cubicBezTo>
                    <a:pt x="-95" y="16808"/>
                    <a:pt x="-95" y="18885"/>
                    <a:pt x="905" y="19508"/>
                  </a:cubicBezTo>
                  <a:cubicBezTo>
                    <a:pt x="1905" y="20131"/>
                    <a:pt x="3905" y="19300"/>
                    <a:pt x="5705" y="17224"/>
                  </a:cubicBezTo>
                  <a:cubicBezTo>
                    <a:pt x="7505" y="15147"/>
                    <a:pt x="9105" y="11824"/>
                    <a:pt x="10705" y="11616"/>
                  </a:cubicBezTo>
                  <a:cubicBezTo>
                    <a:pt x="12305" y="11408"/>
                    <a:pt x="13905" y="14316"/>
                    <a:pt x="15705" y="16393"/>
                  </a:cubicBezTo>
                  <a:cubicBezTo>
                    <a:pt x="17505" y="18470"/>
                    <a:pt x="19505" y="19716"/>
                    <a:pt x="21505" y="20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4407391" y="2296323"/>
              <a:ext cx="69851" cy="20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0800"/>
                  </a:moveTo>
                  <a:cubicBezTo>
                    <a:pt x="0" y="9000"/>
                    <a:pt x="0" y="7200"/>
                    <a:pt x="1309" y="6863"/>
                  </a:cubicBezTo>
                  <a:cubicBezTo>
                    <a:pt x="2618" y="6525"/>
                    <a:pt x="5236" y="7650"/>
                    <a:pt x="8182" y="9563"/>
                  </a:cubicBezTo>
                  <a:cubicBezTo>
                    <a:pt x="11127" y="11475"/>
                    <a:pt x="14400" y="14175"/>
                    <a:pt x="16036" y="16088"/>
                  </a:cubicBezTo>
                  <a:cubicBezTo>
                    <a:pt x="17673" y="18000"/>
                    <a:pt x="17673" y="19125"/>
                    <a:pt x="16364" y="20025"/>
                  </a:cubicBezTo>
                  <a:cubicBezTo>
                    <a:pt x="15055" y="20925"/>
                    <a:pt x="12436" y="21600"/>
                    <a:pt x="10145" y="21375"/>
                  </a:cubicBezTo>
                  <a:cubicBezTo>
                    <a:pt x="7855" y="21150"/>
                    <a:pt x="5891" y="20025"/>
                    <a:pt x="6873" y="16875"/>
                  </a:cubicBezTo>
                  <a:cubicBezTo>
                    <a:pt x="7855" y="13725"/>
                    <a:pt x="11782" y="8550"/>
                    <a:pt x="14727" y="5400"/>
                  </a:cubicBezTo>
                  <a:cubicBezTo>
                    <a:pt x="17673" y="2250"/>
                    <a:pt x="19636" y="11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4567200" y="2093123"/>
              <a:ext cx="56092" cy="38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38" fill="norm" stroke="1" extrusionOk="0">
                  <a:moveTo>
                    <a:pt x="21200" y="0"/>
                  </a:moveTo>
                  <a:cubicBezTo>
                    <a:pt x="17200" y="3659"/>
                    <a:pt x="13200" y="7318"/>
                    <a:pt x="9600" y="10564"/>
                  </a:cubicBezTo>
                  <a:cubicBezTo>
                    <a:pt x="6000" y="13810"/>
                    <a:pt x="2800" y="16643"/>
                    <a:pt x="1200" y="18472"/>
                  </a:cubicBezTo>
                  <a:cubicBezTo>
                    <a:pt x="-400" y="20302"/>
                    <a:pt x="-400" y="21128"/>
                    <a:pt x="1200" y="21364"/>
                  </a:cubicBezTo>
                  <a:cubicBezTo>
                    <a:pt x="2800" y="21600"/>
                    <a:pt x="6000" y="21246"/>
                    <a:pt x="8800" y="20715"/>
                  </a:cubicBezTo>
                  <a:cubicBezTo>
                    <a:pt x="11600" y="20184"/>
                    <a:pt x="14000" y="19475"/>
                    <a:pt x="16400" y="18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4540741" y="2321723"/>
              <a:ext cx="1460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10800"/>
                    <a:pt x="10643" y="21600"/>
                    <a:pt x="14243" y="21600"/>
                  </a:cubicBezTo>
                  <a:cubicBezTo>
                    <a:pt x="17843" y="21600"/>
                    <a:pt x="19722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4656317" y="2289973"/>
              <a:ext cx="7492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1543"/>
                  </a:moveTo>
                  <a:cubicBezTo>
                    <a:pt x="18838" y="771"/>
                    <a:pt x="16438" y="0"/>
                    <a:pt x="13738" y="0"/>
                  </a:cubicBezTo>
                  <a:cubicBezTo>
                    <a:pt x="11038" y="0"/>
                    <a:pt x="8038" y="771"/>
                    <a:pt x="5638" y="2057"/>
                  </a:cubicBezTo>
                  <a:cubicBezTo>
                    <a:pt x="3238" y="3343"/>
                    <a:pt x="1438" y="5143"/>
                    <a:pt x="538" y="6686"/>
                  </a:cubicBezTo>
                  <a:cubicBezTo>
                    <a:pt x="-362" y="8229"/>
                    <a:pt x="-362" y="9514"/>
                    <a:pt x="2338" y="11057"/>
                  </a:cubicBezTo>
                  <a:cubicBezTo>
                    <a:pt x="5038" y="12600"/>
                    <a:pt x="10438" y="14400"/>
                    <a:pt x="13438" y="15943"/>
                  </a:cubicBezTo>
                  <a:cubicBezTo>
                    <a:pt x="16438" y="17486"/>
                    <a:pt x="17038" y="18771"/>
                    <a:pt x="16138" y="19800"/>
                  </a:cubicBezTo>
                  <a:cubicBezTo>
                    <a:pt x="15238" y="20829"/>
                    <a:pt x="12838" y="21600"/>
                    <a:pt x="10438" y="21600"/>
                  </a:cubicBezTo>
                  <a:cubicBezTo>
                    <a:pt x="8038" y="21600"/>
                    <a:pt x="5638" y="20829"/>
                    <a:pt x="3238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4820141" y="2289973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4813791" y="244237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526526" y="3499407"/>
              <a:ext cx="148478" cy="73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464" fill="norm" stroke="1" extrusionOk="0">
                  <a:moveTo>
                    <a:pt x="13919" y="3452"/>
                  </a:moveTo>
                  <a:cubicBezTo>
                    <a:pt x="14215" y="2831"/>
                    <a:pt x="14510" y="2211"/>
                    <a:pt x="14215" y="1621"/>
                  </a:cubicBezTo>
                  <a:cubicBezTo>
                    <a:pt x="13919" y="1031"/>
                    <a:pt x="13031" y="473"/>
                    <a:pt x="11847" y="193"/>
                  </a:cubicBezTo>
                  <a:cubicBezTo>
                    <a:pt x="10664" y="-86"/>
                    <a:pt x="9184" y="-86"/>
                    <a:pt x="6965" y="348"/>
                  </a:cubicBezTo>
                  <a:cubicBezTo>
                    <a:pt x="4746" y="783"/>
                    <a:pt x="1787" y="1652"/>
                    <a:pt x="604" y="2831"/>
                  </a:cubicBezTo>
                  <a:cubicBezTo>
                    <a:pt x="-580" y="4011"/>
                    <a:pt x="12" y="5500"/>
                    <a:pt x="2083" y="7145"/>
                  </a:cubicBezTo>
                  <a:cubicBezTo>
                    <a:pt x="4154" y="8790"/>
                    <a:pt x="7705" y="10590"/>
                    <a:pt x="11108" y="12328"/>
                  </a:cubicBezTo>
                  <a:cubicBezTo>
                    <a:pt x="14510" y="14066"/>
                    <a:pt x="17765" y="15742"/>
                    <a:pt x="19393" y="17138"/>
                  </a:cubicBezTo>
                  <a:cubicBezTo>
                    <a:pt x="21020" y="18535"/>
                    <a:pt x="21020" y="19652"/>
                    <a:pt x="20280" y="20366"/>
                  </a:cubicBezTo>
                  <a:cubicBezTo>
                    <a:pt x="19541" y="21080"/>
                    <a:pt x="18061" y="21390"/>
                    <a:pt x="16730" y="21452"/>
                  </a:cubicBezTo>
                  <a:cubicBezTo>
                    <a:pt x="15398" y="21514"/>
                    <a:pt x="14215" y="21328"/>
                    <a:pt x="13031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914308" y="3665807"/>
              <a:ext cx="194384" cy="48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17" fill="norm" stroke="1" extrusionOk="0">
                  <a:moveTo>
                    <a:pt x="15058" y="13221"/>
                  </a:moveTo>
                  <a:cubicBezTo>
                    <a:pt x="13664" y="12476"/>
                    <a:pt x="12271" y="11731"/>
                    <a:pt x="10994" y="11312"/>
                  </a:cubicBezTo>
                  <a:cubicBezTo>
                    <a:pt x="9716" y="10893"/>
                    <a:pt x="8555" y="10800"/>
                    <a:pt x="6697" y="11824"/>
                  </a:cubicBezTo>
                  <a:cubicBezTo>
                    <a:pt x="4839" y="12848"/>
                    <a:pt x="2284" y="14990"/>
                    <a:pt x="1006" y="16619"/>
                  </a:cubicBezTo>
                  <a:cubicBezTo>
                    <a:pt x="-271" y="18248"/>
                    <a:pt x="-271" y="19366"/>
                    <a:pt x="658" y="20203"/>
                  </a:cubicBezTo>
                  <a:cubicBezTo>
                    <a:pt x="1587" y="21041"/>
                    <a:pt x="3445" y="21600"/>
                    <a:pt x="5419" y="21507"/>
                  </a:cubicBezTo>
                  <a:cubicBezTo>
                    <a:pt x="7394" y="21414"/>
                    <a:pt x="9484" y="20669"/>
                    <a:pt x="10877" y="18807"/>
                  </a:cubicBezTo>
                  <a:cubicBezTo>
                    <a:pt x="12271" y="16945"/>
                    <a:pt x="12968" y="13966"/>
                    <a:pt x="13200" y="10800"/>
                  </a:cubicBezTo>
                  <a:cubicBezTo>
                    <a:pt x="13432" y="7634"/>
                    <a:pt x="13200" y="4283"/>
                    <a:pt x="13084" y="2374"/>
                  </a:cubicBezTo>
                  <a:cubicBezTo>
                    <a:pt x="12968" y="466"/>
                    <a:pt x="12968" y="0"/>
                    <a:pt x="12619" y="0"/>
                  </a:cubicBezTo>
                  <a:cubicBezTo>
                    <a:pt x="12271" y="0"/>
                    <a:pt x="11574" y="466"/>
                    <a:pt x="10994" y="2095"/>
                  </a:cubicBezTo>
                  <a:cubicBezTo>
                    <a:pt x="10413" y="3724"/>
                    <a:pt x="9948" y="6517"/>
                    <a:pt x="10297" y="9217"/>
                  </a:cubicBezTo>
                  <a:cubicBezTo>
                    <a:pt x="10645" y="11917"/>
                    <a:pt x="11806" y="14524"/>
                    <a:pt x="13200" y="16386"/>
                  </a:cubicBezTo>
                  <a:cubicBezTo>
                    <a:pt x="14594" y="18248"/>
                    <a:pt x="16219" y="19366"/>
                    <a:pt x="17613" y="19924"/>
                  </a:cubicBezTo>
                  <a:cubicBezTo>
                    <a:pt x="19006" y="20483"/>
                    <a:pt x="20168" y="20483"/>
                    <a:pt x="21329" y="20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2255685" y="3662849"/>
              <a:ext cx="113357" cy="46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41" fill="norm" stroke="1" extrusionOk="0">
                  <a:moveTo>
                    <a:pt x="21422" y="817"/>
                  </a:moveTo>
                  <a:cubicBezTo>
                    <a:pt x="19822" y="525"/>
                    <a:pt x="18222" y="233"/>
                    <a:pt x="16422" y="87"/>
                  </a:cubicBezTo>
                  <a:cubicBezTo>
                    <a:pt x="14622" y="-59"/>
                    <a:pt x="12622" y="-59"/>
                    <a:pt x="10222" y="379"/>
                  </a:cubicBezTo>
                  <a:cubicBezTo>
                    <a:pt x="7822" y="817"/>
                    <a:pt x="5022" y="1692"/>
                    <a:pt x="3022" y="3395"/>
                  </a:cubicBezTo>
                  <a:cubicBezTo>
                    <a:pt x="1022" y="5098"/>
                    <a:pt x="-178" y="7627"/>
                    <a:pt x="22" y="10449"/>
                  </a:cubicBezTo>
                  <a:cubicBezTo>
                    <a:pt x="222" y="13271"/>
                    <a:pt x="1822" y="16384"/>
                    <a:pt x="4622" y="18282"/>
                  </a:cubicBezTo>
                  <a:cubicBezTo>
                    <a:pt x="7422" y="20179"/>
                    <a:pt x="11422" y="20860"/>
                    <a:pt x="15422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2477058" y="3664998"/>
              <a:ext cx="104212" cy="447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436" fill="norm" stroke="1" extrusionOk="0">
                  <a:moveTo>
                    <a:pt x="20316" y="5616"/>
                  </a:moveTo>
                  <a:cubicBezTo>
                    <a:pt x="20739" y="4095"/>
                    <a:pt x="21163" y="2574"/>
                    <a:pt x="20528" y="1509"/>
                  </a:cubicBezTo>
                  <a:cubicBezTo>
                    <a:pt x="19892" y="444"/>
                    <a:pt x="18198" y="-164"/>
                    <a:pt x="14810" y="39"/>
                  </a:cubicBezTo>
                  <a:cubicBezTo>
                    <a:pt x="11422" y="242"/>
                    <a:pt x="6339" y="1256"/>
                    <a:pt x="3375" y="3284"/>
                  </a:cubicBezTo>
                  <a:cubicBezTo>
                    <a:pt x="410" y="5312"/>
                    <a:pt x="-437" y="8354"/>
                    <a:pt x="198" y="11549"/>
                  </a:cubicBezTo>
                  <a:cubicBezTo>
                    <a:pt x="834" y="14743"/>
                    <a:pt x="2951" y="18090"/>
                    <a:pt x="5069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438891" y="3915573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6560"/>
                    <a:pt x="4114" y="11520"/>
                    <a:pt x="7714" y="7920"/>
                  </a:cubicBezTo>
                  <a:cubicBezTo>
                    <a:pt x="11314" y="4320"/>
                    <a:pt x="16457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2686541" y="394097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2905215" y="3842284"/>
              <a:ext cx="158872" cy="443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66" fill="norm" stroke="1" extrusionOk="0">
                  <a:moveTo>
                    <a:pt x="12255" y="3207"/>
                  </a:moveTo>
                  <a:cubicBezTo>
                    <a:pt x="12255" y="2700"/>
                    <a:pt x="12255" y="2193"/>
                    <a:pt x="12255" y="1686"/>
                  </a:cubicBezTo>
                  <a:cubicBezTo>
                    <a:pt x="12255" y="1179"/>
                    <a:pt x="12255" y="672"/>
                    <a:pt x="11554" y="317"/>
                  </a:cubicBezTo>
                  <a:cubicBezTo>
                    <a:pt x="10853" y="-38"/>
                    <a:pt x="9450" y="-241"/>
                    <a:pt x="7346" y="520"/>
                  </a:cubicBezTo>
                  <a:cubicBezTo>
                    <a:pt x="5242" y="1280"/>
                    <a:pt x="2437" y="3004"/>
                    <a:pt x="1035" y="4120"/>
                  </a:cubicBezTo>
                  <a:cubicBezTo>
                    <a:pt x="-368" y="5235"/>
                    <a:pt x="-368" y="5742"/>
                    <a:pt x="1175" y="5996"/>
                  </a:cubicBezTo>
                  <a:cubicBezTo>
                    <a:pt x="2718" y="6249"/>
                    <a:pt x="5803" y="6249"/>
                    <a:pt x="8188" y="5793"/>
                  </a:cubicBezTo>
                  <a:cubicBezTo>
                    <a:pt x="10572" y="5336"/>
                    <a:pt x="12255" y="4424"/>
                    <a:pt x="13377" y="3663"/>
                  </a:cubicBezTo>
                  <a:cubicBezTo>
                    <a:pt x="14500" y="2903"/>
                    <a:pt x="15061" y="2294"/>
                    <a:pt x="15341" y="2244"/>
                  </a:cubicBezTo>
                  <a:cubicBezTo>
                    <a:pt x="15622" y="2193"/>
                    <a:pt x="15622" y="2700"/>
                    <a:pt x="16463" y="4728"/>
                  </a:cubicBezTo>
                  <a:cubicBezTo>
                    <a:pt x="17305" y="6756"/>
                    <a:pt x="18988" y="10305"/>
                    <a:pt x="19970" y="13145"/>
                  </a:cubicBezTo>
                  <a:cubicBezTo>
                    <a:pt x="20951" y="15984"/>
                    <a:pt x="21232" y="18114"/>
                    <a:pt x="20951" y="19382"/>
                  </a:cubicBezTo>
                  <a:cubicBezTo>
                    <a:pt x="20671" y="20649"/>
                    <a:pt x="19829" y="21055"/>
                    <a:pt x="17726" y="21207"/>
                  </a:cubicBezTo>
                  <a:cubicBezTo>
                    <a:pt x="15622" y="21359"/>
                    <a:pt x="12255" y="21258"/>
                    <a:pt x="10151" y="20396"/>
                  </a:cubicBezTo>
                  <a:cubicBezTo>
                    <a:pt x="8048" y="19534"/>
                    <a:pt x="7206" y="17911"/>
                    <a:pt x="6364" y="16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105641" y="3680623"/>
              <a:ext cx="107449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0" y="0"/>
                  </a:moveTo>
                  <a:cubicBezTo>
                    <a:pt x="5815" y="1654"/>
                    <a:pt x="11631" y="3308"/>
                    <a:pt x="15577" y="5546"/>
                  </a:cubicBezTo>
                  <a:cubicBezTo>
                    <a:pt x="19523" y="7784"/>
                    <a:pt x="21600" y="10605"/>
                    <a:pt x="20977" y="13038"/>
                  </a:cubicBezTo>
                  <a:cubicBezTo>
                    <a:pt x="20354" y="15470"/>
                    <a:pt x="17031" y="17514"/>
                    <a:pt x="13292" y="18876"/>
                  </a:cubicBezTo>
                  <a:cubicBezTo>
                    <a:pt x="9554" y="20238"/>
                    <a:pt x="5400" y="20919"/>
                    <a:pt x="12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3931141" y="3873240"/>
              <a:ext cx="2222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0800"/>
                    <a:pt x="9051" y="0"/>
                    <a:pt x="12651" y="0"/>
                  </a:cubicBezTo>
                  <a:cubicBezTo>
                    <a:pt x="16251" y="0"/>
                    <a:pt x="1892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975591" y="4004473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4783414" y="3523811"/>
              <a:ext cx="128622" cy="55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44" fill="norm" stroke="1" extrusionOk="0">
                  <a:moveTo>
                    <a:pt x="20677" y="4327"/>
                  </a:moveTo>
                  <a:cubicBezTo>
                    <a:pt x="21026" y="3512"/>
                    <a:pt x="21374" y="2697"/>
                    <a:pt x="21026" y="1922"/>
                  </a:cubicBezTo>
                  <a:cubicBezTo>
                    <a:pt x="20677" y="1148"/>
                    <a:pt x="19632" y="415"/>
                    <a:pt x="17193" y="129"/>
                  </a:cubicBezTo>
                  <a:cubicBezTo>
                    <a:pt x="14755" y="-156"/>
                    <a:pt x="10922" y="7"/>
                    <a:pt x="7787" y="863"/>
                  </a:cubicBezTo>
                  <a:cubicBezTo>
                    <a:pt x="4651" y="1719"/>
                    <a:pt x="2213" y="3267"/>
                    <a:pt x="993" y="5427"/>
                  </a:cubicBezTo>
                  <a:cubicBezTo>
                    <a:pt x="-226" y="7587"/>
                    <a:pt x="-226" y="10359"/>
                    <a:pt x="471" y="12926"/>
                  </a:cubicBezTo>
                  <a:cubicBezTo>
                    <a:pt x="1168" y="15494"/>
                    <a:pt x="2561" y="17858"/>
                    <a:pt x="2909" y="19243"/>
                  </a:cubicBezTo>
                  <a:cubicBezTo>
                    <a:pt x="3258" y="20629"/>
                    <a:pt x="2561" y="21036"/>
                    <a:pt x="1864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699491" y="3902873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5600"/>
                    <a:pt x="12065" y="9600"/>
                    <a:pt x="15665" y="6000"/>
                  </a:cubicBezTo>
                  <a:cubicBezTo>
                    <a:pt x="19265" y="2400"/>
                    <a:pt x="20432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5099541" y="389017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5448280" y="3752590"/>
              <a:ext cx="225080" cy="5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04" fill="norm" stroke="1" extrusionOk="0">
                  <a:moveTo>
                    <a:pt x="15648" y="1191"/>
                  </a:moveTo>
                  <a:cubicBezTo>
                    <a:pt x="13648" y="595"/>
                    <a:pt x="11648" y="0"/>
                    <a:pt x="9348" y="0"/>
                  </a:cubicBezTo>
                  <a:cubicBezTo>
                    <a:pt x="7048" y="0"/>
                    <a:pt x="4448" y="595"/>
                    <a:pt x="2748" y="1446"/>
                  </a:cubicBezTo>
                  <a:cubicBezTo>
                    <a:pt x="1048" y="2296"/>
                    <a:pt x="248" y="3402"/>
                    <a:pt x="48" y="4167"/>
                  </a:cubicBezTo>
                  <a:cubicBezTo>
                    <a:pt x="-152" y="4932"/>
                    <a:pt x="248" y="5357"/>
                    <a:pt x="1648" y="5570"/>
                  </a:cubicBezTo>
                  <a:cubicBezTo>
                    <a:pt x="3048" y="5783"/>
                    <a:pt x="5448" y="5783"/>
                    <a:pt x="7548" y="5443"/>
                  </a:cubicBezTo>
                  <a:cubicBezTo>
                    <a:pt x="9648" y="5102"/>
                    <a:pt x="11448" y="4422"/>
                    <a:pt x="12548" y="3827"/>
                  </a:cubicBezTo>
                  <a:cubicBezTo>
                    <a:pt x="13648" y="3231"/>
                    <a:pt x="14048" y="2721"/>
                    <a:pt x="14748" y="2976"/>
                  </a:cubicBezTo>
                  <a:cubicBezTo>
                    <a:pt x="15448" y="3231"/>
                    <a:pt x="16448" y="4252"/>
                    <a:pt x="17848" y="6250"/>
                  </a:cubicBezTo>
                  <a:cubicBezTo>
                    <a:pt x="19248" y="8249"/>
                    <a:pt x="21048" y="11225"/>
                    <a:pt x="21248" y="13734"/>
                  </a:cubicBezTo>
                  <a:cubicBezTo>
                    <a:pt x="21448" y="16243"/>
                    <a:pt x="20048" y="18283"/>
                    <a:pt x="18148" y="19559"/>
                  </a:cubicBezTo>
                  <a:cubicBezTo>
                    <a:pt x="16248" y="20835"/>
                    <a:pt x="13848" y="21345"/>
                    <a:pt x="11748" y="21472"/>
                  </a:cubicBezTo>
                  <a:cubicBezTo>
                    <a:pt x="9648" y="21600"/>
                    <a:pt x="7848" y="21345"/>
                    <a:pt x="6848" y="20580"/>
                  </a:cubicBezTo>
                  <a:cubicBezTo>
                    <a:pt x="5848" y="19814"/>
                    <a:pt x="5648" y="18539"/>
                    <a:pt x="6148" y="17731"/>
                  </a:cubicBezTo>
                  <a:cubicBezTo>
                    <a:pt x="6648" y="16923"/>
                    <a:pt x="7848" y="16583"/>
                    <a:pt x="9048" y="16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727691" y="4420117"/>
              <a:ext cx="1073151" cy="9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1420"/>
                  </a:moveTo>
                  <a:cubicBezTo>
                    <a:pt x="1363" y="18965"/>
                    <a:pt x="2727" y="16511"/>
                    <a:pt x="4090" y="14302"/>
                  </a:cubicBezTo>
                  <a:cubicBezTo>
                    <a:pt x="5453" y="12093"/>
                    <a:pt x="6817" y="10129"/>
                    <a:pt x="8350" y="8165"/>
                  </a:cubicBezTo>
                  <a:cubicBezTo>
                    <a:pt x="9884" y="6202"/>
                    <a:pt x="11588" y="4238"/>
                    <a:pt x="13228" y="2765"/>
                  </a:cubicBezTo>
                  <a:cubicBezTo>
                    <a:pt x="14869" y="1293"/>
                    <a:pt x="16445" y="311"/>
                    <a:pt x="17830" y="65"/>
                  </a:cubicBezTo>
                  <a:cubicBezTo>
                    <a:pt x="19214" y="-180"/>
                    <a:pt x="20407" y="311"/>
                    <a:pt x="21600" y="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822941" y="4563273"/>
              <a:ext cx="749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75" y="19800"/>
                    <a:pt x="4149" y="18000"/>
                    <a:pt x="6285" y="15750"/>
                  </a:cubicBezTo>
                  <a:cubicBezTo>
                    <a:pt x="8420" y="13500"/>
                    <a:pt x="10617" y="10800"/>
                    <a:pt x="13180" y="8100"/>
                  </a:cubicBezTo>
                  <a:cubicBezTo>
                    <a:pt x="15742" y="5400"/>
                    <a:pt x="18671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014047" y="5328359"/>
              <a:ext cx="116745" cy="65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68" fill="norm" stroke="1" extrusionOk="0">
                  <a:moveTo>
                    <a:pt x="21274" y="1565"/>
                  </a:moveTo>
                  <a:cubicBezTo>
                    <a:pt x="20503" y="1218"/>
                    <a:pt x="19731" y="871"/>
                    <a:pt x="17610" y="558"/>
                  </a:cubicBezTo>
                  <a:cubicBezTo>
                    <a:pt x="15488" y="246"/>
                    <a:pt x="12017" y="-32"/>
                    <a:pt x="9703" y="3"/>
                  </a:cubicBezTo>
                  <a:cubicBezTo>
                    <a:pt x="7388" y="37"/>
                    <a:pt x="6231" y="385"/>
                    <a:pt x="4495" y="1461"/>
                  </a:cubicBezTo>
                  <a:cubicBezTo>
                    <a:pt x="2760" y="2538"/>
                    <a:pt x="445" y="4344"/>
                    <a:pt x="60" y="6149"/>
                  </a:cubicBezTo>
                  <a:cubicBezTo>
                    <a:pt x="-326" y="7955"/>
                    <a:pt x="1217" y="9761"/>
                    <a:pt x="2953" y="11636"/>
                  </a:cubicBezTo>
                  <a:cubicBezTo>
                    <a:pt x="4688" y="13511"/>
                    <a:pt x="6617" y="15456"/>
                    <a:pt x="8160" y="16984"/>
                  </a:cubicBezTo>
                  <a:cubicBezTo>
                    <a:pt x="9703" y="18512"/>
                    <a:pt x="10860" y="19623"/>
                    <a:pt x="10860" y="20318"/>
                  </a:cubicBezTo>
                  <a:cubicBezTo>
                    <a:pt x="10860" y="21012"/>
                    <a:pt x="9703" y="21290"/>
                    <a:pt x="8545" y="21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965691" y="5947573"/>
              <a:ext cx="95251" cy="11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0"/>
                  </a:moveTo>
                  <a:cubicBezTo>
                    <a:pt x="18720" y="6171"/>
                    <a:pt x="15840" y="12343"/>
                    <a:pt x="13440" y="16007"/>
                  </a:cubicBezTo>
                  <a:cubicBezTo>
                    <a:pt x="11040" y="19671"/>
                    <a:pt x="9120" y="20829"/>
                    <a:pt x="6960" y="21214"/>
                  </a:cubicBezTo>
                  <a:cubicBezTo>
                    <a:pt x="4800" y="21600"/>
                    <a:pt x="2400" y="21214"/>
                    <a:pt x="0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353041" y="5483286"/>
              <a:ext cx="116418" cy="45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20029" y="2697"/>
                  </a:moveTo>
                  <a:cubicBezTo>
                    <a:pt x="20815" y="2204"/>
                    <a:pt x="21600" y="1711"/>
                    <a:pt x="21600" y="1119"/>
                  </a:cubicBezTo>
                  <a:cubicBezTo>
                    <a:pt x="21600" y="527"/>
                    <a:pt x="20815" y="-163"/>
                    <a:pt x="17476" y="34"/>
                  </a:cubicBezTo>
                  <a:cubicBezTo>
                    <a:pt x="14138" y="232"/>
                    <a:pt x="8247" y="1316"/>
                    <a:pt x="5302" y="3338"/>
                  </a:cubicBezTo>
                  <a:cubicBezTo>
                    <a:pt x="2356" y="5360"/>
                    <a:pt x="2356" y="8319"/>
                    <a:pt x="3142" y="11130"/>
                  </a:cubicBezTo>
                  <a:cubicBezTo>
                    <a:pt x="3927" y="13941"/>
                    <a:pt x="5498" y="16604"/>
                    <a:pt x="6284" y="18379"/>
                  </a:cubicBezTo>
                  <a:cubicBezTo>
                    <a:pt x="7069" y="20155"/>
                    <a:pt x="7069" y="21042"/>
                    <a:pt x="6480" y="21240"/>
                  </a:cubicBezTo>
                  <a:cubicBezTo>
                    <a:pt x="5891" y="21437"/>
                    <a:pt x="4713" y="20944"/>
                    <a:pt x="3535" y="20451"/>
                  </a:cubicBezTo>
                  <a:cubicBezTo>
                    <a:pt x="2356" y="19958"/>
                    <a:pt x="1178" y="19464"/>
                    <a:pt x="0" y="18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299951" y="5776123"/>
              <a:ext cx="14834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3025" y="21600"/>
                  </a:moveTo>
                  <a:cubicBezTo>
                    <a:pt x="1225" y="20800"/>
                    <a:pt x="-575" y="20000"/>
                    <a:pt x="175" y="17600"/>
                  </a:cubicBezTo>
                  <a:cubicBezTo>
                    <a:pt x="925" y="15200"/>
                    <a:pt x="4225" y="11200"/>
                    <a:pt x="8125" y="8000"/>
                  </a:cubicBezTo>
                  <a:cubicBezTo>
                    <a:pt x="12025" y="4800"/>
                    <a:pt x="16525" y="2400"/>
                    <a:pt x="210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575291" y="5782473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704028" y="5457518"/>
              <a:ext cx="157014" cy="44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70" fill="norm" stroke="1" extrusionOk="0">
                  <a:moveTo>
                    <a:pt x="16180" y="15265"/>
                  </a:moveTo>
                  <a:cubicBezTo>
                    <a:pt x="15316" y="14859"/>
                    <a:pt x="14452" y="14453"/>
                    <a:pt x="13012" y="14048"/>
                  </a:cubicBezTo>
                  <a:cubicBezTo>
                    <a:pt x="11572" y="13642"/>
                    <a:pt x="9556" y="13237"/>
                    <a:pt x="7252" y="13997"/>
                  </a:cubicBezTo>
                  <a:cubicBezTo>
                    <a:pt x="4948" y="14758"/>
                    <a:pt x="2356" y="16684"/>
                    <a:pt x="1060" y="18104"/>
                  </a:cubicBezTo>
                  <a:cubicBezTo>
                    <a:pt x="-236" y="19524"/>
                    <a:pt x="-236" y="20437"/>
                    <a:pt x="484" y="20944"/>
                  </a:cubicBezTo>
                  <a:cubicBezTo>
                    <a:pt x="1204" y="21451"/>
                    <a:pt x="2644" y="21552"/>
                    <a:pt x="4516" y="20994"/>
                  </a:cubicBezTo>
                  <a:cubicBezTo>
                    <a:pt x="6388" y="20437"/>
                    <a:pt x="8692" y="19220"/>
                    <a:pt x="10420" y="16786"/>
                  </a:cubicBezTo>
                  <a:cubicBezTo>
                    <a:pt x="12148" y="14352"/>
                    <a:pt x="13300" y="10701"/>
                    <a:pt x="14020" y="7963"/>
                  </a:cubicBezTo>
                  <a:cubicBezTo>
                    <a:pt x="14740" y="5225"/>
                    <a:pt x="15028" y="3400"/>
                    <a:pt x="15172" y="2082"/>
                  </a:cubicBezTo>
                  <a:cubicBezTo>
                    <a:pt x="15316" y="763"/>
                    <a:pt x="15316" y="-48"/>
                    <a:pt x="14884" y="3"/>
                  </a:cubicBezTo>
                  <a:cubicBezTo>
                    <a:pt x="14452" y="53"/>
                    <a:pt x="13588" y="966"/>
                    <a:pt x="13300" y="2893"/>
                  </a:cubicBezTo>
                  <a:cubicBezTo>
                    <a:pt x="13012" y="4820"/>
                    <a:pt x="13300" y="7760"/>
                    <a:pt x="14740" y="10549"/>
                  </a:cubicBezTo>
                  <a:cubicBezTo>
                    <a:pt x="16180" y="13338"/>
                    <a:pt x="18772" y="15975"/>
                    <a:pt x="21364" y="18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841991" y="5724192"/>
              <a:ext cx="146051" cy="42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21600" y="2887"/>
                  </a:moveTo>
                  <a:cubicBezTo>
                    <a:pt x="21600" y="2363"/>
                    <a:pt x="21600" y="1838"/>
                    <a:pt x="21130" y="1262"/>
                  </a:cubicBezTo>
                  <a:cubicBezTo>
                    <a:pt x="20661" y="685"/>
                    <a:pt x="19722" y="56"/>
                    <a:pt x="18000" y="3"/>
                  </a:cubicBezTo>
                  <a:cubicBezTo>
                    <a:pt x="16278" y="-49"/>
                    <a:pt x="13774" y="475"/>
                    <a:pt x="12209" y="1262"/>
                  </a:cubicBezTo>
                  <a:cubicBezTo>
                    <a:pt x="10643" y="2048"/>
                    <a:pt x="10017" y="3097"/>
                    <a:pt x="10174" y="3831"/>
                  </a:cubicBezTo>
                  <a:cubicBezTo>
                    <a:pt x="10330" y="4565"/>
                    <a:pt x="11270" y="4984"/>
                    <a:pt x="12365" y="4984"/>
                  </a:cubicBezTo>
                  <a:cubicBezTo>
                    <a:pt x="13461" y="4984"/>
                    <a:pt x="14713" y="4565"/>
                    <a:pt x="15965" y="4145"/>
                  </a:cubicBezTo>
                  <a:cubicBezTo>
                    <a:pt x="17217" y="3726"/>
                    <a:pt x="18470" y="3306"/>
                    <a:pt x="19096" y="3568"/>
                  </a:cubicBezTo>
                  <a:cubicBezTo>
                    <a:pt x="19722" y="3831"/>
                    <a:pt x="19722" y="4774"/>
                    <a:pt x="20035" y="6976"/>
                  </a:cubicBezTo>
                  <a:cubicBezTo>
                    <a:pt x="20348" y="9178"/>
                    <a:pt x="20974" y="12638"/>
                    <a:pt x="20504" y="15207"/>
                  </a:cubicBezTo>
                  <a:cubicBezTo>
                    <a:pt x="20035" y="17776"/>
                    <a:pt x="18470" y="19454"/>
                    <a:pt x="16904" y="20398"/>
                  </a:cubicBezTo>
                  <a:cubicBezTo>
                    <a:pt x="15339" y="21341"/>
                    <a:pt x="13774" y="21551"/>
                    <a:pt x="10957" y="20660"/>
                  </a:cubicBezTo>
                  <a:cubicBezTo>
                    <a:pt x="8139" y="19768"/>
                    <a:pt x="4070" y="17776"/>
                    <a:pt x="0" y="15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229345" y="5411753"/>
              <a:ext cx="110997" cy="59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534" fill="norm" stroke="1" extrusionOk="0">
                  <a:moveTo>
                    <a:pt x="20594" y="1010"/>
                  </a:moveTo>
                  <a:cubicBezTo>
                    <a:pt x="17845" y="549"/>
                    <a:pt x="15096" y="88"/>
                    <a:pt x="12936" y="11"/>
                  </a:cubicBezTo>
                  <a:cubicBezTo>
                    <a:pt x="10776" y="-66"/>
                    <a:pt x="9205" y="241"/>
                    <a:pt x="7241" y="1471"/>
                  </a:cubicBezTo>
                  <a:cubicBezTo>
                    <a:pt x="5278" y="2701"/>
                    <a:pt x="2921" y="4854"/>
                    <a:pt x="1350" y="7236"/>
                  </a:cubicBezTo>
                  <a:cubicBezTo>
                    <a:pt x="-221" y="9619"/>
                    <a:pt x="-1006" y="12233"/>
                    <a:pt x="2332" y="14654"/>
                  </a:cubicBezTo>
                  <a:cubicBezTo>
                    <a:pt x="5670" y="17076"/>
                    <a:pt x="13132" y="19305"/>
                    <a:pt x="20594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164710" y="5722330"/>
              <a:ext cx="204332" cy="1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17971" fill="norm" stroke="1" extrusionOk="0">
                  <a:moveTo>
                    <a:pt x="2123" y="5091"/>
                  </a:moveTo>
                  <a:cubicBezTo>
                    <a:pt x="1009" y="1491"/>
                    <a:pt x="-104" y="-2109"/>
                    <a:pt x="7" y="1491"/>
                  </a:cubicBezTo>
                  <a:cubicBezTo>
                    <a:pt x="119" y="5091"/>
                    <a:pt x="1455" y="15891"/>
                    <a:pt x="5240" y="17691"/>
                  </a:cubicBezTo>
                  <a:cubicBezTo>
                    <a:pt x="9026" y="19491"/>
                    <a:pt x="15261" y="12291"/>
                    <a:pt x="21496" y="5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271241" y="5617373"/>
              <a:ext cx="279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20373" y="0"/>
                  </a:moveTo>
                  <a:cubicBezTo>
                    <a:pt x="14202" y="540"/>
                    <a:pt x="8030" y="1080"/>
                    <a:pt x="4173" y="3600"/>
                  </a:cubicBezTo>
                  <a:cubicBezTo>
                    <a:pt x="316" y="6120"/>
                    <a:pt x="-1227" y="10620"/>
                    <a:pt x="1087" y="13950"/>
                  </a:cubicBezTo>
                  <a:cubicBezTo>
                    <a:pt x="3402" y="17280"/>
                    <a:pt x="9573" y="19440"/>
                    <a:pt x="157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576158" y="5600727"/>
              <a:ext cx="149835" cy="45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264" fill="norm" stroke="1" extrusionOk="0">
                  <a:moveTo>
                    <a:pt x="14543" y="4326"/>
                  </a:moveTo>
                  <a:cubicBezTo>
                    <a:pt x="14838" y="3340"/>
                    <a:pt x="15134" y="2354"/>
                    <a:pt x="14838" y="1565"/>
                  </a:cubicBezTo>
                  <a:cubicBezTo>
                    <a:pt x="14543" y="776"/>
                    <a:pt x="13655" y="184"/>
                    <a:pt x="11732" y="36"/>
                  </a:cubicBezTo>
                  <a:cubicBezTo>
                    <a:pt x="9808" y="-112"/>
                    <a:pt x="6849" y="184"/>
                    <a:pt x="4482" y="1170"/>
                  </a:cubicBezTo>
                  <a:cubicBezTo>
                    <a:pt x="2115" y="2156"/>
                    <a:pt x="340" y="3833"/>
                    <a:pt x="44" y="4918"/>
                  </a:cubicBezTo>
                  <a:cubicBezTo>
                    <a:pt x="-252" y="6003"/>
                    <a:pt x="932" y="6496"/>
                    <a:pt x="3743" y="6447"/>
                  </a:cubicBezTo>
                  <a:cubicBezTo>
                    <a:pt x="6553" y="6398"/>
                    <a:pt x="10992" y="5806"/>
                    <a:pt x="13507" y="5214"/>
                  </a:cubicBezTo>
                  <a:cubicBezTo>
                    <a:pt x="16022" y="4622"/>
                    <a:pt x="16614" y="4030"/>
                    <a:pt x="16762" y="4030"/>
                  </a:cubicBezTo>
                  <a:cubicBezTo>
                    <a:pt x="16910" y="4030"/>
                    <a:pt x="16614" y="4622"/>
                    <a:pt x="17206" y="6151"/>
                  </a:cubicBezTo>
                  <a:cubicBezTo>
                    <a:pt x="17797" y="7680"/>
                    <a:pt x="19277" y="10146"/>
                    <a:pt x="20164" y="12365"/>
                  </a:cubicBezTo>
                  <a:cubicBezTo>
                    <a:pt x="21052" y="14584"/>
                    <a:pt x="21348" y="16556"/>
                    <a:pt x="20164" y="18085"/>
                  </a:cubicBezTo>
                  <a:cubicBezTo>
                    <a:pt x="18981" y="19614"/>
                    <a:pt x="16318" y="20699"/>
                    <a:pt x="13063" y="21093"/>
                  </a:cubicBezTo>
                  <a:cubicBezTo>
                    <a:pt x="9808" y="21488"/>
                    <a:pt x="5962" y="21192"/>
                    <a:pt x="3743" y="20255"/>
                  </a:cubicBezTo>
                  <a:cubicBezTo>
                    <a:pt x="1523" y="19318"/>
                    <a:pt x="932" y="17740"/>
                    <a:pt x="2115" y="16458"/>
                  </a:cubicBezTo>
                  <a:cubicBezTo>
                    <a:pt x="3299" y="15176"/>
                    <a:pt x="6258" y="14189"/>
                    <a:pt x="9216" y="13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908791" y="5738023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019271" y="5392704"/>
              <a:ext cx="168921" cy="42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32" fill="norm" stroke="1" extrusionOk="0">
                  <a:moveTo>
                    <a:pt x="13910" y="13144"/>
                  </a:moveTo>
                  <a:cubicBezTo>
                    <a:pt x="13383" y="12403"/>
                    <a:pt x="12856" y="11662"/>
                    <a:pt x="11934" y="11238"/>
                  </a:cubicBezTo>
                  <a:cubicBezTo>
                    <a:pt x="11012" y="10815"/>
                    <a:pt x="9695" y="10709"/>
                    <a:pt x="7456" y="11291"/>
                  </a:cubicBezTo>
                  <a:cubicBezTo>
                    <a:pt x="5217" y="11874"/>
                    <a:pt x="2056" y="13144"/>
                    <a:pt x="739" y="14468"/>
                  </a:cubicBezTo>
                  <a:cubicBezTo>
                    <a:pt x="-578" y="15791"/>
                    <a:pt x="-51" y="17168"/>
                    <a:pt x="1661" y="17909"/>
                  </a:cubicBezTo>
                  <a:cubicBezTo>
                    <a:pt x="3373" y="18650"/>
                    <a:pt x="6271" y="18756"/>
                    <a:pt x="9037" y="17909"/>
                  </a:cubicBezTo>
                  <a:cubicBezTo>
                    <a:pt x="11802" y="17062"/>
                    <a:pt x="14437" y="15262"/>
                    <a:pt x="15885" y="12350"/>
                  </a:cubicBezTo>
                  <a:cubicBezTo>
                    <a:pt x="17334" y="9438"/>
                    <a:pt x="17598" y="5415"/>
                    <a:pt x="17466" y="3085"/>
                  </a:cubicBezTo>
                  <a:cubicBezTo>
                    <a:pt x="17334" y="756"/>
                    <a:pt x="16807" y="121"/>
                    <a:pt x="16149" y="15"/>
                  </a:cubicBezTo>
                  <a:cubicBezTo>
                    <a:pt x="15490" y="-91"/>
                    <a:pt x="14700" y="333"/>
                    <a:pt x="13910" y="2133"/>
                  </a:cubicBezTo>
                  <a:cubicBezTo>
                    <a:pt x="13120" y="3933"/>
                    <a:pt x="12329" y="7109"/>
                    <a:pt x="12329" y="10391"/>
                  </a:cubicBezTo>
                  <a:cubicBezTo>
                    <a:pt x="12329" y="13674"/>
                    <a:pt x="13120" y="17062"/>
                    <a:pt x="13910" y="18968"/>
                  </a:cubicBezTo>
                  <a:cubicBezTo>
                    <a:pt x="14700" y="20874"/>
                    <a:pt x="15490" y="21297"/>
                    <a:pt x="16676" y="21403"/>
                  </a:cubicBezTo>
                  <a:cubicBezTo>
                    <a:pt x="17861" y="21509"/>
                    <a:pt x="19442" y="21297"/>
                    <a:pt x="21022" y="21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219989" y="5388866"/>
              <a:ext cx="234903" cy="40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92" fill="norm" stroke="1" extrusionOk="0">
                  <a:moveTo>
                    <a:pt x="18510" y="5367"/>
                  </a:moveTo>
                  <a:cubicBezTo>
                    <a:pt x="18124" y="3688"/>
                    <a:pt x="17739" y="2009"/>
                    <a:pt x="17064" y="1058"/>
                  </a:cubicBezTo>
                  <a:cubicBezTo>
                    <a:pt x="16389" y="107"/>
                    <a:pt x="15424" y="-117"/>
                    <a:pt x="14074" y="51"/>
                  </a:cubicBezTo>
                  <a:cubicBezTo>
                    <a:pt x="12724" y="219"/>
                    <a:pt x="10989" y="778"/>
                    <a:pt x="9735" y="2849"/>
                  </a:cubicBezTo>
                  <a:cubicBezTo>
                    <a:pt x="8482" y="4919"/>
                    <a:pt x="7710" y="8501"/>
                    <a:pt x="7710" y="11634"/>
                  </a:cubicBezTo>
                  <a:cubicBezTo>
                    <a:pt x="7710" y="14768"/>
                    <a:pt x="8482" y="17454"/>
                    <a:pt x="8867" y="19077"/>
                  </a:cubicBezTo>
                  <a:cubicBezTo>
                    <a:pt x="9253" y="20700"/>
                    <a:pt x="9253" y="21259"/>
                    <a:pt x="8771" y="21371"/>
                  </a:cubicBezTo>
                  <a:cubicBezTo>
                    <a:pt x="8289" y="21483"/>
                    <a:pt x="7324" y="21147"/>
                    <a:pt x="5878" y="20252"/>
                  </a:cubicBezTo>
                  <a:cubicBezTo>
                    <a:pt x="4432" y="19357"/>
                    <a:pt x="2503" y="17902"/>
                    <a:pt x="1346" y="16894"/>
                  </a:cubicBezTo>
                  <a:cubicBezTo>
                    <a:pt x="189" y="15887"/>
                    <a:pt x="-197" y="15328"/>
                    <a:pt x="92" y="14880"/>
                  </a:cubicBezTo>
                  <a:cubicBezTo>
                    <a:pt x="382" y="14432"/>
                    <a:pt x="1346" y="14096"/>
                    <a:pt x="3853" y="13705"/>
                  </a:cubicBezTo>
                  <a:cubicBezTo>
                    <a:pt x="6360" y="13313"/>
                    <a:pt x="10410" y="12865"/>
                    <a:pt x="13592" y="12362"/>
                  </a:cubicBezTo>
                  <a:cubicBezTo>
                    <a:pt x="16774" y="11858"/>
                    <a:pt x="19089" y="11299"/>
                    <a:pt x="21403" y="10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461241" y="5357023"/>
              <a:ext cx="124467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600" fill="norm" stroke="1" extrusionOk="0">
                  <a:moveTo>
                    <a:pt x="1045" y="0"/>
                  </a:moveTo>
                  <a:cubicBezTo>
                    <a:pt x="6968" y="2610"/>
                    <a:pt x="12890" y="5220"/>
                    <a:pt x="16548" y="7740"/>
                  </a:cubicBezTo>
                  <a:cubicBezTo>
                    <a:pt x="20206" y="10260"/>
                    <a:pt x="21600" y="12690"/>
                    <a:pt x="19510" y="14940"/>
                  </a:cubicBezTo>
                  <a:cubicBezTo>
                    <a:pt x="17419" y="17190"/>
                    <a:pt x="11845" y="19260"/>
                    <a:pt x="8013" y="20340"/>
                  </a:cubicBezTo>
                  <a:cubicBezTo>
                    <a:pt x="4181" y="21420"/>
                    <a:pt x="2090" y="215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4153391" y="5591973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131076" y="5712623"/>
              <a:ext cx="212816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570" fill="norm" stroke="1" extrusionOk="0">
                  <a:moveTo>
                    <a:pt x="1613" y="0"/>
                  </a:moveTo>
                  <a:cubicBezTo>
                    <a:pt x="757" y="6353"/>
                    <a:pt x="-98" y="12706"/>
                    <a:pt x="9" y="16518"/>
                  </a:cubicBezTo>
                  <a:cubicBezTo>
                    <a:pt x="116" y="20329"/>
                    <a:pt x="1185" y="21600"/>
                    <a:pt x="4928" y="19694"/>
                  </a:cubicBezTo>
                  <a:cubicBezTo>
                    <a:pt x="8670" y="17788"/>
                    <a:pt x="15086" y="12706"/>
                    <a:pt x="21502" y="7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826491" y="5210428"/>
              <a:ext cx="146051" cy="52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5984"/>
                  </a:moveTo>
                  <a:cubicBezTo>
                    <a:pt x="20661" y="4515"/>
                    <a:pt x="19722" y="3046"/>
                    <a:pt x="18783" y="2096"/>
                  </a:cubicBezTo>
                  <a:cubicBezTo>
                    <a:pt x="17843" y="1146"/>
                    <a:pt x="16904" y="714"/>
                    <a:pt x="15496" y="411"/>
                  </a:cubicBezTo>
                  <a:cubicBezTo>
                    <a:pt x="14087" y="109"/>
                    <a:pt x="12209" y="-64"/>
                    <a:pt x="10800" y="22"/>
                  </a:cubicBezTo>
                  <a:cubicBezTo>
                    <a:pt x="9391" y="109"/>
                    <a:pt x="8452" y="454"/>
                    <a:pt x="6730" y="2010"/>
                  </a:cubicBezTo>
                  <a:cubicBezTo>
                    <a:pt x="5009" y="3565"/>
                    <a:pt x="2504" y="6330"/>
                    <a:pt x="1252" y="9138"/>
                  </a:cubicBezTo>
                  <a:cubicBezTo>
                    <a:pt x="0" y="11946"/>
                    <a:pt x="0" y="14797"/>
                    <a:pt x="0" y="16870"/>
                  </a:cubicBezTo>
                  <a:cubicBezTo>
                    <a:pt x="0" y="18944"/>
                    <a:pt x="0" y="20240"/>
                    <a:pt x="0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737591" y="5566573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5429"/>
                    <a:pt x="8400" y="9257"/>
                    <a:pt x="12000" y="5657"/>
                  </a:cubicBezTo>
                  <a:cubicBezTo>
                    <a:pt x="15600" y="2057"/>
                    <a:pt x="186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5055091" y="561737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5200869" y="5466693"/>
              <a:ext cx="154838" cy="48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19" fill="norm" stroke="1" extrusionOk="0">
                  <a:moveTo>
                    <a:pt x="18181" y="5254"/>
                  </a:moveTo>
                  <a:cubicBezTo>
                    <a:pt x="18469" y="3851"/>
                    <a:pt x="18757" y="2449"/>
                    <a:pt x="18613" y="1514"/>
                  </a:cubicBezTo>
                  <a:cubicBezTo>
                    <a:pt x="18469" y="579"/>
                    <a:pt x="17893" y="111"/>
                    <a:pt x="16021" y="18"/>
                  </a:cubicBezTo>
                  <a:cubicBezTo>
                    <a:pt x="14149" y="-76"/>
                    <a:pt x="10981" y="205"/>
                    <a:pt x="8533" y="859"/>
                  </a:cubicBezTo>
                  <a:cubicBezTo>
                    <a:pt x="6085" y="1514"/>
                    <a:pt x="4357" y="2542"/>
                    <a:pt x="3493" y="3290"/>
                  </a:cubicBezTo>
                  <a:cubicBezTo>
                    <a:pt x="2629" y="4038"/>
                    <a:pt x="2629" y="4506"/>
                    <a:pt x="3781" y="4786"/>
                  </a:cubicBezTo>
                  <a:cubicBezTo>
                    <a:pt x="4933" y="5067"/>
                    <a:pt x="7237" y="5160"/>
                    <a:pt x="8965" y="5067"/>
                  </a:cubicBezTo>
                  <a:cubicBezTo>
                    <a:pt x="10693" y="4973"/>
                    <a:pt x="11845" y="4693"/>
                    <a:pt x="13429" y="4459"/>
                  </a:cubicBezTo>
                  <a:cubicBezTo>
                    <a:pt x="15013" y="4225"/>
                    <a:pt x="17029" y="4038"/>
                    <a:pt x="18325" y="4225"/>
                  </a:cubicBezTo>
                  <a:cubicBezTo>
                    <a:pt x="19621" y="4412"/>
                    <a:pt x="20197" y="4973"/>
                    <a:pt x="20629" y="6610"/>
                  </a:cubicBezTo>
                  <a:cubicBezTo>
                    <a:pt x="21061" y="8246"/>
                    <a:pt x="21349" y="10958"/>
                    <a:pt x="20629" y="13342"/>
                  </a:cubicBezTo>
                  <a:cubicBezTo>
                    <a:pt x="19909" y="15727"/>
                    <a:pt x="18181" y="17784"/>
                    <a:pt x="16165" y="19093"/>
                  </a:cubicBezTo>
                  <a:cubicBezTo>
                    <a:pt x="14149" y="20402"/>
                    <a:pt x="11845" y="20963"/>
                    <a:pt x="9829" y="21243"/>
                  </a:cubicBezTo>
                  <a:cubicBezTo>
                    <a:pt x="7813" y="21524"/>
                    <a:pt x="6085" y="21524"/>
                    <a:pt x="4213" y="20823"/>
                  </a:cubicBezTo>
                  <a:cubicBezTo>
                    <a:pt x="2341" y="20121"/>
                    <a:pt x="325" y="18719"/>
                    <a:pt x="37" y="17597"/>
                  </a:cubicBezTo>
                  <a:cubicBezTo>
                    <a:pt x="-251" y="16475"/>
                    <a:pt x="1189" y="15633"/>
                    <a:pt x="2629" y="14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806941" y="6667862"/>
              <a:ext cx="146051" cy="632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21600" y="1838"/>
                  </a:moveTo>
                  <a:cubicBezTo>
                    <a:pt x="21600" y="1481"/>
                    <a:pt x="21600" y="1123"/>
                    <a:pt x="19722" y="694"/>
                  </a:cubicBezTo>
                  <a:cubicBezTo>
                    <a:pt x="17843" y="265"/>
                    <a:pt x="14087" y="-236"/>
                    <a:pt x="10800" y="122"/>
                  </a:cubicBezTo>
                  <a:cubicBezTo>
                    <a:pt x="7513" y="479"/>
                    <a:pt x="4696" y="1695"/>
                    <a:pt x="3287" y="3054"/>
                  </a:cubicBezTo>
                  <a:cubicBezTo>
                    <a:pt x="1878" y="4413"/>
                    <a:pt x="1878" y="5915"/>
                    <a:pt x="3130" y="7524"/>
                  </a:cubicBezTo>
                  <a:cubicBezTo>
                    <a:pt x="4383" y="9134"/>
                    <a:pt x="6887" y="10850"/>
                    <a:pt x="8452" y="12495"/>
                  </a:cubicBezTo>
                  <a:cubicBezTo>
                    <a:pt x="10017" y="14140"/>
                    <a:pt x="10643" y="15714"/>
                    <a:pt x="10487" y="16858"/>
                  </a:cubicBezTo>
                  <a:cubicBezTo>
                    <a:pt x="10330" y="18002"/>
                    <a:pt x="9391" y="18718"/>
                    <a:pt x="8139" y="19361"/>
                  </a:cubicBezTo>
                  <a:cubicBezTo>
                    <a:pt x="6887" y="20005"/>
                    <a:pt x="5322" y="20577"/>
                    <a:pt x="3913" y="20899"/>
                  </a:cubicBezTo>
                  <a:cubicBezTo>
                    <a:pt x="2504" y="21221"/>
                    <a:pt x="1252" y="21292"/>
                    <a:pt x="0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112877" y="6726189"/>
              <a:ext cx="109079" cy="53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528" fill="norm" stroke="1" extrusionOk="0">
                  <a:moveTo>
                    <a:pt x="20185" y="3415"/>
                  </a:moveTo>
                  <a:cubicBezTo>
                    <a:pt x="20185" y="2989"/>
                    <a:pt x="20185" y="2564"/>
                    <a:pt x="20385" y="2011"/>
                  </a:cubicBezTo>
                  <a:cubicBezTo>
                    <a:pt x="20585" y="1459"/>
                    <a:pt x="20985" y="778"/>
                    <a:pt x="19785" y="396"/>
                  </a:cubicBezTo>
                  <a:cubicBezTo>
                    <a:pt x="18585" y="13"/>
                    <a:pt x="15785" y="-72"/>
                    <a:pt x="13585" y="56"/>
                  </a:cubicBezTo>
                  <a:cubicBezTo>
                    <a:pt x="11385" y="183"/>
                    <a:pt x="9785" y="523"/>
                    <a:pt x="7385" y="1756"/>
                  </a:cubicBezTo>
                  <a:cubicBezTo>
                    <a:pt x="4985" y="2989"/>
                    <a:pt x="1785" y="5115"/>
                    <a:pt x="585" y="7326"/>
                  </a:cubicBezTo>
                  <a:cubicBezTo>
                    <a:pt x="-615" y="9537"/>
                    <a:pt x="185" y="11834"/>
                    <a:pt x="1585" y="14002"/>
                  </a:cubicBezTo>
                  <a:cubicBezTo>
                    <a:pt x="2985" y="16171"/>
                    <a:pt x="4985" y="18211"/>
                    <a:pt x="5785" y="19445"/>
                  </a:cubicBezTo>
                  <a:cubicBezTo>
                    <a:pt x="6585" y="20678"/>
                    <a:pt x="6185" y="21103"/>
                    <a:pt x="5785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60941" y="7071523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6457"/>
                    <a:pt x="1309" y="11314"/>
                    <a:pt x="4909" y="7714"/>
                  </a:cubicBezTo>
                  <a:cubicBezTo>
                    <a:pt x="8509" y="4114"/>
                    <a:pt x="15055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372091" y="709057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556866" y="6751601"/>
              <a:ext cx="158126" cy="46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84" fill="norm" stroke="1" extrusionOk="0">
                  <a:moveTo>
                    <a:pt x="17195" y="13956"/>
                  </a:moveTo>
                  <a:cubicBezTo>
                    <a:pt x="16619" y="13465"/>
                    <a:pt x="16043" y="12974"/>
                    <a:pt x="14747" y="12631"/>
                  </a:cubicBezTo>
                  <a:cubicBezTo>
                    <a:pt x="13451" y="12287"/>
                    <a:pt x="11435" y="12091"/>
                    <a:pt x="8843" y="12925"/>
                  </a:cubicBezTo>
                  <a:cubicBezTo>
                    <a:pt x="6251" y="13760"/>
                    <a:pt x="3083" y="15625"/>
                    <a:pt x="1499" y="16951"/>
                  </a:cubicBezTo>
                  <a:cubicBezTo>
                    <a:pt x="-85" y="18276"/>
                    <a:pt x="-85" y="19061"/>
                    <a:pt x="59" y="19749"/>
                  </a:cubicBezTo>
                  <a:cubicBezTo>
                    <a:pt x="203" y="20436"/>
                    <a:pt x="491" y="21025"/>
                    <a:pt x="1499" y="21271"/>
                  </a:cubicBezTo>
                  <a:cubicBezTo>
                    <a:pt x="2507" y="21516"/>
                    <a:pt x="4235" y="21418"/>
                    <a:pt x="6827" y="20436"/>
                  </a:cubicBezTo>
                  <a:cubicBezTo>
                    <a:pt x="9419" y="19454"/>
                    <a:pt x="12875" y="17589"/>
                    <a:pt x="15467" y="14938"/>
                  </a:cubicBezTo>
                  <a:cubicBezTo>
                    <a:pt x="18059" y="12287"/>
                    <a:pt x="19787" y="8851"/>
                    <a:pt x="20651" y="6445"/>
                  </a:cubicBezTo>
                  <a:cubicBezTo>
                    <a:pt x="21515" y="4040"/>
                    <a:pt x="21515" y="2665"/>
                    <a:pt x="21371" y="1683"/>
                  </a:cubicBezTo>
                  <a:cubicBezTo>
                    <a:pt x="21227" y="701"/>
                    <a:pt x="20939" y="112"/>
                    <a:pt x="20219" y="14"/>
                  </a:cubicBezTo>
                  <a:cubicBezTo>
                    <a:pt x="19499" y="-84"/>
                    <a:pt x="18347" y="309"/>
                    <a:pt x="17339" y="1781"/>
                  </a:cubicBezTo>
                  <a:cubicBezTo>
                    <a:pt x="16331" y="3254"/>
                    <a:pt x="15467" y="5807"/>
                    <a:pt x="15899" y="8949"/>
                  </a:cubicBezTo>
                  <a:cubicBezTo>
                    <a:pt x="16331" y="12091"/>
                    <a:pt x="18059" y="15821"/>
                    <a:pt x="19211" y="17932"/>
                  </a:cubicBezTo>
                  <a:cubicBezTo>
                    <a:pt x="20363" y="20043"/>
                    <a:pt x="20939" y="20534"/>
                    <a:pt x="21515" y="21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796190" y="7037330"/>
              <a:ext cx="134738" cy="438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396" fill="norm" stroke="1" extrusionOk="0">
                  <a:moveTo>
                    <a:pt x="19845" y="1360"/>
                  </a:moveTo>
                  <a:cubicBezTo>
                    <a:pt x="16899" y="740"/>
                    <a:pt x="13954" y="120"/>
                    <a:pt x="10681" y="16"/>
                  </a:cubicBezTo>
                  <a:cubicBezTo>
                    <a:pt x="7409" y="-87"/>
                    <a:pt x="3809" y="326"/>
                    <a:pt x="1845" y="843"/>
                  </a:cubicBezTo>
                  <a:cubicBezTo>
                    <a:pt x="-119" y="1360"/>
                    <a:pt x="-446" y="1980"/>
                    <a:pt x="536" y="2703"/>
                  </a:cubicBezTo>
                  <a:cubicBezTo>
                    <a:pt x="1518" y="3427"/>
                    <a:pt x="3809" y="4254"/>
                    <a:pt x="5772" y="4512"/>
                  </a:cubicBezTo>
                  <a:cubicBezTo>
                    <a:pt x="7736" y="4770"/>
                    <a:pt x="9372" y="4460"/>
                    <a:pt x="10681" y="3995"/>
                  </a:cubicBezTo>
                  <a:cubicBezTo>
                    <a:pt x="11990" y="3530"/>
                    <a:pt x="12972" y="2910"/>
                    <a:pt x="13790" y="2238"/>
                  </a:cubicBezTo>
                  <a:cubicBezTo>
                    <a:pt x="14609" y="1567"/>
                    <a:pt x="15263" y="843"/>
                    <a:pt x="15754" y="843"/>
                  </a:cubicBezTo>
                  <a:cubicBezTo>
                    <a:pt x="16245" y="843"/>
                    <a:pt x="16572" y="1567"/>
                    <a:pt x="17554" y="3685"/>
                  </a:cubicBezTo>
                  <a:cubicBezTo>
                    <a:pt x="18536" y="5804"/>
                    <a:pt x="20172" y="9318"/>
                    <a:pt x="20663" y="12263"/>
                  </a:cubicBezTo>
                  <a:cubicBezTo>
                    <a:pt x="21154" y="15209"/>
                    <a:pt x="20499" y="17586"/>
                    <a:pt x="19681" y="19033"/>
                  </a:cubicBezTo>
                  <a:cubicBezTo>
                    <a:pt x="18863" y="20480"/>
                    <a:pt x="17881" y="20996"/>
                    <a:pt x="15590" y="21255"/>
                  </a:cubicBezTo>
                  <a:cubicBezTo>
                    <a:pt x="13299" y="21513"/>
                    <a:pt x="9699" y="21513"/>
                    <a:pt x="7081" y="20428"/>
                  </a:cubicBezTo>
                  <a:cubicBezTo>
                    <a:pt x="4463" y="19343"/>
                    <a:pt x="2827" y="17172"/>
                    <a:pt x="1190" y="15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413491" y="7079990"/>
              <a:ext cx="2286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0800"/>
                    <a:pt x="12000" y="0"/>
                    <a:pt x="15600" y="0"/>
                  </a:cubicBezTo>
                  <a:cubicBezTo>
                    <a:pt x="19200" y="0"/>
                    <a:pt x="204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451591" y="7204873"/>
              <a:ext cx="2413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2842" y="14400"/>
                    <a:pt x="5684" y="21600"/>
                    <a:pt x="9284" y="20400"/>
                  </a:cubicBezTo>
                  <a:cubicBezTo>
                    <a:pt x="12884" y="19200"/>
                    <a:pt x="17242" y="9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3311926" y="6713534"/>
              <a:ext cx="103165" cy="49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19" fill="norm" stroke="1" extrusionOk="0">
                  <a:moveTo>
                    <a:pt x="18810" y="6223"/>
                  </a:moveTo>
                  <a:cubicBezTo>
                    <a:pt x="20106" y="5110"/>
                    <a:pt x="21402" y="3998"/>
                    <a:pt x="20970" y="2978"/>
                  </a:cubicBezTo>
                  <a:cubicBezTo>
                    <a:pt x="20538" y="1958"/>
                    <a:pt x="18378" y="1031"/>
                    <a:pt x="16218" y="522"/>
                  </a:cubicBezTo>
                  <a:cubicBezTo>
                    <a:pt x="14058" y="12"/>
                    <a:pt x="11898" y="-81"/>
                    <a:pt x="9954" y="58"/>
                  </a:cubicBezTo>
                  <a:cubicBezTo>
                    <a:pt x="8010" y="197"/>
                    <a:pt x="6282" y="568"/>
                    <a:pt x="4338" y="2005"/>
                  </a:cubicBezTo>
                  <a:cubicBezTo>
                    <a:pt x="2394" y="3442"/>
                    <a:pt x="234" y="5945"/>
                    <a:pt x="18" y="8680"/>
                  </a:cubicBezTo>
                  <a:cubicBezTo>
                    <a:pt x="-198" y="11414"/>
                    <a:pt x="1530" y="14381"/>
                    <a:pt x="2610" y="16559"/>
                  </a:cubicBezTo>
                  <a:cubicBezTo>
                    <a:pt x="3690" y="18738"/>
                    <a:pt x="4122" y="20128"/>
                    <a:pt x="4554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3245341" y="7077873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3581891" y="709692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3823897" y="6942903"/>
              <a:ext cx="151695" cy="508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50" fill="norm" stroke="1" extrusionOk="0">
                  <a:moveTo>
                    <a:pt x="19430" y="1140"/>
                  </a:moveTo>
                  <a:cubicBezTo>
                    <a:pt x="18542" y="783"/>
                    <a:pt x="17654" y="426"/>
                    <a:pt x="15435" y="202"/>
                  </a:cubicBezTo>
                  <a:cubicBezTo>
                    <a:pt x="13216" y="-21"/>
                    <a:pt x="9665" y="-110"/>
                    <a:pt x="6854" y="202"/>
                  </a:cubicBezTo>
                  <a:cubicBezTo>
                    <a:pt x="4043" y="515"/>
                    <a:pt x="1972" y="1229"/>
                    <a:pt x="1380" y="1988"/>
                  </a:cubicBezTo>
                  <a:cubicBezTo>
                    <a:pt x="789" y="2746"/>
                    <a:pt x="1676" y="3550"/>
                    <a:pt x="3600" y="3996"/>
                  </a:cubicBezTo>
                  <a:cubicBezTo>
                    <a:pt x="5523" y="4442"/>
                    <a:pt x="8482" y="4531"/>
                    <a:pt x="10849" y="4308"/>
                  </a:cubicBezTo>
                  <a:cubicBezTo>
                    <a:pt x="13216" y="4085"/>
                    <a:pt x="14991" y="3550"/>
                    <a:pt x="16027" y="3014"/>
                  </a:cubicBezTo>
                  <a:cubicBezTo>
                    <a:pt x="17063" y="2478"/>
                    <a:pt x="17358" y="1943"/>
                    <a:pt x="17358" y="1898"/>
                  </a:cubicBezTo>
                  <a:cubicBezTo>
                    <a:pt x="17358" y="1854"/>
                    <a:pt x="17063" y="2300"/>
                    <a:pt x="17358" y="3862"/>
                  </a:cubicBezTo>
                  <a:cubicBezTo>
                    <a:pt x="17654" y="5424"/>
                    <a:pt x="18542" y="8102"/>
                    <a:pt x="19430" y="10645"/>
                  </a:cubicBezTo>
                  <a:cubicBezTo>
                    <a:pt x="20317" y="13189"/>
                    <a:pt x="21205" y="15599"/>
                    <a:pt x="21205" y="17250"/>
                  </a:cubicBezTo>
                  <a:cubicBezTo>
                    <a:pt x="21205" y="18902"/>
                    <a:pt x="20317" y="19794"/>
                    <a:pt x="19282" y="20419"/>
                  </a:cubicBezTo>
                  <a:cubicBezTo>
                    <a:pt x="18246" y="21044"/>
                    <a:pt x="17063" y="21401"/>
                    <a:pt x="14695" y="21445"/>
                  </a:cubicBezTo>
                  <a:cubicBezTo>
                    <a:pt x="12328" y="21490"/>
                    <a:pt x="8778" y="21222"/>
                    <a:pt x="5967" y="20374"/>
                  </a:cubicBezTo>
                  <a:cubicBezTo>
                    <a:pt x="3156" y="19526"/>
                    <a:pt x="1084" y="18098"/>
                    <a:pt x="345" y="16983"/>
                  </a:cubicBezTo>
                  <a:cubicBezTo>
                    <a:pt x="-395" y="15867"/>
                    <a:pt x="197" y="15064"/>
                    <a:pt x="789" y="14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4407391" y="7024586"/>
              <a:ext cx="342901" cy="4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9" fill="norm" stroke="1" extrusionOk="0">
                  <a:moveTo>
                    <a:pt x="0" y="20709"/>
                  </a:moveTo>
                  <a:cubicBezTo>
                    <a:pt x="2400" y="14229"/>
                    <a:pt x="4800" y="7749"/>
                    <a:pt x="7933" y="3969"/>
                  </a:cubicBezTo>
                  <a:cubicBezTo>
                    <a:pt x="11067" y="189"/>
                    <a:pt x="14933" y="-891"/>
                    <a:pt x="17333" y="729"/>
                  </a:cubicBezTo>
                  <a:cubicBezTo>
                    <a:pt x="19733" y="2349"/>
                    <a:pt x="20667" y="6669"/>
                    <a:pt x="21600" y="10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5263592" y="6603515"/>
              <a:ext cx="149217" cy="73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517" fill="norm" stroke="1" extrusionOk="0">
                  <a:moveTo>
                    <a:pt x="18149" y="3669"/>
                  </a:moveTo>
                  <a:cubicBezTo>
                    <a:pt x="19649" y="2800"/>
                    <a:pt x="21149" y="1931"/>
                    <a:pt x="21149" y="1248"/>
                  </a:cubicBezTo>
                  <a:cubicBezTo>
                    <a:pt x="21149" y="566"/>
                    <a:pt x="19649" y="69"/>
                    <a:pt x="16799" y="7"/>
                  </a:cubicBezTo>
                  <a:cubicBezTo>
                    <a:pt x="13949" y="-55"/>
                    <a:pt x="9749" y="317"/>
                    <a:pt x="6449" y="1311"/>
                  </a:cubicBezTo>
                  <a:cubicBezTo>
                    <a:pt x="3149" y="2304"/>
                    <a:pt x="749" y="3917"/>
                    <a:pt x="149" y="5314"/>
                  </a:cubicBezTo>
                  <a:cubicBezTo>
                    <a:pt x="-451" y="6711"/>
                    <a:pt x="749" y="7890"/>
                    <a:pt x="4049" y="9504"/>
                  </a:cubicBezTo>
                  <a:cubicBezTo>
                    <a:pt x="7349" y="11117"/>
                    <a:pt x="12749" y="13166"/>
                    <a:pt x="16199" y="14842"/>
                  </a:cubicBezTo>
                  <a:cubicBezTo>
                    <a:pt x="19649" y="16517"/>
                    <a:pt x="21149" y="17821"/>
                    <a:pt x="20999" y="18783"/>
                  </a:cubicBezTo>
                  <a:cubicBezTo>
                    <a:pt x="20849" y="19745"/>
                    <a:pt x="19049" y="20366"/>
                    <a:pt x="16799" y="20800"/>
                  </a:cubicBezTo>
                  <a:cubicBezTo>
                    <a:pt x="14549" y="21235"/>
                    <a:pt x="11849" y="21483"/>
                    <a:pt x="9899" y="21514"/>
                  </a:cubicBezTo>
                  <a:cubicBezTo>
                    <a:pt x="7949" y="21545"/>
                    <a:pt x="6749" y="21359"/>
                    <a:pt x="6449" y="21048"/>
                  </a:cubicBezTo>
                  <a:cubicBezTo>
                    <a:pt x="6149" y="20738"/>
                    <a:pt x="6749" y="20304"/>
                    <a:pt x="7349" y="19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5597184" y="6908866"/>
              <a:ext cx="131008" cy="42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97" fill="norm" stroke="1" extrusionOk="0">
                  <a:moveTo>
                    <a:pt x="21220" y="1775"/>
                  </a:moveTo>
                  <a:cubicBezTo>
                    <a:pt x="18134" y="1142"/>
                    <a:pt x="15049" y="510"/>
                    <a:pt x="12306" y="194"/>
                  </a:cubicBezTo>
                  <a:cubicBezTo>
                    <a:pt x="9563" y="-122"/>
                    <a:pt x="7163" y="-122"/>
                    <a:pt x="4934" y="721"/>
                  </a:cubicBezTo>
                  <a:cubicBezTo>
                    <a:pt x="2706" y="1564"/>
                    <a:pt x="649" y="3250"/>
                    <a:pt x="134" y="4356"/>
                  </a:cubicBezTo>
                  <a:cubicBezTo>
                    <a:pt x="-380" y="5462"/>
                    <a:pt x="649" y="5989"/>
                    <a:pt x="2020" y="6253"/>
                  </a:cubicBezTo>
                  <a:cubicBezTo>
                    <a:pt x="3391" y="6516"/>
                    <a:pt x="5106" y="6516"/>
                    <a:pt x="7334" y="6042"/>
                  </a:cubicBezTo>
                  <a:cubicBezTo>
                    <a:pt x="9563" y="5568"/>
                    <a:pt x="12306" y="4619"/>
                    <a:pt x="13849" y="3829"/>
                  </a:cubicBezTo>
                  <a:cubicBezTo>
                    <a:pt x="15391" y="3039"/>
                    <a:pt x="15734" y="2407"/>
                    <a:pt x="16077" y="2459"/>
                  </a:cubicBezTo>
                  <a:cubicBezTo>
                    <a:pt x="16420" y="2512"/>
                    <a:pt x="16763" y="3250"/>
                    <a:pt x="17620" y="5094"/>
                  </a:cubicBezTo>
                  <a:cubicBezTo>
                    <a:pt x="18477" y="6938"/>
                    <a:pt x="19849" y="9888"/>
                    <a:pt x="20363" y="12627"/>
                  </a:cubicBezTo>
                  <a:cubicBezTo>
                    <a:pt x="20877" y="15367"/>
                    <a:pt x="20534" y="17896"/>
                    <a:pt x="19677" y="19371"/>
                  </a:cubicBezTo>
                  <a:cubicBezTo>
                    <a:pt x="18820" y="20846"/>
                    <a:pt x="17449" y="21267"/>
                    <a:pt x="15049" y="21373"/>
                  </a:cubicBezTo>
                  <a:cubicBezTo>
                    <a:pt x="12649" y="21478"/>
                    <a:pt x="9220" y="21267"/>
                    <a:pt x="6991" y="20214"/>
                  </a:cubicBezTo>
                  <a:cubicBezTo>
                    <a:pt x="4763" y="19160"/>
                    <a:pt x="3734" y="17263"/>
                    <a:pt x="2706" y="15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5842491" y="7065173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6119775" y="6640252"/>
              <a:ext cx="207434" cy="50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14767" y="14680"/>
                  </a:moveTo>
                  <a:cubicBezTo>
                    <a:pt x="13445" y="13863"/>
                    <a:pt x="12122" y="13047"/>
                    <a:pt x="11020" y="12457"/>
                  </a:cubicBezTo>
                  <a:cubicBezTo>
                    <a:pt x="9918" y="11867"/>
                    <a:pt x="9037" y="11504"/>
                    <a:pt x="7604" y="11504"/>
                  </a:cubicBezTo>
                  <a:cubicBezTo>
                    <a:pt x="6171" y="11504"/>
                    <a:pt x="4188" y="11867"/>
                    <a:pt x="2645" y="12911"/>
                  </a:cubicBezTo>
                  <a:cubicBezTo>
                    <a:pt x="1102" y="13954"/>
                    <a:pt x="0" y="15679"/>
                    <a:pt x="0" y="16995"/>
                  </a:cubicBezTo>
                  <a:cubicBezTo>
                    <a:pt x="0" y="18311"/>
                    <a:pt x="1102" y="19218"/>
                    <a:pt x="3306" y="19400"/>
                  </a:cubicBezTo>
                  <a:cubicBezTo>
                    <a:pt x="5510" y="19581"/>
                    <a:pt x="8816" y="19037"/>
                    <a:pt x="11902" y="17539"/>
                  </a:cubicBezTo>
                  <a:cubicBezTo>
                    <a:pt x="14988" y="16042"/>
                    <a:pt x="17853" y="13591"/>
                    <a:pt x="19506" y="11005"/>
                  </a:cubicBezTo>
                  <a:cubicBezTo>
                    <a:pt x="21159" y="8418"/>
                    <a:pt x="21600" y="5695"/>
                    <a:pt x="21600" y="3880"/>
                  </a:cubicBezTo>
                  <a:cubicBezTo>
                    <a:pt x="21600" y="2065"/>
                    <a:pt x="21159" y="1158"/>
                    <a:pt x="20388" y="613"/>
                  </a:cubicBezTo>
                  <a:cubicBezTo>
                    <a:pt x="19616" y="69"/>
                    <a:pt x="18514" y="-113"/>
                    <a:pt x="17633" y="69"/>
                  </a:cubicBezTo>
                  <a:cubicBezTo>
                    <a:pt x="16751" y="250"/>
                    <a:pt x="16090" y="795"/>
                    <a:pt x="15318" y="2700"/>
                  </a:cubicBezTo>
                  <a:cubicBezTo>
                    <a:pt x="14547" y="4606"/>
                    <a:pt x="13665" y="7874"/>
                    <a:pt x="13555" y="11050"/>
                  </a:cubicBezTo>
                  <a:cubicBezTo>
                    <a:pt x="13445" y="14226"/>
                    <a:pt x="14106" y="17312"/>
                    <a:pt x="14767" y="19037"/>
                  </a:cubicBezTo>
                  <a:cubicBezTo>
                    <a:pt x="15429" y="20761"/>
                    <a:pt x="16090" y="21124"/>
                    <a:pt x="16751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447624" y="6687598"/>
              <a:ext cx="201318" cy="46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40" fill="norm" stroke="1" extrusionOk="0">
                  <a:moveTo>
                    <a:pt x="21400" y="3391"/>
                  </a:moveTo>
                  <a:cubicBezTo>
                    <a:pt x="19375" y="2207"/>
                    <a:pt x="17350" y="1024"/>
                    <a:pt x="15775" y="432"/>
                  </a:cubicBezTo>
                  <a:cubicBezTo>
                    <a:pt x="14200" y="-160"/>
                    <a:pt x="13075" y="-160"/>
                    <a:pt x="11162" y="530"/>
                  </a:cubicBezTo>
                  <a:cubicBezTo>
                    <a:pt x="9250" y="1221"/>
                    <a:pt x="6550" y="2602"/>
                    <a:pt x="4300" y="4624"/>
                  </a:cubicBezTo>
                  <a:cubicBezTo>
                    <a:pt x="2050" y="6645"/>
                    <a:pt x="250" y="9308"/>
                    <a:pt x="25" y="11922"/>
                  </a:cubicBezTo>
                  <a:cubicBezTo>
                    <a:pt x="-200" y="14536"/>
                    <a:pt x="1150" y="17100"/>
                    <a:pt x="2050" y="18678"/>
                  </a:cubicBezTo>
                  <a:cubicBezTo>
                    <a:pt x="2950" y="20256"/>
                    <a:pt x="3400" y="20848"/>
                    <a:pt x="385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375891" y="6957223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0" y="6209299"/>
              <a:ext cx="7592175" cy="158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42" fill="norm" stroke="1" extrusionOk="0">
                  <a:moveTo>
                    <a:pt x="3395" y="3692"/>
                  </a:moveTo>
                  <a:cubicBezTo>
                    <a:pt x="3311" y="3491"/>
                    <a:pt x="3227" y="3289"/>
                    <a:pt x="3067" y="3217"/>
                  </a:cubicBezTo>
                  <a:cubicBezTo>
                    <a:pt x="2908" y="3146"/>
                    <a:pt x="2673" y="3203"/>
                    <a:pt x="2432" y="3361"/>
                  </a:cubicBezTo>
                  <a:cubicBezTo>
                    <a:pt x="2192" y="3519"/>
                    <a:pt x="1945" y="3778"/>
                    <a:pt x="1713" y="4052"/>
                  </a:cubicBezTo>
                  <a:cubicBezTo>
                    <a:pt x="1482" y="4325"/>
                    <a:pt x="1265" y="4612"/>
                    <a:pt x="1072" y="4871"/>
                  </a:cubicBezTo>
                  <a:cubicBezTo>
                    <a:pt x="880" y="5130"/>
                    <a:pt x="711" y="5360"/>
                    <a:pt x="546" y="5633"/>
                  </a:cubicBezTo>
                  <a:cubicBezTo>
                    <a:pt x="380" y="5907"/>
                    <a:pt x="218" y="6223"/>
                    <a:pt x="124" y="6424"/>
                  </a:cubicBezTo>
                  <a:cubicBezTo>
                    <a:pt x="31" y="6626"/>
                    <a:pt x="7" y="6712"/>
                    <a:pt x="1" y="7000"/>
                  </a:cubicBezTo>
                  <a:cubicBezTo>
                    <a:pt x="-5" y="7287"/>
                    <a:pt x="7" y="7776"/>
                    <a:pt x="64" y="8481"/>
                  </a:cubicBezTo>
                  <a:cubicBezTo>
                    <a:pt x="121" y="9185"/>
                    <a:pt x="224" y="10106"/>
                    <a:pt x="314" y="11098"/>
                  </a:cubicBezTo>
                  <a:cubicBezTo>
                    <a:pt x="404" y="12090"/>
                    <a:pt x="482" y="13155"/>
                    <a:pt x="531" y="14233"/>
                  </a:cubicBezTo>
                  <a:cubicBezTo>
                    <a:pt x="579" y="15312"/>
                    <a:pt x="597" y="16405"/>
                    <a:pt x="594" y="17411"/>
                  </a:cubicBezTo>
                  <a:cubicBezTo>
                    <a:pt x="591" y="18418"/>
                    <a:pt x="567" y="19338"/>
                    <a:pt x="555" y="19885"/>
                  </a:cubicBezTo>
                  <a:cubicBezTo>
                    <a:pt x="543" y="20431"/>
                    <a:pt x="543" y="20604"/>
                    <a:pt x="543" y="20776"/>
                  </a:cubicBezTo>
                  <a:cubicBezTo>
                    <a:pt x="543" y="20949"/>
                    <a:pt x="543" y="21122"/>
                    <a:pt x="561" y="21251"/>
                  </a:cubicBezTo>
                  <a:cubicBezTo>
                    <a:pt x="579" y="21380"/>
                    <a:pt x="615" y="21467"/>
                    <a:pt x="741" y="21510"/>
                  </a:cubicBezTo>
                  <a:cubicBezTo>
                    <a:pt x="868" y="21553"/>
                    <a:pt x="1084" y="21553"/>
                    <a:pt x="1295" y="21510"/>
                  </a:cubicBezTo>
                  <a:cubicBezTo>
                    <a:pt x="1506" y="21467"/>
                    <a:pt x="1710" y="21380"/>
                    <a:pt x="1921" y="21294"/>
                  </a:cubicBezTo>
                  <a:cubicBezTo>
                    <a:pt x="2132" y="21208"/>
                    <a:pt x="2348" y="21122"/>
                    <a:pt x="2556" y="21035"/>
                  </a:cubicBezTo>
                  <a:cubicBezTo>
                    <a:pt x="2763" y="20949"/>
                    <a:pt x="2962" y="20863"/>
                    <a:pt x="3176" y="20776"/>
                  </a:cubicBezTo>
                  <a:cubicBezTo>
                    <a:pt x="3389" y="20690"/>
                    <a:pt x="3618" y="20604"/>
                    <a:pt x="3844" y="20546"/>
                  </a:cubicBezTo>
                  <a:cubicBezTo>
                    <a:pt x="4069" y="20489"/>
                    <a:pt x="4292" y="20460"/>
                    <a:pt x="4530" y="20431"/>
                  </a:cubicBezTo>
                  <a:cubicBezTo>
                    <a:pt x="4768" y="20403"/>
                    <a:pt x="5020" y="20374"/>
                    <a:pt x="5276" y="20359"/>
                  </a:cubicBezTo>
                  <a:cubicBezTo>
                    <a:pt x="5532" y="20345"/>
                    <a:pt x="5791" y="20345"/>
                    <a:pt x="6053" y="20345"/>
                  </a:cubicBezTo>
                  <a:cubicBezTo>
                    <a:pt x="6314" y="20345"/>
                    <a:pt x="6579" y="20345"/>
                    <a:pt x="6799" y="20359"/>
                  </a:cubicBezTo>
                  <a:cubicBezTo>
                    <a:pt x="7018" y="20374"/>
                    <a:pt x="7193" y="20403"/>
                    <a:pt x="7374" y="20431"/>
                  </a:cubicBezTo>
                  <a:cubicBezTo>
                    <a:pt x="7554" y="20460"/>
                    <a:pt x="7741" y="20489"/>
                    <a:pt x="7927" y="20518"/>
                  </a:cubicBezTo>
                  <a:cubicBezTo>
                    <a:pt x="8114" y="20546"/>
                    <a:pt x="8300" y="20575"/>
                    <a:pt x="8493" y="20618"/>
                  </a:cubicBezTo>
                  <a:cubicBezTo>
                    <a:pt x="8686" y="20661"/>
                    <a:pt x="8884" y="20719"/>
                    <a:pt x="9083" y="20762"/>
                  </a:cubicBezTo>
                  <a:cubicBezTo>
                    <a:pt x="9281" y="20805"/>
                    <a:pt x="9480" y="20834"/>
                    <a:pt x="9673" y="20848"/>
                  </a:cubicBezTo>
                  <a:cubicBezTo>
                    <a:pt x="9865" y="20863"/>
                    <a:pt x="10052" y="20863"/>
                    <a:pt x="10244" y="20863"/>
                  </a:cubicBezTo>
                  <a:cubicBezTo>
                    <a:pt x="10437" y="20863"/>
                    <a:pt x="10636" y="20863"/>
                    <a:pt x="10834" y="20863"/>
                  </a:cubicBezTo>
                  <a:cubicBezTo>
                    <a:pt x="11033" y="20863"/>
                    <a:pt x="11231" y="20863"/>
                    <a:pt x="11427" y="20863"/>
                  </a:cubicBezTo>
                  <a:cubicBezTo>
                    <a:pt x="11623" y="20863"/>
                    <a:pt x="11815" y="20863"/>
                    <a:pt x="12014" y="20863"/>
                  </a:cubicBezTo>
                  <a:cubicBezTo>
                    <a:pt x="12212" y="20863"/>
                    <a:pt x="12417" y="20863"/>
                    <a:pt x="12619" y="20863"/>
                  </a:cubicBezTo>
                  <a:cubicBezTo>
                    <a:pt x="12820" y="20863"/>
                    <a:pt x="13019" y="20863"/>
                    <a:pt x="13211" y="20863"/>
                  </a:cubicBezTo>
                  <a:cubicBezTo>
                    <a:pt x="13404" y="20863"/>
                    <a:pt x="13591" y="20863"/>
                    <a:pt x="13825" y="20848"/>
                  </a:cubicBezTo>
                  <a:cubicBezTo>
                    <a:pt x="14060" y="20834"/>
                    <a:pt x="14343" y="20805"/>
                    <a:pt x="14578" y="20791"/>
                  </a:cubicBezTo>
                  <a:cubicBezTo>
                    <a:pt x="14812" y="20776"/>
                    <a:pt x="14999" y="20776"/>
                    <a:pt x="15225" y="20776"/>
                  </a:cubicBezTo>
                  <a:cubicBezTo>
                    <a:pt x="15450" y="20776"/>
                    <a:pt x="15715" y="20776"/>
                    <a:pt x="15977" y="20776"/>
                  </a:cubicBezTo>
                  <a:cubicBezTo>
                    <a:pt x="16239" y="20776"/>
                    <a:pt x="16497" y="20776"/>
                    <a:pt x="16747" y="20762"/>
                  </a:cubicBezTo>
                  <a:cubicBezTo>
                    <a:pt x="16997" y="20748"/>
                    <a:pt x="17238" y="20719"/>
                    <a:pt x="17478" y="20690"/>
                  </a:cubicBezTo>
                  <a:cubicBezTo>
                    <a:pt x="17719" y="20661"/>
                    <a:pt x="17960" y="20633"/>
                    <a:pt x="18180" y="20604"/>
                  </a:cubicBezTo>
                  <a:cubicBezTo>
                    <a:pt x="18399" y="20575"/>
                    <a:pt x="18598" y="20546"/>
                    <a:pt x="18808" y="20518"/>
                  </a:cubicBezTo>
                  <a:cubicBezTo>
                    <a:pt x="19019" y="20489"/>
                    <a:pt x="19242" y="20460"/>
                    <a:pt x="19464" y="20403"/>
                  </a:cubicBezTo>
                  <a:cubicBezTo>
                    <a:pt x="19687" y="20345"/>
                    <a:pt x="19910" y="20259"/>
                    <a:pt x="20120" y="20158"/>
                  </a:cubicBezTo>
                  <a:cubicBezTo>
                    <a:pt x="20331" y="20057"/>
                    <a:pt x="20530" y="19942"/>
                    <a:pt x="20644" y="19856"/>
                  </a:cubicBezTo>
                  <a:cubicBezTo>
                    <a:pt x="20758" y="19770"/>
                    <a:pt x="20789" y="19712"/>
                    <a:pt x="20813" y="19626"/>
                  </a:cubicBezTo>
                  <a:cubicBezTo>
                    <a:pt x="20837" y="19540"/>
                    <a:pt x="20855" y="19425"/>
                    <a:pt x="20852" y="19195"/>
                  </a:cubicBezTo>
                  <a:cubicBezTo>
                    <a:pt x="20849" y="18964"/>
                    <a:pt x="20825" y="18619"/>
                    <a:pt x="20813" y="18044"/>
                  </a:cubicBezTo>
                  <a:cubicBezTo>
                    <a:pt x="20801" y="17469"/>
                    <a:pt x="20801" y="16664"/>
                    <a:pt x="20840" y="15714"/>
                  </a:cubicBezTo>
                  <a:cubicBezTo>
                    <a:pt x="20879" y="14765"/>
                    <a:pt x="20957" y="13672"/>
                    <a:pt x="21041" y="12551"/>
                  </a:cubicBezTo>
                  <a:cubicBezTo>
                    <a:pt x="21126" y="11429"/>
                    <a:pt x="21216" y="10278"/>
                    <a:pt x="21291" y="9286"/>
                  </a:cubicBezTo>
                  <a:cubicBezTo>
                    <a:pt x="21366" y="8294"/>
                    <a:pt x="21426" y="7460"/>
                    <a:pt x="21478" y="6525"/>
                  </a:cubicBezTo>
                  <a:cubicBezTo>
                    <a:pt x="21529" y="5590"/>
                    <a:pt x="21571" y="4555"/>
                    <a:pt x="21583" y="3634"/>
                  </a:cubicBezTo>
                  <a:cubicBezTo>
                    <a:pt x="21595" y="2714"/>
                    <a:pt x="21577" y="1909"/>
                    <a:pt x="21544" y="1334"/>
                  </a:cubicBezTo>
                  <a:cubicBezTo>
                    <a:pt x="21511" y="758"/>
                    <a:pt x="21463" y="413"/>
                    <a:pt x="21387" y="212"/>
                  </a:cubicBezTo>
                  <a:cubicBezTo>
                    <a:pt x="21312" y="11"/>
                    <a:pt x="21210" y="-47"/>
                    <a:pt x="21053" y="39"/>
                  </a:cubicBezTo>
                  <a:cubicBezTo>
                    <a:pt x="20897" y="126"/>
                    <a:pt x="20686" y="356"/>
                    <a:pt x="20491" y="499"/>
                  </a:cubicBezTo>
                  <a:cubicBezTo>
                    <a:pt x="20295" y="643"/>
                    <a:pt x="20114" y="701"/>
                    <a:pt x="19907" y="758"/>
                  </a:cubicBezTo>
                  <a:cubicBezTo>
                    <a:pt x="19699" y="816"/>
                    <a:pt x="19464" y="873"/>
                    <a:pt x="19239" y="917"/>
                  </a:cubicBezTo>
                  <a:cubicBezTo>
                    <a:pt x="19013" y="960"/>
                    <a:pt x="18796" y="988"/>
                    <a:pt x="18574" y="1003"/>
                  </a:cubicBezTo>
                  <a:cubicBezTo>
                    <a:pt x="18351" y="1017"/>
                    <a:pt x="18122" y="1017"/>
                    <a:pt x="17873" y="1017"/>
                  </a:cubicBezTo>
                  <a:cubicBezTo>
                    <a:pt x="17623" y="1017"/>
                    <a:pt x="17352" y="1017"/>
                    <a:pt x="17105" y="1032"/>
                  </a:cubicBezTo>
                  <a:cubicBezTo>
                    <a:pt x="16859" y="1046"/>
                    <a:pt x="16636" y="1075"/>
                    <a:pt x="16404" y="1103"/>
                  </a:cubicBezTo>
                  <a:cubicBezTo>
                    <a:pt x="16172" y="1132"/>
                    <a:pt x="15932" y="1161"/>
                    <a:pt x="15688" y="1204"/>
                  </a:cubicBezTo>
                  <a:cubicBezTo>
                    <a:pt x="15444" y="1247"/>
                    <a:pt x="15197" y="1305"/>
                    <a:pt x="14948" y="1362"/>
                  </a:cubicBezTo>
                  <a:cubicBezTo>
                    <a:pt x="14698" y="1420"/>
                    <a:pt x="14445" y="1477"/>
                    <a:pt x="14219" y="1521"/>
                  </a:cubicBezTo>
                  <a:cubicBezTo>
                    <a:pt x="13994" y="1564"/>
                    <a:pt x="13795" y="1592"/>
                    <a:pt x="13591" y="1636"/>
                  </a:cubicBezTo>
                  <a:cubicBezTo>
                    <a:pt x="13386" y="1679"/>
                    <a:pt x="13175" y="1736"/>
                    <a:pt x="12971" y="1794"/>
                  </a:cubicBezTo>
                  <a:cubicBezTo>
                    <a:pt x="12766" y="1851"/>
                    <a:pt x="12567" y="1909"/>
                    <a:pt x="12363" y="1966"/>
                  </a:cubicBezTo>
                  <a:cubicBezTo>
                    <a:pt x="12158" y="2024"/>
                    <a:pt x="11948" y="2081"/>
                    <a:pt x="11734" y="2153"/>
                  </a:cubicBezTo>
                  <a:cubicBezTo>
                    <a:pt x="11520" y="2225"/>
                    <a:pt x="11304" y="2311"/>
                    <a:pt x="11081" y="2398"/>
                  </a:cubicBezTo>
                  <a:cubicBezTo>
                    <a:pt x="10858" y="2484"/>
                    <a:pt x="10629" y="2570"/>
                    <a:pt x="10407" y="2642"/>
                  </a:cubicBezTo>
                  <a:cubicBezTo>
                    <a:pt x="10184" y="2714"/>
                    <a:pt x="9967" y="2772"/>
                    <a:pt x="9751" y="2844"/>
                  </a:cubicBezTo>
                  <a:cubicBezTo>
                    <a:pt x="9534" y="2915"/>
                    <a:pt x="9317" y="3002"/>
                    <a:pt x="9101" y="3074"/>
                  </a:cubicBezTo>
                  <a:cubicBezTo>
                    <a:pt x="8884" y="3146"/>
                    <a:pt x="8667" y="3203"/>
                    <a:pt x="8442" y="3261"/>
                  </a:cubicBezTo>
                  <a:cubicBezTo>
                    <a:pt x="8216" y="3318"/>
                    <a:pt x="7981" y="3376"/>
                    <a:pt x="7762" y="3419"/>
                  </a:cubicBezTo>
                  <a:cubicBezTo>
                    <a:pt x="7542" y="3462"/>
                    <a:pt x="7337" y="3491"/>
                    <a:pt x="7124" y="3519"/>
                  </a:cubicBezTo>
                  <a:cubicBezTo>
                    <a:pt x="6910" y="3548"/>
                    <a:pt x="6687" y="3577"/>
                    <a:pt x="6468" y="3591"/>
                  </a:cubicBezTo>
                  <a:cubicBezTo>
                    <a:pt x="6248" y="3606"/>
                    <a:pt x="6031" y="3606"/>
                    <a:pt x="5803" y="3620"/>
                  </a:cubicBezTo>
                  <a:cubicBezTo>
                    <a:pt x="5574" y="3634"/>
                    <a:pt x="5333" y="3663"/>
                    <a:pt x="5096" y="3692"/>
                  </a:cubicBezTo>
                  <a:cubicBezTo>
                    <a:pt x="4858" y="3721"/>
                    <a:pt x="4623" y="3750"/>
                    <a:pt x="4343" y="3778"/>
                  </a:cubicBezTo>
                  <a:cubicBezTo>
                    <a:pt x="4063" y="3807"/>
                    <a:pt x="3738" y="3836"/>
                    <a:pt x="3441" y="3908"/>
                  </a:cubicBezTo>
                  <a:cubicBezTo>
                    <a:pt x="3143" y="3980"/>
                    <a:pt x="2872" y="4095"/>
                    <a:pt x="2601" y="4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220851" y="6950873"/>
              <a:ext cx="7504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21271" y="1168"/>
                  </a:moveTo>
                  <a:cubicBezTo>
                    <a:pt x="18271" y="584"/>
                    <a:pt x="15271" y="0"/>
                    <a:pt x="12571" y="0"/>
                  </a:cubicBezTo>
                  <a:cubicBezTo>
                    <a:pt x="9871" y="0"/>
                    <a:pt x="7471" y="584"/>
                    <a:pt x="5371" y="2530"/>
                  </a:cubicBezTo>
                  <a:cubicBezTo>
                    <a:pt x="3271" y="4476"/>
                    <a:pt x="1471" y="7784"/>
                    <a:pt x="571" y="10508"/>
                  </a:cubicBezTo>
                  <a:cubicBezTo>
                    <a:pt x="-329" y="13232"/>
                    <a:pt x="-329" y="15373"/>
                    <a:pt x="1771" y="17124"/>
                  </a:cubicBezTo>
                  <a:cubicBezTo>
                    <a:pt x="3871" y="18876"/>
                    <a:pt x="8071" y="20238"/>
                    <a:pt x="122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299797" y="7030597"/>
              <a:ext cx="180245" cy="14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781" fill="norm" stroke="1" extrusionOk="0">
                  <a:moveTo>
                    <a:pt x="290" y="5966"/>
                  </a:moveTo>
                  <a:cubicBezTo>
                    <a:pt x="39" y="4423"/>
                    <a:pt x="-212" y="2880"/>
                    <a:pt x="290" y="1955"/>
                  </a:cubicBezTo>
                  <a:cubicBezTo>
                    <a:pt x="793" y="1029"/>
                    <a:pt x="2048" y="720"/>
                    <a:pt x="3304" y="1337"/>
                  </a:cubicBezTo>
                  <a:cubicBezTo>
                    <a:pt x="4560" y="1955"/>
                    <a:pt x="5816" y="3497"/>
                    <a:pt x="6695" y="6120"/>
                  </a:cubicBezTo>
                  <a:cubicBezTo>
                    <a:pt x="7574" y="8743"/>
                    <a:pt x="8076" y="12446"/>
                    <a:pt x="7951" y="14915"/>
                  </a:cubicBezTo>
                  <a:cubicBezTo>
                    <a:pt x="7825" y="17383"/>
                    <a:pt x="7072" y="18617"/>
                    <a:pt x="6067" y="19543"/>
                  </a:cubicBezTo>
                  <a:cubicBezTo>
                    <a:pt x="5062" y="20469"/>
                    <a:pt x="3807" y="21086"/>
                    <a:pt x="3179" y="20623"/>
                  </a:cubicBezTo>
                  <a:cubicBezTo>
                    <a:pt x="2551" y="20160"/>
                    <a:pt x="2551" y="18617"/>
                    <a:pt x="3555" y="15223"/>
                  </a:cubicBezTo>
                  <a:cubicBezTo>
                    <a:pt x="4560" y="11829"/>
                    <a:pt x="6569" y="6583"/>
                    <a:pt x="8076" y="3497"/>
                  </a:cubicBezTo>
                  <a:cubicBezTo>
                    <a:pt x="9583" y="412"/>
                    <a:pt x="10588" y="-514"/>
                    <a:pt x="10965" y="257"/>
                  </a:cubicBezTo>
                  <a:cubicBezTo>
                    <a:pt x="11341" y="1029"/>
                    <a:pt x="11090" y="3497"/>
                    <a:pt x="11216" y="5657"/>
                  </a:cubicBezTo>
                  <a:cubicBezTo>
                    <a:pt x="11341" y="7817"/>
                    <a:pt x="11844" y="9669"/>
                    <a:pt x="13602" y="10440"/>
                  </a:cubicBezTo>
                  <a:cubicBezTo>
                    <a:pt x="15360" y="11212"/>
                    <a:pt x="18374" y="10903"/>
                    <a:pt x="21388" y="10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448291" y="6912773"/>
              <a:ext cx="6758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1600" fill="norm" stroke="1" extrusionOk="0">
                  <a:moveTo>
                    <a:pt x="7624" y="0"/>
                  </a:moveTo>
                  <a:cubicBezTo>
                    <a:pt x="6988" y="692"/>
                    <a:pt x="6353" y="1385"/>
                    <a:pt x="8259" y="2423"/>
                  </a:cubicBezTo>
                  <a:cubicBezTo>
                    <a:pt x="10165" y="3462"/>
                    <a:pt x="14612" y="4846"/>
                    <a:pt x="17471" y="6992"/>
                  </a:cubicBezTo>
                  <a:cubicBezTo>
                    <a:pt x="20329" y="9138"/>
                    <a:pt x="21600" y="12046"/>
                    <a:pt x="18424" y="14608"/>
                  </a:cubicBezTo>
                  <a:cubicBezTo>
                    <a:pt x="15247" y="17169"/>
                    <a:pt x="7624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971340" y="6971811"/>
              <a:ext cx="86552" cy="26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47" fill="norm" stroke="1" extrusionOk="0">
                  <a:moveTo>
                    <a:pt x="21029" y="2418"/>
                  </a:moveTo>
                  <a:cubicBezTo>
                    <a:pt x="20515" y="1561"/>
                    <a:pt x="20000" y="704"/>
                    <a:pt x="18458" y="276"/>
                  </a:cubicBezTo>
                  <a:cubicBezTo>
                    <a:pt x="16915" y="-153"/>
                    <a:pt x="14343" y="-153"/>
                    <a:pt x="11515" y="790"/>
                  </a:cubicBezTo>
                  <a:cubicBezTo>
                    <a:pt x="8686" y="1733"/>
                    <a:pt x="5600" y="3618"/>
                    <a:pt x="3286" y="6276"/>
                  </a:cubicBezTo>
                  <a:cubicBezTo>
                    <a:pt x="972" y="8933"/>
                    <a:pt x="-571" y="12361"/>
                    <a:pt x="200" y="15018"/>
                  </a:cubicBezTo>
                  <a:cubicBezTo>
                    <a:pt x="972" y="17676"/>
                    <a:pt x="4058" y="19561"/>
                    <a:pt x="7143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2064241" y="7061811"/>
              <a:ext cx="184151" cy="145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0" y="5960"/>
                  </a:moveTo>
                  <a:cubicBezTo>
                    <a:pt x="1241" y="5047"/>
                    <a:pt x="2483" y="4134"/>
                    <a:pt x="3848" y="4286"/>
                  </a:cubicBezTo>
                  <a:cubicBezTo>
                    <a:pt x="5214" y="4439"/>
                    <a:pt x="6703" y="5656"/>
                    <a:pt x="7697" y="7937"/>
                  </a:cubicBezTo>
                  <a:cubicBezTo>
                    <a:pt x="8690" y="10219"/>
                    <a:pt x="9186" y="13565"/>
                    <a:pt x="9062" y="15847"/>
                  </a:cubicBezTo>
                  <a:cubicBezTo>
                    <a:pt x="8938" y="18129"/>
                    <a:pt x="8193" y="19346"/>
                    <a:pt x="7200" y="20106"/>
                  </a:cubicBezTo>
                  <a:cubicBezTo>
                    <a:pt x="6207" y="20867"/>
                    <a:pt x="4966" y="21171"/>
                    <a:pt x="4345" y="20410"/>
                  </a:cubicBezTo>
                  <a:cubicBezTo>
                    <a:pt x="3724" y="19650"/>
                    <a:pt x="3724" y="17825"/>
                    <a:pt x="4841" y="14478"/>
                  </a:cubicBezTo>
                  <a:cubicBezTo>
                    <a:pt x="5959" y="11132"/>
                    <a:pt x="8193" y="6264"/>
                    <a:pt x="9807" y="3374"/>
                  </a:cubicBezTo>
                  <a:cubicBezTo>
                    <a:pt x="11421" y="484"/>
                    <a:pt x="12414" y="-429"/>
                    <a:pt x="12910" y="179"/>
                  </a:cubicBezTo>
                  <a:cubicBezTo>
                    <a:pt x="13407" y="788"/>
                    <a:pt x="13407" y="2917"/>
                    <a:pt x="13283" y="4895"/>
                  </a:cubicBezTo>
                  <a:cubicBezTo>
                    <a:pt x="13159" y="6872"/>
                    <a:pt x="12910" y="8698"/>
                    <a:pt x="13779" y="10675"/>
                  </a:cubicBezTo>
                  <a:cubicBezTo>
                    <a:pt x="14648" y="12653"/>
                    <a:pt x="16634" y="14782"/>
                    <a:pt x="18124" y="15391"/>
                  </a:cubicBezTo>
                  <a:cubicBezTo>
                    <a:pt x="19614" y="15999"/>
                    <a:pt x="20607" y="15086"/>
                    <a:pt x="21600" y="14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2280141" y="6969923"/>
              <a:ext cx="4928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6" h="21600" fill="norm" stroke="1" extrusionOk="0">
                  <a:moveTo>
                    <a:pt x="0" y="0"/>
                  </a:moveTo>
                  <a:cubicBezTo>
                    <a:pt x="0" y="692"/>
                    <a:pt x="0" y="1385"/>
                    <a:pt x="3888" y="2631"/>
                  </a:cubicBezTo>
                  <a:cubicBezTo>
                    <a:pt x="7776" y="3877"/>
                    <a:pt x="15552" y="5677"/>
                    <a:pt x="18576" y="8100"/>
                  </a:cubicBezTo>
                  <a:cubicBezTo>
                    <a:pt x="21600" y="10523"/>
                    <a:pt x="19872" y="13569"/>
                    <a:pt x="15984" y="15923"/>
                  </a:cubicBezTo>
                  <a:cubicBezTo>
                    <a:pt x="12096" y="18277"/>
                    <a:pt x="6048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3444308" y="6930223"/>
              <a:ext cx="55034" cy="2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21600" y="153"/>
                  </a:moveTo>
                  <a:cubicBezTo>
                    <a:pt x="17446" y="-49"/>
                    <a:pt x="13292" y="-251"/>
                    <a:pt x="9969" y="960"/>
                  </a:cubicBezTo>
                  <a:cubicBezTo>
                    <a:pt x="6646" y="2171"/>
                    <a:pt x="4154" y="4796"/>
                    <a:pt x="2492" y="7723"/>
                  </a:cubicBezTo>
                  <a:cubicBezTo>
                    <a:pt x="831" y="10650"/>
                    <a:pt x="0" y="13880"/>
                    <a:pt x="0" y="16100"/>
                  </a:cubicBezTo>
                  <a:cubicBezTo>
                    <a:pt x="0" y="18321"/>
                    <a:pt x="831" y="19532"/>
                    <a:pt x="3738" y="20239"/>
                  </a:cubicBezTo>
                  <a:cubicBezTo>
                    <a:pt x="6646" y="20945"/>
                    <a:pt x="11631" y="21147"/>
                    <a:pt x="16615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3509597" y="6988702"/>
              <a:ext cx="148495" cy="12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91" fill="norm" stroke="1" extrusionOk="0">
                  <a:moveTo>
                    <a:pt x="351" y="8543"/>
                  </a:moveTo>
                  <a:cubicBezTo>
                    <a:pt x="47" y="6773"/>
                    <a:pt x="-257" y="5002"/>
                    <a:pt x="351" y="4471"/>
                  </a:cubicBezTo>
                  <a:cubicBezTo>
                    <a:pt x="960" y="3940"/>
                    <a:pt x="2481" y="4648"/>
                    <a:pt x="3698" y="5711"/>
                  </a:cubicBezTo>
                  <a:cubicBezTo>
                    <a:pt x="4915" y="6773"/>
                    <a:pt x="5828" y="8189"/>
                    <a:pt x="6436" y="10137"/>
                  </a:cubicBezTo>
                  <a:cubicBezTo>
                    <a:pt x="7044" y="12084"/>
                    <a:pt x="7349" y="14563"/>
                    <a:pt x="6740" y="16865"/>
                  </a:cubicBezTo>
                  <a:cubicBezTo>
                    <a:pt x="6132" y="19166"/>
                    <a:pt x="4611" y="21291"/>
                    <a:pt x="4002" y="21291"/>
                  </a:cubicBezTo>
                  <a:cubicBezTo>
                    <a:pt x="3394" y="21291"/>
                    <a:pt x="3698" y="19166"/>
                    <a:pt x="4611" y="16157"/>
                  </a:cubicBezTo>
                  <a:cubicBezTo>
                    <a:pt x="5523" y="13147"/>
                    <a:pt x="7044" y="9252"/>
                    <a:pt x="8413" y="6065"/>
                  </a:cubicBezTo>
                  <a:cubicBezTo>
                    <a:pt x="9782" y="2878"/>
                    <a:pt x="10999" y="399"/>
                    <a:pt x="11456" y="45"/>
                  </a:cubicBezTo>
                  <a:cubicBezTo>
                    <a:pt x="11912" y="-309"/>
                    <a:pt x="11608" y="1461"/>
                    <a:pt x="11456" y="3586"/>
                  </a:cubicBezTo>
                  <a:cubicBezTo>
                    <a:pt x="11304" y="5711"/>
                    <a:pt x="11304" y="8189"/>
                    <a:pt x="12977" y="10314"/>
                  </a:cubicBezTo>
                  <a:cubicBezTo>
                    <a:pt x="14650" y="12439"/>
                    <a:pt x="17997" y="14209"/>
                    <a:pt x="21343" y="15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3677141" y="6906423"/>
              <a:ext cx="2163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0" y="0"/>
                  </a:moveTo>
                  <a:cubicBezTo>
                    <a:pt x="7855" y="1705"/>
                    <a:pt x="15709" y="3411"/>
                    <a:pt x="18655" y="6632"/>
                  </a:cubicBezTo>
                  <a:cubicBezTo>
                    <a:pt x="21600" y="9853"/>
                    <a:pt x="19636" y="14589"/>
                    <a:pt x="15709" y="17337"/>
                  </a:cubicBezTo>
                  <a:cubicBezTo>
                    <a:pt x="11782" y="20084"/>
                    <a:pt x="5891" y="208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4018844" y="6900223"/>
              <a:ext cx="86281" cy="23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393" fill="norm" stroke="1" extrusionOk="0">
                  <a:moveTo>
                    <a:pt x="19874" y="5193"/>
                  </a:moveTo>
                  <a:cubicBezTo>
                    <a:pt x="19874" y="4229"/>
                    <a:pt x="19874" y="3264"/>
                    <a:pt x="20126" y="2300"/>
                  </a:cubicBezTo>
                  <a:cubicBezTo>
                    <a:pt x="20377" y="1336"/>
                    <a:pt x="20879" y="372"/>
                    <a:pt x="19874" y="82"/>
                  </a:cubicBezTo>
                  <a:cubicBezTo>
                    <a:pt x="18870" y="-207"/>
                    <a:pt x="16358" y="179"/>
                    <a:pt x="12591" y="2589"/>
                  </a:cubicBezTo>
                  <a:cubicBezTo>
                    <a:pt x="8823" y="5000"/>
                    <a:pt x="3800" y="9436"/>
                    <a:pt x="1539" y="12714"/>
                  </a:cubicBezTo>
                  <a:cubicBezTo>
                    <a:pt x="-721" y="15993"/>
                    <a:pt x="-219" y="18114"/>
                    <a:pt x="1288" y="19368"/>
                  </a:cubicBezTo>
                  <a:cubicBezTo>
                    <a:pt x="2795" y="20622"/>
                    <a:pt x="5307" y="21007"/>
                    <a:pt x="7819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4102591" y="6960580"/>
              <a:ext cx="146051" cy="13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1" fill="norm" stroke="1" extrusionOk="0">
                  <a:moveTo>
                    <a:pt x="0" y="4458"/>
                  </a:moveTo>
                  <a:cubicBezTo>
                    <a:pt x="1565" y="4790"/>
                    <a:pt x="3130" y="5122"/>
                    <a:pt x="4226" y="6119"/>
                  </a:cubicBezTo>
                  <a:cubicBezTo>
                    <a:pt x="5322" y="7116"/>
                    <a:pt x="5948" y="8778"/>
                    <a:pt x="6261" y="10938"/>
                  </a:cubicBezTo>
                  <a:cubicBezTo>
                    <a:pt x="6574" y="13098"/>
                    <a:pt x="6574" y="15756"/>
                    <a:pt x="5948" y="17750"/>
                  </a:cubicBezTo>
                  <a:cubicBezTo>
                    <a:pt x="5322" y="19744"/>
                    <a:pt x="4070" y="21073"/>
                    <a:pt x="3287" y="20907"/>
                  </a:cubicBezTo>
                  <a:cubicBezTo>
                    <a:pt x="2504" y="20741"/>
                    <a:pt x="2191" y="19079"/>
                    <a:pt x="2817" y="16421"/>
                  </a:cubicBezTo>
                  <a:cubicBezTo>
                    <a:pt x="3443" y="13762"/>
                    <a:pt x="5009" y="10107"/>
                    <a:pt x="6261" y="7448"/>
                  </a:cubicBezTo>
                  <a:cubicBezTo>
                    <a:pt x="7513" y="4790"/>
                    <a:pt x="8452" y="3128"/>
                    <a:pt x="9704" y="1799"/>
                  </a:cubicBezTo>
                  <a:cubicBezTo>
                    <a:pt x="10957" y="470"/>
                    <a:pt x="12522" y="-527"/>
                    <a:pt x="13148" y="304"/>
                  </a:cubicBezTo>
                  <a:cubicBezTo>
                    <a:pt x="13774" y="1135"/>
                    <a:pt x="13461" y="3793"/>
                    <a:pt x="13304" y="6119"/>
                  </a:cubicBezTo>
                  <a:cubicBezTo>
                    <a:pt x="13148" y="8445"/>
                    <a:pt x="13148" y="10439"/>
                    <a:pt x="14400" y="12267"/>
                  </a:cubicBezTo>
                  <a:cubicBezTo>
                    <a:pt x="15652" y="14095"/>
                    <a:pt x="18157" y="15756"/>
                    <a:pt x="19565" y="16587"/>
                  </a:cubicBezTo>
                  <a:cubicBezTo>
                    <a:pt x="20974" y="17418"/>
                    <a:pt x="21287" y="17418"/>
                    <a:pt x="21600" y="17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4280391" y="6855623"/>
              <a:ext cx="3395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0" y="0"/>
                  </a:moveTo>
                  <a:cubicBezTo>
                    <a:pt x="6353" y="2344"/>
                    <a:pt x="12706" y="4688"/>
                    <a:pt x="16518" y="7870"/>
                  </a:cubicBezTo>
                  <a:cubicBezTo>
                    <a:pt x="20329" y="11051"/>
                    <a:pt x="21600" y="15070"/>
                    <a:pt x="19059" y="17498"/>
                  </a:cubicBezTo>
                  <a:cubicBezTo>
                    <a:pt x="16518" y="19926"/>
                    <a:pt x="10165" y="20763"/>
                    <a:pt x="38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812017" y="6861701"/>
              <a:ext cx="74925" cy="22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34" fill="norm" stroke="1" extrusionOk="0">
                  <a:moveTo>
                    <a:pt x="12238" y="1826"/>
                  </a:moveTo>
                  <a:cubicBezTo>
                    <a:pt x="12838" y="826"/>
                    <a:pt x="13438" y="-174"/>
                    <a:pt x="12238" y="26"/>
                  </a:cubicBezTo>
                  <a:cubicBezTo>
                    <a:pt x="11038" y="226"/>
                    <a:pt x="8038" y="1626"/>
                    <a:pt x="5638" y="4626"/>
                  </a:cubicBezTo>
                  <a:cubicBezTo>
                    <a:pt x="3238" y="7626"/>
                    <a:pt x="1438" y="12226"/>
                    <a:pt x="538" y="15026"/>
                  </a:cubicBezTo>
                  <a:cubicBezTo>
                    <a:pt x="-362" y="17826"/>
                    <a:pt x="-362" y="18826"/>
                    <a:pt x="2338" y="19726"/>
                  </a:cubicBezTo>
                  <a:cubicBezTo>
                    <a:pt x="5038" y="20626"/>
                    <a:pt x="10438" y="21426"/>
                    <a:pt x="14038" y="21326"/>
                  </a:cubicBezTo>
                  <a:cubicBezTo>
                    <a:pt x="17638" y="21226"/>
                    <a:pt x="19438" y="20226"/>
                    <a:pt x="21238" y="19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886941" y="6915016"/>
              <a:ext cx="196851" cy="14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5" fill="norm" stroke="1" extrusionOk="0">
                  <a:moveTo>
                    <a:pt x="0" y="590"/>
                  </a:moveTo>
                  <a:cubicBezTo>
                    <a:pt x="1394" y="-19"/>
                    <a:pt x="2787" y="-627"/>
                    <a:pt x="4877" y="1350"/>
                  </a:cubicBezTo>
                  <a:cubicBezTo>
                    <a:pt x="6968" y="3328"/>
                    <a:pt x="9755" y="7891"/>
                    <a:pt x="10452" y="11390"/>
                  </a:cubicBezTo>
                  <a:cubicBezTo>
                    <a:pt x="11148" y="14888"/>
                    <a:pt x="9755" y="17322"/>
                    <a:pt x="8477" y="18843"/>
                  </a:cubicBezTo>
                  <a:cubicBezTo>
                    <a:pt x="7200" y="20365"/>
                    <a:pt x="6039" y="20973"/>
                    <a:pt x="4994" y="20669"/>
                  </a:cubicBezTo>
                  <a:cubicBezTo>
                    <a:pt x="3948" y="20365"/>
                    <a:pt x="3019" y="19148"/>
                    <a:pt x="3484" y="16410"/>
                  </a:cubicBezTo>
                  <a:cubicBezTo>
                    <a:pt x="3948" y="13672"/>
                    <a:pt x="5806" y="9412"/>
                    <a:pt x="7200" y="6827"/>
                  </a:cubicBezTo>
                  <a:cubicBezTo>
                    <a:pt x="8594" y="4241"/>
                    <a:pt x="9523" y="3328"/>
                    <a:pt x="10568" y="2719"/>
                  </a:cubicBezTo>
                  <a:cubicBezTo>
                    <a:pt x="11613" y="2111"/>
                    <a:pt x="12774" y="1807"/>
                    <a:pt x="13471" y="2415"/>
                  </a:cubicBezTo>
                  <a:cubicBezTo>
                    <a:pt x="14168" y="3024"/>
                    <a:pt x="14400" y="4545"/>
                    <a:pt x="14516" y="6066"/>
                  </a:cubicBezTo>
                  <a:cubicBezTo>
                    <a:pt x="14632" y="7587"/>
                    <a:pt x="14632" y="9108"/>
                    <a:pt x="14748" y="10629"/>
                  </a:cubicBezTo>
                  <a:cubicBezTo>
                    <a:pt x="14865" y="12150"/>
                    <a:pt x="15097" y="13672"/>
                    <a:pt x="15794" y="14584"/>
                  </a:cubicBezTo>
                  <a:cubicBezTo>
                    <a:pt x="16490" y="15497"/>
                    <a:pt x="17652" y="15801"/>
                    <a:pt x="18697" y="15041"/>
                  </a:cubicBezTo>
                  <a:cubicBezTo>
                    <a:pt x="19742" y="14280"/>
                    <a:pt x="20671" y="12455"/>
                    <a:pt x="21600" y="10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6064741" y="6785773"/>
              <a:ext cx="6722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7855" y="0"/>
                  </a:moveTo>
                  <a:cubicBezTo>
                    <a:pt x="6545" y="679"/>
                    <a:pt x="5236" y="1358"/>
                    <a:pt x="7527" y="2649"/>
                  </a:cubicBezTo>
                  <a:cubicBezTo>
                    <a:pt x="9818" y="3940"/>
                    <a:pt x="15709" y="5842"/>
                    <a:pt x="18655" y="8015"/>
                  </a:cubicBezTo>
                  <a:cubicBezTo>
                    <a:pt x="21600" y="10189"/>
                    <a:pt x="21600" y="12634"/>
                    <a:pt x="18000" y="14943"/>
                  </a:cubicBezTo>
                  <a:cubicBezTo>
                    <a:pt x="14400" y="17253"/>
                    <a:pt x="7200" y="194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6658747" y="6818165"/>
              <a:ext cx="103487" cy="29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02" fill="norm" stroke="1" extrusionOk="0">
                  <a:moveTo>
                    <a:pt x="17439" y="4061"/>
                  </a:moveTo>
                  <a:cubicBezTo>
                    <a:pt x="18735" y="3453"/>
                    <a:pt x="20031" y="2844"/>
                    <a:pt x="20679" y="2084"/>
                  </a:cubicBezTo>
                  <a:cubicBezTo>
                    <a:pt x="21327" y="1323"/>
                    <a:pt x="21327" y="410"/>
                    <a:pt x="20247" y="106"/>
                  </a:cubicBezTo>
                  <a:cubicBezTo>
                    <a:pt x="19167" y="-198"/>
                    <a:pt x="17007" y="106"/>
                    <a:pt x="13983" y="1627"/>
                  </a:cubicBezTo>
                  <a:cubicBezTo>
                    <a:pt x="10959" y="3148"/>
                    <a:pt x="7071" y="5887"/>
                    <a:pt x="4479" y="9005"/>
                  </a:cubicBezTo>
                  <a:cubicBezTo>
                    <a:pt x="1887" y="12123"/>
                    <a:pt x="591" y="15622"/>
                    <a:pt x="159" y="17751"/>
                  </a:cubicBezTo>
                  <a:cubicBezTo>
                    <a:pt x="-273" y="19881"/>
                    <a:pt x="159" y="20641"/>
                    <a:pt x="1671" y="21022"/>
                  </a:cubicBezTo>
                  <a:cubicBezTo>
                    <a:pt x="3183" y="21402"/>
                    <a:pt x="5775" y="21402"/>
                    <a:pt x="8367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756891" y="6883140"/>
              <a:ext cx="241301" cy="19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1899"/>
                  </a:moveTo>
                  <a:cubicBezTo>
                    <a:pt x="568" y="949"/>
                    <a:pt x="1137" y="0"/>
                    <a:pt x="2558" y="0"/>
                  </a:cubicBezTo>
                  <a:cubicBezTo>
                    <a:pt x="3979" y="0"/>
                    <a:pt x="6253" y="949"/>
                    <a:pt x="7200" y="4391"/>
                  </a:cubicBezTo>
                  <a:cubicBezTo>
                    <a:pt x="8147" y="7833"/>
                    <a:pt x="7768" y="13767"/>
                    <a:pt x="6916" y="17209"/>
                  </a:cubicBezTo>
                  <a:cubicBezTo>
                    <a:pt x="6063" y="20651"/>
                    <a:pt x="4737" y="21600"/>
                    <a:pt x="4074" y="21481"/>
                  </a:cubicBezTo>
                  <a:cubicBezTo>
                    <a:pt x="3411" y="21363"/>
                    <a:pt x="3411" y="20176"/>
                    <a:pt x="4074" y="17684"/>
                  </a:cubicBezTo>
                  <a:cubicBezTo>
                    <a:pt x="4737" y="15191"/>
                    <a:pt x="6063" y="11393"/>
                    <a:pt x="7105" y="9020"/>
                  </a:cubicBezTo>
                  <a:cubicBezTo>
                    <a:pt x="8147" y="6646"/>
                    <a:pt x="8905" y="5697"/>
                    <a:pt x="9568" y="4747"/>
                  </a:cubicBezTo>
                  <a:cubicBezTo>
                    <a:pt x="10232" y="3798"/>
                    <a:pt x="10800" y="2848"/>
                    <a:pt x="11179" y="2967"/>
                  </a:cubicBezTo>
                  <a:cubicBezTo>
                    <a:pt x="11558" y="3086"/>
                    <a:pt x="11747" y="4273"/>
                    <a:pt x="12221" y="6765"/>
                  </a:cubicBezTo>
                  <a:cubicBezTo>
                    <a:pt x="12695" y="9257"/>
                    <a:pt x="13453" y="13055"/>
                    <a:pt x="14211" y="15310"/>
                  </a:cubicBezTo>
                  <a:cubicBezTo>
                    <a:pt x="14968" y="17565"/>
                    <a:pt x="15726" y="18277"/>
                    <a:pt x="16863" y="18040"/>
                  </a:cubicBezTo>
                  <a:cubicBezTo>
                    <a:pt x="18000" y="17802"/>
                    <a:pt x="19516" y="16615"/>
                    <a:pt x="20368" y="15666"/>
                  </a:cubicBezTo>
                  <a:cubicBezTo>
                    <a:pt x="21221" y="14716"/>
                    <a:pt x="21411" y="14004"/>
                    <a:pt x="21600" y="13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7010891" y="6785773"/>
              <a:ext cx="6694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2356"/>
                    <a:pt x="14400" y="4713"/>
                    <a:pt x="18000" y="7527"/>
                  </a:cubicBezTo>
                  <a:cubicBezTo>
                    <a:pt x="21600" y="10342"/>
                    <a:pt x="21600" y="13615"/>
                    <a:pt x="18000" y="16036"/>
                  </a:cubicBezTo>
                  <a:cubicBezTo>
                    <a:pt x="14400" y="18458"/>
                    <a:pt x="7200" y="20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77577" y="-1"/>
              <a:ext cx="3952356" cy="176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66" fill="norm" stroke="1" extrusionOk="0">
                  <a:moveTo>
                    <a:pt x="12929" y="1603"/>
                  </a:moveTo>
                  <a:cubicBezTo>
                    <a:pt x="12883" y="1318"/>
                    <a:pt x="12837" y="1033"/>
                    <a:pt x="12687" y="826"/>
                  </a:cubicBezTo>
                  <a:cubicBezTo>
                    <a:pt x="12537" y="618"/>
                    <a:pt x="12283" y="489"/>
                    <a:pt x="11925" y="437"/>
                  </a:cubicBezTo>
                  <a:cubicBezTo>
                    <a:pt x="11566" y="385"/>
                    <a:pt x="11104" y="411"/>
                    <a:pt x="10637" y="502"/>
                  </a:cubicBezTo>
                  <a:cubicBezTo>
                    <a:pt x="10169" y="593"/>
                    <a:pt x="9695" y="748"/>
                    <a:pt x="9245" y="890"/>
                  </a:cubicBezTo>
                  <a:cubicBezTo>
                    <a:pt x="8794" y="1033"/>
                    <a:pt x="8367" y="1162"/>
                    <a:pt x="7945" y="1292"/>
                  </a:cubicBezTo>
                  <a:cubicBezTo>
                    <a:pt x="7524" y="1421"/>
                    <a:pt x="7108" y="1551"/>
                    <a:pt x="6657" y="1667"/>
                  </a:cubicBezTo>
                  <a:cubicBezTo>
                    <a:pt x="6207" y="1784"/>
                    <a:pt x="5722" y="1888"/>
                    <a:pt x="5260" y="1978"/>
                  </a:cubicBezTo>
                  <a:cubicBezTo>
                    <a:pt x="4798" y="2069"/>
                    <a:pt x="4359" y="2147"/>
                    <a:pt x="3937" y="2224"/>
                  </a:cubicBezTo>
                  <a:cubicBezTo>
                    <a:pt x="3516" y="2302"/>
                    <a:pt x="3111" y="2380"/>
                    <a:pt x="2713" y="2457"/>
                  </a:cubicBezTo>
                  <a:cubicBezTo>
                    <a:pt x="2314" y="2535"/>
                    <a:pt x="1922" y="2613"/>
                    <a:pt x="1644" y="2652"/>
                  </a:cubicBezTo>
                  <a:cubicBezTo>
                    <a:pt x="1367" y="2690"/>
                    <a:pt x="1205" y="2690"/>
                    <a:pt x="1078" y="2690"/>
                  </a:cubicBezTo>
                  <a:cubicBezTo>
                    <a:pt x="951" y="2690"/>
                    <a:pt x="859" y="2690"/>
                    <a:pt x="813" y="2768"/>
                  </a:cubicBezTo>
                  <a:cubicBezTo>
                    <a:pt x="766" y="2846"/>
                    <a:pt x="766" y="3001"/>
                    <a:pt x="732" y="3506"/>
                  </a:cubicBezTo>
                  <a:cubicBezTo>
                    <a:pt x="697" y="4011"/>
                    <a:pt x="628" y="4866"/>
                    <a:pt x="564" y="5759"/>
                  </a:cubicBezTo>
                  <a:cubicBezTo>
                    <a:pt x="501" y="6653"/>
                    <a:pt x="443" y="7585"/>
                    <a:pt x="403" y="8557"/>
                  </a:cubicBezTo>
                  <a:cubicBezTo>
                    <a:pt x="362" y="9528"/>
                    <a:pt x="339" y="10538"/>
                    <a:pt x="299" y="11548"/>
                  </a:cubicBezTo>
                  <a:cubicBezTo>
                    <a:pt x="258" y="12558"/>
                    <a:pt x="200" y="13568"/>
                    <a:pt x="148" y="14513"/>
                  </a:cubicBezTo>
                  <a:cubicBezTo>
                    <a:pt x="97" y="15459"/>
                    <a:pt x="50" y="16339"/>
                    <a:pt x="21" y="17168"/>
                  </a:cubicBezTo>
                  <a:cubicBezTo>
                    <a:pt x="-7" y="17997"/>
                    <a:pt x="-19" y="18774"/>
                    <a:pt x="68" y="19383"/>
                  </a:cubicBezTo>
                  <a:cubicBezTo>
                    <a:pt x="154" y="19991"/>
                    <a:pt x="339" y="20431"/>
                    <a:pt x="616" y="20742"/>
                  </a:cubicBezTo>
                  <a:cubicBezTo>
                    <a:pt x="894" y="21053"/>
                    <a:pt x="1263" y="21234"/>
                    <a:pt x="1685" y="21351"/>
                  </a:cubicBezTo>
                  <a:cubicBezTo>
                    <a:pt x="2106" y="21467"/>
                    <a:pt x="2580" y="21519"/>
                    <a:pt x="3065" y="21545"/>
                  </a:cubicBezTo>
                  <a:cubicBezTo>
                    <a:pt x="3550" y="21571"/>
                    <a:pt x="4047" y="21571"/>
                    <a:pt x="4503" y="21558"/>
                  </a:cubicBezTo>
                  <a:cubicBezTo>
                    <a:pt x="4959" y="21545"/>
                    <a:pt x="5375" y="21519"/>
                    <a:pt x="5814" y="21493"/>
                  </a:cubicBezTo>
                  <a:cubicBezTo>
                    <a:pt x="6253" y="21467"/>
                    <a:pt x="6715" y="21442"/>
                    <a:pt x="7189" y="21416"/>
                  </a:cubicBezTo>
                  <a:cubicBezTo>
                    <a:pt x="7662" y="21390"/>
                    <a:pt x="8147" y="21364"/>
                    <a:pt x="8563" y="21338"/>
                  </a:cubicBezTo>
                  <a:cubicBezTo>
                    <a:pt x="8979" y="21312"/>
                    <a:pt x="9326" y="21286"/>
                    <a:pt x="9684" y="21260"/>
                  </a:cubicBezTo>
                  <a:cubicBezTo>
                    <a:pt x="10042" y="21234"/>
                    <a:pt x="10411" y="21208"/>
                    <a:pt x="10873" y="21170"/>
                  </a:cubicBezTo>
                  <a:cubicBezTo>
                    <a:pt x="11335" y="21131"/>
                    <a:pt x="11890" y="21079"/>
                    <a:pt x="12352" y="21040"/>
                  </a:cubicBezTo>
                  <a:cubicBezTo>
                    <a:pt x="12814" y="21001"/>
                    <a:pt x="13184" y="20975"/>
                    <a:pt x="13547" y="20936"/>
                  </a:cubicBezTo>
                  <a:cubicBezTo>
                    <a:pt x="13911" y="20898"/>
                    <a:pt x="14269" y="20846"/>
                    <a:pt x="14702" y="20794"/>
                  </a:cubicBezTo>
                  <a:cubicBezTo>
                    <a:pt x="15136" y="20742"/>
                    <a:pt x="15644" y="20690"/>
                    <a:pt x="16112" y="20652"/>
                  </a:cubicBezTo>
                  <a:cubicBezTo>
                    <a:pt x="16580" y="20613"/>
                    <a:pt x="17007" y="20587"/>
                    <a:pt x="17452" y="20548"/>
                  </a:cubicBezTo>
                  <a:cubicBezTo>
                    <a:pt x="17896" y="20509"/>
                    <a:pt x="18358" y="20457"/>
                    <a:pt x="18815" y="20406"/>
                  </a:cubicBezTo>
                  <a:cubicBezTo>
                    <a:pt x="19271" y="20354"/>
                    <a:pt x="19721" y="20302"/>
                    <a:pt x="20074" y="20263"/>
                  </a:cubicBezTo>
                  <a:cubicBezTo>
                    <a:pt x="20426" y="20224"/>
                    <a:pt x="20680" y="20198"/>
                    <a:pt x="20836" y="20159"/>
                  </a:cubicBezTo>
                  <a:cubicBezTo>
                    <a:pt x="20992" y="20121"/>
                    <a:pt x="21050" y="20069"/>
                    <a:pt x="21084" y="19693"/>
                  </a:cubicBezTo>
                  <a:cubicBezTo>
                    <a:pt x="21119" y="19318"/>
                    <a:pt x="21131" y="18618"/>
                    <a:pt x="21125" y="17867"/>
                  </a:cubicBezTo>
                  <a:cubicBezTo>
                    <a:pt x="21119" y="17116"/>
                    <a:pt x="21096" y="16313"/>
                    <a:pt x="21079" y="15355"/>
                  </a:cubicBezTo>
                  <a:cubicBezTo>
                    <a:pt x="21061" y="14397"/>
                    <a:pt x="21050" y="13283"/>
                    <a:pt x="21061" y="12260"/>
                  </a:cubicBezTo>
                  <a:cubicBezTo>
                    <a:pt x="21073" y="11237"/>
                    <a:pt x="21107" y="10305"/>
                    <a:pt x="21165" y="9321"/>
                  </a:cubicBezTo>
                  <a:cubicBezTo>
                    <a:pt x="21223" y="8336"/>
                    <a:pt x="21304" y="7300"/>
                    <a:pt x="21373" y="6316"/>
                  </a:cubicBezTo>
                  <a:cubicBezTo>
                    <a:pt x="21442" y="5332"/>
                    <a:pt x="21500" y="4400"/>
                    <a:pt x="21535" y="3519"/>
                  </a:cubicBezTo>
                  <a:cubicBezTo>
                    <a:pt x="21569" y="2639"/>
                    <a:pt x="21581" y="1810"/>
                    <a:pt x="21552" y="1253"/>
                  </a:cubicBezTo>
                  <a:cubicBezTo>
                    <a:pt x="21523" y="696"/>
                    <a:pt x="21454" y="411"/>
                    <a:pt x="21310" y="230"/>
                  </a:cubicBezTo>
                  <a:cubicBezTo>
                    <a:pt x="21165" y="49"/>
                    <a:pt x="20946" y="-29"/>
                    <a:pt x="20622" y="10"/>
                  </a:cubicBezTo>
                  <a:cubicBezTo>
                    <a:pt x="20299" y="49"/>
                    <a:pt x="19871" y="204"/>
                    <a:pt x="19485" y="347"/>
                  </a:cubicBezTo>
                  <a:cubicBezTo>
                    <a:pt x="19098" y="489"/>
                    <a:pt x="18751" y="618"/>
                    <a:pt x="18381" y="722"/>
                  </a:cubicBezTo>
                  <a:cubicBezTo>
                    <a:pt x="18012" y="826"/>
                    <a:pt x="17619" y="903"/>
                    <a:pt x="17221" y="981"/>
                  </a:cubicBezTo>
                  <a:cubicBezTo>
                    <a:pt x="16822" y="1059"/>
                    <a:pt x="16418" y="1136"/>
                    <a:pt x="15938" y="1266"/>
                  </a:cubicBezTo>
                  <a:cubicBezTo>
                    <a:pt x="15459" y="1395"/>
                    <a:pt x="14905" y="1577"/>
                    <a:pt x="14431" y="1745"/>
                  </a:cubicBezTo>
                  <a:cubicBezTo>
                    <a:pt x="13957" y="1913"/>
                    <a:pt x="13565" y="2069"/>
                    <a:pt x="13051" y="2276"/>
                  </a:cubicBezTo>
                  <a:cubicBezTo>
                    <a:pt x="12537" y="2483"/>
                    <a:pt x="11901" y="2742"/>
                    <a:pt x="11370" y="2988"/>
                  </a:cubicBezTo>
                  <a:cubicBezTo>
                    <a:pt x="10839" y="3234"/>
                    <a:pt x="10411" y="3467"/>
                    <a:pt x="9984" y="37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2" name="Drawing"/>
          <p:cNvGrpSpPr/>
          <p:nvPr/>
        </p:nvGrpSpPr>
        <p:grpSpPr>
          <a:xfrm>
            <a:off x="1676400" y="996950"/>
            <a:ext cx="11303000" cy="7073752"/>
            <a:chOff x="0" y="0"/>
            <a:chExt cx="11303000" cy="7073751"/>
          </a:xfrm>
        </p:grpSpPr>
        <p:sp>
          <p:nvSpPr>
            <p:cNvPr id="1288" name="Line"/>
            <p:cNvSpPr/>
            <p:nvPr/>
          </p:nvSpPr>
          <p:spPr>
            <a:xfrm>
              <a:off x="78316" y="786900"/>
              <a:ext cx="156634" cy="58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3761"/>
                  </a:moveTo>
                  <a:cubicBezTo>
                    <a:pt x="17514" y="2591"/>
                    <a:pt x="13427" y="1422"/>
                    <a:pt x="10654" y="759"/>
                  </a:cubicBezTo>
                  <a:cubicBezTo>
                    <a:pt x="7881" y="96"/>
                    <a:pt x="6422" y="-60"/>
                    <a:pt x="5254" y="18"/>
                  </a:cubicBezTo>
                  <a:cubicBezTo>
                    <a:pt x="4086" y="96"/>
                    <a:pt x="3211" y="408"/>
                    <a:pt x="2189" y="1461"/>
                  </a:cubicBezTo>
                  <a:cubicBezTo>
                    <a:pt x="1168" y="2513"/>
                    <a:pt x="0" y="4307"/>
                    <a:pt x="0" y="6646"/>
                  </a:cubicBezTo>
                  <a:cubicBezTo>
                    <a:pt x="0" y="8985"/>
                    <a:pt x="1168" y="11871"/>
                    <a:pt x="2481" y="14444"/>
                  </a:cubicBezTo>
                  <a:cubicBezTo>
                    <a:pt x="3795" y="17017"/>
                    <a:pt x="5254" y="19279"/>
                    <a:pt x="6714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0" y="1149350"/>
              <a:ext cx="2159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8000"/>
                    <a:pt x="424" y="14400"/>
                    <a:pt x="4024" y="10800"/>
                  </a:cubicBezTo>
                  <a:cubicBezTo>
                    <a:pt x="7624" y="7200"/>
                    <a:pt x="1461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356145" y="865615"/>
              <a:ext cx="151855" cy="49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13" fill="norm" stroke="1" extrusionOk="0">
                  <a:moveTo>
                    <a:pt x="21228" y="1280"/>
                  </a:moveTo>
                  <a:cubicBezTo>
                    <a:pt x="20340" y="824"/>
                    <a:pt x="19453" y="369"/>
                    <a:pt x="17825" y="141"/>
                  </a:cubicBezTo>
                  <a:cubicBezTo>
                    <a:pt x="16198" y="-87"/>
                    <a:pt x="13831" y="-87"/>
                    <a:pt x="11464" y="505"/>
                  </a:cubicBezTo>
                  <a:cubicBezTo>
                    <a:pt x="9096" y="1098"/>
                    <a:pt x="6729" y="2283"/>
                    <a:pt x="4658" y="4060"/>
                  </a:cubicBezTo>
                  <a:cubicBezTo>
                    <a:pt x="2587" y="5837"/>
                    <a:pt x="812" y="8207"/>
                    <a:pt x="220" y="10622"/>
                  </a:cubicBezTo>
                  <a:cubicBezTo>
                    <a:pt x="-372" y="13037"/>
                    <a:pt x="220" y="15498"/>
                    <a:pt x="2143" y="17321"/>
                  </a:cubicBezTo>
                  <a:cubicBezTo>
                    <a:pt x="4066" y="19143"/>
                    <a:pt x="7321" y="20328"/>
                    <a:pt x="10576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501650" y="1050086"/>
              <a:ext cx="241300" cy="21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5484"/>
                  </a:moveTo>
                  <a:cubicBezTo>
                    <a:pt x="0" y="4001"/>
                    <a:pt x="0" y="2519"/>
                    <a:pt x="758" y="1778"/>
                  </a:cubicBezTo>
                  <a:cubicBezTo>
                    <a:pt x="1516" y="1037"/>
                    <a:pt x="3032" y="1037"/>
                    <a:pt x="4453" y="2201"/>
                  </a:cubicBezTo>
                  <a:cubicBezTo>
                    <a:pt x="5874" y="3366"/>
                    <a:pt x="7200" y="5695"/>
                    <a:pt x="7579" y="8872"/>
                  </a:cubicBezTo>
                  <a:cubicBezTo>
                    <a:pt x="7958" y="12048"/>
                    <a:pt x="7389" y="16072"/>
                    <a:pt x="6632" y="18401"/>
                  </a:cubicBezTo>
                  <a:cubicBezTo>
                    <a:pt x="5874" y="20731"/>
                    <a:pt x="4926" y="21366"/>
                    <a:pt x="4453" y="21048"/>
                  </a:cubicBezTo>
                  <a:cubicBezTo>
                    <a:pt x="3979" y="20731"/>
                    <a:pt x="3979" y="19460"/>
                    <a:pt x="5211" y="16390"/>
                  </a:cubicBezTo>
                  <a:cubicBezTo>
                    <a:pt x="6442" y="13319"/>
                    <a:pt x="8905" y="8448"/>
                    <a:pt x="10516" y="5590"/>
                  </a:cubicBezTo>
                  <a:cubicBezTo>
                    <a:pt x="12126" y="2731"/>
                    <a:pt x="12884" y="1884"/>
                    <a:pt x="13642" y="1142"/>
                  </a:cubicBezTo>
                  <a:cubicBezTo>
                    <a:pt x="14400" y="401"/>
                    <a:pt x="15158" y="-234"/>
                    <a:pt x="15537" y="84"/>
                  </a:cubicBezTo>
                  <a:cubicBezTo>
                    <a:pt x="15916" y="401"/>
                    <a:pt x="15916" y="1672"/>
                    <a:pt x="15821" y="4001"/>
                  </a:cubicBezTo>
                  <a:cubicBezTo>
                    <a:pt x="15726" y="6331"/>
                    <a:pt x="15537" y="9719"/>
                    <a:pt x="15821" y="12366"/>
                  </a:cubicBezTo>
                  <a:cubicBezTo>
                    <a:pt x="16105" y="15013"/>
                    <a:pt x="16863" y="16919"/>
                    <a:pt x="17905" y="17872"/>
                  </a:cubicBezTo>
                  <a:cubicBezTo>
                    <a:pt x="18947" y="18825"/>
                    <a:pt x="20274" y="18825"/>
                    <a:pt x="21600" y="18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806449" y="863600"/>
              <a:ext cx="10163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600" fill="norm" stroke="1" extrusionOk="0">
                  <a:moveTo>
                    <a:pt x="0" y="0"/>
                  </a:moveTo>
                  <a:cubicBezTo>
                    <a:pt x="2160" y="0"/>
                    <a:pt x="4320" y="0"/>
                    <a:pt x="7344" y="650"/>
                  </a:cubicBezTo>
                  <a:cubicBezTo>
                    <a:pt x="10368" y="1300"/>
                    <a:pt x="14256" y="2600"/>
                    <a:pt x="17064" y="4900"/>
                  </a:cubicBezTo>
                  <a:cubicBezTo>
                    <a:pt x="19872" y="7200"/>
                    <a:pt x="21600" y="10500"/>
                    <a:pt x="20304" y="13300"/>
                  </a:cubicBezTo>
                  <a:cubicBezTo>
                    <a:pt x="19008" y="16100"/>
                    <a:pt x="14688" y="18400"/>
                    <a:pt x="11232" y="19700"/>
                  </a:cubicBezTo>
                  <a:cubicBezTo>
                    <a:pt x="7776" y="21000"/>
                    <a:pt x="5184" y="21300"/>
                    <a:pt x="25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098549" y="1028700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092200" y="1181100"/>
              <a:ext cx="234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4400"/>
                    <a:pt x="12454" y="7200"/>
                    <a:pt x="16054" y="3600"/>
                  </a:cubicBezTo>
                  <a:cubicBezTo>
                    <a:pt x="19654" y="0"/>
                    <a:pt x="2062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784341" y="503080"/>
              <a:ext cx="241310" cy="121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37" fill="norm" stroke="1" extrusionOk="0">
                  <a:moveTo>
                    <a:pt x="21413" y="1659"/>
                  </a:moveTo>
                  <a:cubicBezTo>
                    <a:pt x="20286" y="1135"/>
                    <a:pt x="19159" y="611"/>
                    <a:pt x="17187" y="311"/>
                  </a:cubicBezTo>
                  <a:cubicBezTo>
                    <a:pt x="15215" y="12"/>
                    <a:pt x="12397" y="-63"/>
                    <a:pt x="10237" y="49"/>
                  </a:cubicBezTo>
                  <a:cubicBezTo>
                    <a:pt x="8077" y="162"/>
                    <a:pt x="6575" y="461"/>
                    <a:pt x="5917" y="1004"/>
                  </a:cubicBezTo>
                  <a:cubicBezTo>
                    <a:pt x="5260" y="1547"/>
                    <a:pt x="5448" y="2333"/>
                    <a:pt x="6950" y="3269"/>
                  </a:cubicBezTo>
                  <a:cubicBezTo>
                    <a:pt x="8453" y="4205"/>
                    <a:pt x="11270" y="5290"/>
                    <a:pt x="12773" y="6338"/>
                  </a:cubicBezTo>
                  <a:cubicBezTo>
                    <a:pt x="14276" y="7387"/>
                    <a:pt x="14463" y="8397"/>
                    <a:pt x="13055" y="9071"/>
                  </a:cubicBezTo>
                  <a:cubicBezTo>
                    <a:pt x="11646" y="9745"/>
                    <a:pt x="8641" y="10082"/>
                    <a:pt x="6575" y="10250"/>
                  </a:cubicBezTo>
                  <a:cubicBezTo>
                    <a:pt x="4509" y="10419"/>
                    <a:pt x="3382" y="10419"/>
                    <a:pt x="2349" y="10363"/>
                  </a:cubicBezTo>
                  <a:cubicBezTo>
                    <a:pt x="1316" y="10306"/>
                    <a:pt x="376" y="10194"/>
                    <a:pt x="95" y="10044"/>
                  </a:cubicBezTo>
                  <a:cubicBezTo>
                    <a:pt x="-187" y="9895"/>
                    <a:pt x="189" y="9708"/>
                    <a:pt x="846" y="9577"/>
                  </a:cubicBezTo>
                  <a:cubicBezTo>
                    <a:pt x="1503" y="9445"/>
                    <a:pt x="2443" y="9371"/>
                    <a:pt x="4133" y="9352"/>
                  </a:cubicBezTo>
                  <a:cubicBezTo>
                    <a:pt x="5823" y="9333"/>
                    <a:pt x="8265" y="9371"/>
                    <a:pt x="9956" y="9614"/>
                  </a:cubicBezTo>
                  <a:cubicBezTo>
                    <a:pt x="11646" y="9857"/>
                    <a:pt x="12585" y="10306"/>
                    <a:pt x="12116" y="11036"/>
                  </a:cubicBezTo>
                  <a:cubicBezTo>
                    <a:pt x="11646" y="11766"/>
                    <a:pt x="9768" y="12777"/>
                    <a:pt x="8077" y="13863"/>
                  </a:cubicBezTo>
                  <a:cubicBezTo>
                    <a:pt x="6387" y="14948"/>
                    <a:pt x="4884" y="16109"/>
                    <a:pt x="4509" y="17138"/>
                  </a:cubicBezTo>
                  <a:cubicBezTo>
                    <a:pt x="4133" y="18168"/>
                    <a:pt x="4884" y="19066"/>
                    <a:pt x="6481" y="19740"/>
                  </a:cubicBezTo>
                  <a:cubicBezTo>
                    <a:pt x="8077" y="20414"/>
                    <a:pt x="10519" y="20863"/>
                    <a:pt x="13055" y="21125"/>
                  </a:cubicBezTo>
                  <a:cubicBezTo>
                    <a:pt x="15590" y="21387"/>
                    <a:pt x="18220" y="21462"/>
                    <a:pt x="2085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292742" y="362946"/>
              <a:ext cx="222968" cy="29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279" fill="norm" stroke="1" extrusionOk="0">
                  <a:moveTo>
                    <a:pt x="9978" y="3605"/>
                  </a:moveTo>
                  <a:cubicBezTo>
                    <a:pt x="9586" y="2379"/>
                    <a:pt x="9193" y="1154"/>
                    <a:pt x="8407" y="541"/>
                  </a:cubicBezTo>
                  <a:cubicBezTo>
                    <a:pt x="7622" y="-72"/>
                    <a:pt x="6444" y="-72"/>
                    <a:pt x="5167" y="694"/>
                  </a:cubicBezTo>
                  <a:cubicBezTo>
                    <a:pt x="3891" y="1460"/>
                    <a:pt x="2516" y="2992"/>
                    <a:pt x="1436" y="5979"/>
                  </a:cubicBezTo>
                  <a:cubicBezTo>
                    <a:pt x="356" y="8966"/>
                    <a:pt x="-429" y="13409"/>
                    <a:pt x="258" y="16396"/>
                  </a:cubicBezTo>
                  <a:cubicBezTo>
                    <a:pt x="946" y="19383"/>
                    <a:pt x="3106" y="20915"/>
                    <a:pt x="5658" y="21222"/>
                  </a:cubicBezTo>
                  <a:cubicBezTo>
                    <a:pt x="8211" y="21528"/>
                    <a:pt x="11156" y="20609"/>
                    <a:pt x="13906" y="18541"/>
                  </a:cubicBezTo>
                  <a:cubicBezTo>
                    <a:pt x="16655" y="16473"/>
                    <a:pt x="19207" y="13256"/>
                    <a:pt x="20189" y="10345"/>
                  </a:cubicBezTo>
                  <a:cubicBezTo>
                    <a:pt x="21171" y="7434"/>
                    <a:pt x="20582" y="4830"/>
                    <a:pt x="19404" y="2992"/>
                  </a:cubicBezTo>
                  <a:cubicBezTo>
                    <a:pt x="18226" y="1154"/>
                    <a:pt x="16458" y="81"/>
                    <a:pt x="14495" y="5"/>
                  </a:cubicBezTo>
                  <a:cubicBezTo>
                    <a:pt x="12531" y="-72"/>
                    <a:pt x="10371" y="847"/>
                    <a:pt x="8211" y="1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3429000" y="425450"/>
              <a:ext cx="234950" cy="23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0"/>
                  </a:moveTo>
                  <a:cubicBezTo>
                    <a:pt x="2530" y="195"/>
                    <a:pt x="5059" y="389"/>
                    <a:pt x="7103" y="2238"/>
                  </a:cubicBezTo>
                  <a:cubicBezTo>
                    <a:pt x="9146" y="4086"/>
                    <a:pt x="10703" y="7589"/>
                    <a:pt x="10314" y="11092"/>
                  </a:cubicBezTo>
                  <a:cubicBezTo>
                    <a:pt x="9924" y="14595"/>
                    <a:pt x="7589" y="18097"/>
                    <a:pt x="5741" y="19849"/>
                  </a:cubicBezTo>
                  <a:cubicBezTo>
                    <a:pt x="3892" y="21600"/>
                    <a:pt x="2530" y="21600"/>
                    <a:pt x="1751" y="20627"/>
                  </a:cubicBezTo>
                  <a:cubicBezTo>
                    <a:pt x="973" y="19654"/>
                    <a:pt x="778" y="17708"/>
                    <a:pt x="2238" y="14789"/>
                  </a:cubicBezTo>
                  <a:cubicBezTo>
                    <a:pt x="3697" y="11870"/>
                    <a:pt x="6811" y="7978"/>
                    <a:pt x="8757" y="5741"/>
                  </a:cubicBezTo>
                  <a:cubicBezTo>
                    <a:pt x="10703" y="3503"/>
                    <a:pt x="11481" y="2919"/>
                    <a:pt x="12454" y="2335"/>
                  </a:cubicBezTo>
                  <a:cubicBezTo>
                    <a:pt x="13427" y="1751"/>
                    <a:pt x="14595" y="1168"/>
                    <a:pt x="14886" y="1362"/>
                  </a:cubicBezTo>
                  <a:cubicBezTo>
                    <a:pt x="15178" y="1557"/>
                    <a:pt x="14595" y="2530"/>
                    <a:pt x="13914" y="4670"/>
                  </a:cubicBezTo>
                  <a:cubicBezTo>
                    <a:pt x="13232" y="6811"/>
                    <a:pt x="12454" y="10119"/>
                    <a:pt x="12649" y="12551"/>
                  </a:cubicBezTo>
                  <a:cubicBezTo>
                    <a:pt x="12843" y="14984"/>
                    <a:pt x="14011" y="16541"/>
                    <a:pt x="15665" y="17319"/>
                  </a:cubicBezTo>
                  <a:cubicBezTo>
                    <a:pt x="17319" y="18097"/>
                    <a:pt x="19459" y="18097"/>
                    <a:pt x="21600" y="18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189047" y="398123"/>
              <a:ext cx="185154" cy="22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0872" fill="norm" stroke="1" extrusionOk="0">
                  <a:moveTo>
                    <a:pt x="13330" y="2512"/>
                  </a:moveTo>
                  <a:cubicBezTo>
                    <a:pt x="13087" y="1539"/>
                    <a:pt x="12845" y="566"/>
                    <a:pt x="12117" y="177"/>
                  </a:cubicBezTo>
                  <a:cubicBezTo>
                    <a:pt x="11388" y="-212"/>
                    <a:pt x="10175" y="-17"/>
                    <a:pt x="8112" y="1345"/>
                  </a:cubicBezTo>
                  <a:cubicBezTo>
                    <a:pt x="6049" y="2707"/>
                    <a:pt x="3137" y="5237"/>
                    <a:pt x="1559" y="8447"/>
                  </a:cubicBezTo>
                  <a:cubicBezTo>
                    <a:pt x="-18" y="11658"/>
                    <a:pt x="-261" y="15550"/>
                    <a:pt x="224" y="17983"/>
                  </a:cubicBezTo>
                  <a:cubicBezTo>
                    <a:pt x="710" y="20415"/>
                    <a:pt x="1923" y="21388"/>
                    <a:pt x="5321" y="20610"/>
                  </a:cubicBezTo>
                  <a:cubicBezTo>
                    <a:pt x="8719" y="19831"/>
                    <a:pt x="14301" y="17302"/>
                    <a:pt x="17456" y="14188"/>
                  </a:cubicBezTo>
                  <a:cubicBezTo>
                    <a:pt x="20611" y="11074"/>
                    <a:pt x="21339" y="7377"/>
                    <a:pt x="21218" y="5139"/>
                  </a:cubicBezTo>
                  <a:cubicBezTo>
                    <a:pt x="21096" y="2902"/>
                    <a:pt x="20126" y="2123"/>
                    <a:pt x="18063" y="2123"/>
                  </a:cubicBezTo>
                  <a:cubicBezTo>
                    <a:pt x="16000" y="2123"/>
                    <a:pt x="12845" y="2902"/>
                    <a:pt x="9690" y="3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2355850" y="1416050"/>
              <a:ext cx="38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2319866" y="1307824"/>
              <a:ext cx="314959" cy="42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51" fill="norm" stroke="1" extrusionOk="0">
                  <a:moveTo>
                    <a:pt x="5074" y="6398"/>
                  </a:moveTo>
                  <a:cubicBezTo>
                    <a:pt x="4349" y="6504"/>
                    <a:pt x="3624" y="6611"/>
                    <a:pt x="2972" y="6451"/>
                  </a:cubicBezTo>
                  <a:cubicBezTo>
                    <a:pt x="2319" y="6292"/>
                    <a:pt x="1740" y="5866"/>
                    <a:pt x="1160" y="5174"/>
                  </a:cubicBezTo>
                  <a:cubicBezTo>
                    <a:pt x="580" y="4483"/>
                    <a:pt x="0" y="3525"/>
                    <a:pt x="0" y="2568"/>
                  </a:cubicBezTo>
                  <a:cubicBezTo>
                    <a:pt x="0" y="1610"/>
                    <a:pt x="580" y="652"/>
                    <a:pt x="2247" y="227"/>
                  </a:cubicBezTo>
                  <a:cubicBezTo>
                    <a:pt x="3914" y="-199"/>
                    <a:pt x="6668" y="-93"/>
                    <a:pt x="9133" y="1131"/>
                  </a:cubicBezTo>
                  <a:cubicBezTo>
                    <a:pt x="11597" y="2355"/>
                    <a:pt x="13772" y="4696"/>
                    <a:pt x="15584" y="7568"/>
                  </a:cubicBezTo>
                  <a:cubicBezTo>
                    <a:pt x="17396" y="10441"/>
                    <a:pt x="18846" y="13846"/>
                    <a:pt x="19788" y="15974"/>
                  </a:cubicBezTo>
                  <a:cubicBezTo>
                    <a:pt x="20730" y="18102"/>
                    <a:pt x="21165" y="18954"/>
                    <a:pt x="21383" y="19752"/>
                  </a:cubicBezTo>
                  <a:cubicBezTo>
                    <a:pt x="21600" y="20550"/>
                    <a:pt x="21600" y="21295"/>
                    <a:pt x="21528" y="21348"/>
                  </a:cubicBezTo>
                  <a:cubicBezTo>
                    <a:pt x="21455" y="21401"/>
                    <a:pt x="21310" y="20763"/>
                    <a:pt x="21165" y="20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2393950" y="1498600"/>
              <a:ext cx="2032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68"/>
                  </a:moveTo>
                  <a:cubicBezTo>
                    <a:pt x="20700" y="584"/>
                    <a:pt x="19800" y="0"/>
                    <a:pt x="18900" y="0"/>
                  </a:cubicBezTo>
                  <a:cubicBezTo>
                    <a:pt x="18000" y="0"/>
                    <a:pt x="17100" y="584"/>
                    <a:pt x="14625" y="3211"/>
                  </a:cubicBezTo>
                  <a:cubicBezTo>
                    <a:pt x="12150" y="5838"/>
                    <a:pt x="8100" y="10508"/>
                    <a:pt x="5400" y="13914"/>
                  </a:cubicBezTo>
                  <a:cubicBezTo>
                    <a:pt x="2700" y="17319"/>
                    <a:pt x="1350" y="194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2235200" y="1892300"/>
              <a:ext cx="501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3" y="16800"/>
                    <a:pt x="6927" y="12000"/>
                    <a:pt x="10253" y="9000"/>
                  </a:cubicBezTo>
                  <a:cubicBezTo>
                    <a:pt x="13580" y="6000"/>
                    <a:pt x="16770" y="4800"/>
                    <a:pt x="18638" y="3600"/>
                  </a:cubicBezTo>
                  <a:cubicBezTo>
                    <a:pt x="20506" y="2400"/>
                    <a:pt x="21053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2306331" y="2317176"/>
              <a:ext cx="227319" cy="21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0907" fill="norm" stroke="1" extrusionOk="0">
                  <a:moveTo>
                    <a:pt x="2237" y="3172"/>
                  </a:moveTo>
                  <a:cubicBezTo>
                    <a:pt x="2826" y="4210"/>
                    <a:pt x="3415" y="5249"/>
                    <a:pt x="4986" y="5768"/>
                  </a:cubicBezTo>
                  <a:cubicBezTo>
                    <a:pt x="6557" y="6287"/>
                    <a:pt x="9110" y="6287"/>
                    <a:pt x="10779" y="5976"/>
                  </a:cubicBezTo>
                  <a:cubicBezTo>
                    <a:pt x="12448" y="5664"/>
                    <a:pt x="13233" y="5041"/>
                    <a:pt x="13921" y="4210"/>
                  </a:cubicBezTo>
                  <a:cubicBezTo>
                    <a:pt x="14608" y="3379"/>
                    <a:pt x="15197" y="2341"/>
                    <a:pt x="15197" y="1406"/>
                  </a:cubicBezTo>
                  <a:cubicBezTo>
                    <a:pt x="15197" y="472"/>
                    <a:pt x="14608" y="-359"/>
                    <a:pt x="12350" y="160"/>
                  </a:cubicBezTo>
                  <a:cubicBezTo>
                    <a:pt x="10092" y="679"/>
                    <a:pt x="6164" y="2549"/>
                    <a:pt x="3513" y="5456"/>
                  </a:cubicBezTo>
                  <a:cubicBezTo>
                    <a:pt x="863" y="8364"/>
                    <a:pt x="-512" y="12310"/>
                    <a:pt x="175" y="15322"/>
                  </a:cubicBezTo>
                  <a:cubicBezTo>
                    <a:pt x="863" y="18333"/>
                    <a:pt x="3612" y="20410"/>
                    <a:pt x="7441" y="20826"/>
                  </a:cubicBezTo>
                  <a:cubicBezTo>
                    <a:pt x="11270" y="21241"/>
                    <a:pt x="16179" y="19995"/>
                    <a:pt x="21088" y="18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2477310" y="1994572"/>
              <a:ext cx="172757" cy="25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199" fill="norm" stroke="1" extrusionOk="0">
                  <a:moveTo>
                    <a:pt x="8387" y="5129"/>
                  </a:moveTo>
                  <a:cubicBezTo>
                    <a:pt x="7101" y="5129"/>
                    <a:pt x="5815" y="5129"/>
                    <a:pt x="4273" y="5042"/>
                  </a:cubicBezTo>
                  <a:cubicBezTo>
                    <a:pt x="2730" y="4956"/>
                    <a:pt x="930" y="4783"/>
                    <a:pt x="287" y="3919"/>
                  </a:cubicBezTo>
                  <a:cubicBezTo>
                    <a:pt x="-356" y="3055"/>
                    <a:pt x="158" y="1500"/>
                    <a:pt x="1058" y="636"/>
                  </a:cubicBezTo>
                  <a:cubicBezTo>
                    <a:pt x="1958" y="-228"/>
                    <a:pt x="3244" y="-401"/>
                    <a:pt x="5815" y="1327"/>
                  </a:cubicBezTo>
                  <a:cubicBezTo>
                    <a:pt x="8387" y="3055"/>
                    <a:pt x="12244" y="6684"/>
                    <a:pt x="15073" y="9881"/>
                  </a:cubicBezTo>
                  <a:cubicBezTo>
                    <a:pt x="17901" y="13077"/>
                    <a:pt x="19701" y="15842"/>
                    <a:pt x="20473" y="17657"/>
                  </a:cubicBezTo>
                  <a:cubicBezTo>
                    <a:pt x="21244" y="19471"/>
                    <a:pt x="20987" y="20335"/>
                    <a:pt x="20730" y="21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527300" y="2100189"/>
              <a:ext cx="95250" cy="13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21600" y="261"/>
                  </a:moveTo>
                  <a:cubicBezTo>
                    <a:pt x="18720" y="-72"/>
                    <a:pt x="15840" y="-404"/>
                    <a:pt x="12240" y="1424"/>
                  </a:cubicBezTo>
                  <a:cubicBezTo>
                    <a:pt x="8640" y="3251"/>
                    <a:pt x="4320" y="7239"/>
                    <a:pt x="2160" y="10894"/>
                  </a:cubicBezTo>
                  <a:cubicBezTo>
                    <a:pt x="0" y="14550"/>
                    <a:pt x="0" y="17873"/>
                    <a:pt x="0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679700" y="2060486"/>
              <a:ext cx="133350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1510"/>
                  </a:moveTo>
                  <a:cubicBezTo>
                    <a:pt x="1714" y="1510"/>
                    <a:pt x="3429" y="1510"/>
                    <a:pt x="5143" y="3503"/>
                  </a:cubicBezTo>
                  <a:cubicBezTo>
                    <a:pt x="6857" y="5497"/>
                    <a:pt x="8571" y="9485"/>
                    <a:pt x="8914" y="12143"/>
                  </a:cubicBezTo>
                  <a:cubicBezTo>
                    <a:pt x="9257" y="14802"/>
                    <a:pt x="8229" y="16131"/>
                    <a:pt x="6686" y="17294"/>
                  </a:cubicBezTo>
                  <a:cubicBezTo>
                    <a:pt x="5143" y="18457"/>
                    <a:pt x="3086" y="19454"/>
                    <a:pt x="2057" y="19122"/>
                  </a:cubicBezTo>
                  <a:cubicBezTo>
                    <a:pt x="1029" y="18790"/>
                    <a:pt x="1029" y="17128"/>
                    <a:pt x="2914" y="14137"/>
                  </a:cubicBezTo>
                  <a:cubicBezTo>
                    <a:pt x="4800" y="11146"/>
                    <a:pt x="8571" y="6826"/>
                    <a:pt x="11486" y="4002"/>
                  </a:cubicBezTo>
                  <a:cubicBezTo>
                    <a:pt x="14400" y="1177"/>
                    <a:pt x="16457" y="-152"/>
                    <a:pt x="17314" y="14"/>
                  </a:cubicBezTo>
                  <a:cubicBezTo>
                    <a:pt x="18171" y="180"/>
                    <a:pt x="17829" y="1842"/>
                    <a:pt x="17314" y="4334"/>
                  </a:cubicBezTo>
                  <a:cubicBezTo>
                    <a:pt x="16800" y="6826"/>
                    <a:pt x="16114" y="10150"/>
                    <a:pt x="16800" y="13140"/>
                  </a:cubicBezTo>
                  <a:cubicBezTo>
                    <a:pt x="17486" y="16131"/>
                    <a:pt x="19543" y="18790"/>
                    <a:pt x="21600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3352800" y="1651000"/>
              <a:ext cx="177800" cy="19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0"/>
                  </a:moveTo>
                  <a:cubicBezTo>
                    <a:pt x="2829" y="0"/>
                    <a:pt x="5657" y="0"/>
                    <a:pt x="8100" y="1034"/>
                  </a:cubicBezTo>
                  <a:cubicBezTo>
                    <a:pt x="10543" y="2068"/>
                    <a:pt x="12600" y="4136"/>
                    <a:pt x="12471" y="7583"/>
                  </a:cubicBezTo>
                  <a:cubicBezTo>
                    <a:pt x="12343" y="11030"/>
                    <a:pt x="10029" y="15855"/>
                    <a:pt x="8229" y="18498"/>
                  </a:cubicBezTo>
                  <a:cubicBezTo>
                    <a:pt x="6429" y="21140"/>
                    <a:pt x="5143" y="21600"/>
                    <a:pt x="4500" y="21255"/>
                  </a:cubicBezTo>
                  <a:cubicBezTo>
                    <a:pt x="3857" y="20911"/>
                    <a:pt x="3857" y="19762"/>
                    <a:pt x="5914" y="16889"/>
                  </a:cubicBezTo>
                  <a:cubicBezTo>
                    <a:pt x="7971" y="14017"/>
                    <a:pt x="12086" y="9421"/>
                    <a:pt x="14914" y="6549"/>
                  </a:cubicBezTo>
                  <a:cubicBezTo>
                    <a:pt x="17743" y="3677"/>
                    <a:pt x="19286" y="2528"/>
                    <a:pt x="19671" y="2528"/>
                  </a:cubicBezTo>
                  <a:cubicBezTo>
                    <a:pt x="20057" y="2528"/>
                    <a:pt x="19286" y="3677"/>
                    <a:pt x="18643" y="6089"/>
                  </a:cubicBezTo>
                  <a:cubicBezTo>
                    <a:pt x="18000" y="8502"/>
                    <a:pt x="17486" y="12179"/>
                    <a:pt x="18000" y="14821"/>
                  </a:cubicBezTo>
                  <a:cubicBezTo>
                    <a:pt x="18514" y="17464"/>
                    <a:pt x="20057" y="19072"/>
                    <a:pt x="21600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3939116" y="1722556"/>
              <a:ext cx="166709" cy="19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0966" fill="norm" stroke="1" extrusionOk="0">
                  <a:moveTo>
                    <a:pt x="15120" y="3297"/>
                  </a:moveTo>
                  <a:cubicBezTo>
                    <a:pt x="14040" y="2600"/>
                    <a:pt x="12960" y="1903"/>
                    <a:pt x="10800" y="2484"/>
                  </a:cubicBezTo>
                  <a:cubicBezTo>
                    <a:pt x="8640" y="3065"/>
                    <a:pt x="5400" y="4923"/>
                    <a:pt x="3240" y="7361"/>
                  </a:cubicBezTo>
                  <a:cubicBezTo>
                    <a:pt x="1080" y="9800"/>
                    <a:pt x="0" y="12819"/>
                    <a:pt x="0" y="15374"/>
                  </a:cubicBezTo>
                  <a:cubicBezTo>
                    <a:pt x="0" y="17929"/>
                    <a:pt x="1080" y="20019"/>
                    <a:pt x="3375" y="20716"/>
                  </a:cubicBezTo>
                  <a:cubicBezTo>
                    <a:pt x="5670" y="21413"/>
                    <a:pt x="9180" y="20716"/>
                    <a:pt x="12420" y="17813"/>
                  </a:cubicBezTo>
                  <a:cubicBezTo>
                    <a:pt x="15660" y="14910"/>
                    <a:pt x="18630" y="9800"/>
                    <a:pt x="20115" y="6665"/>
                  </a:cubicBezTo>
                  <a:cubicBezTo>
                    <a:pt x="21600" y="3529"/>
                    <a:pt x="21600" y="2368"/>
                    <a:pt x="20385" y="1439"/>
                  </a:cubicBezTo>
                  <a:cubicBezTo>
                    <a:pt x="19170" y="510"/>
                    <a:pt x="16740" y="-187"/>
                    <a:pt x="14985" y="45"/>
                  </a:cubicBezTo>
                  <a:cubicBezTo>
                    <a:pt x="13230" y="278"/>
                    <a:pt x="12150" y="1439"/>
                    <a:pt x="11070" y="2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4267200" y="1936750"/>
              <a:ext cx="1143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4675337" y="1605239"/>
              <a:ext cx="201463" cy="43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55" fill="norm" stroke="1" extrusionOk="0">
                  <a:moveTo>
                    <a:pt x="3190" y="5618"/>
                  </a:moveTo>
                  <a:cubicBezTo>
                    <a:pt x="2065" y="4384"/>
                    <a:pt x="940" y="3149"/>
                    <a:pt x="378" y="2275"/>
                  </a:cubicBezTo>
                  <a:cubicBezTo>
                    <a:pt x="-185" y="1401"/>
                    <a:pt x="-185" y="886"/>
                    <a:pt x="828" y="475"/>
                  </a:cubicBezTo>
                  <a:cubicBezTo>
                    <a:pt x="1840" y="64"/>
                    <a:pt x="3865" y="-245"/>
                    <a:pt x="6115" y="269"/>
                  </a:cubicBezTo>
                  <a:cubicBezTo>
                    <a:pt x="8365" y="784"/>
                    <a:pt x="10840" y="2121"/>
                    <a:pt x="13428" y="4538"/>
                  </a:cubicBezTo>
                  <a:cubicBezTo>
                    <a:pt x="16015" y="6955"/>
                    <a:pt x="18715" y="10452"/>
                    <a:pt x="20065" y="13435"/>
                  </a:cubicBezTo>
                  <a:cubicBezTo>
                    <a:pt x="21415" y="16418"/>
                    <a:pt x="21415" y="18886"/>
                    <a:pt x="21415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4724400" y="1836092"/>
              <a:ext cx="171450" cy="1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1333"/>
                  </a:moveTo>
                  <a:cubicBezTo>
                    <a:pt x="20533" y="613"/>
                    <a:pt x="19467" y="-107"/>
                    <a:pt x="18267" y="13"/>
                  </a:cubicBezTo>
                  <a:cubicBezTo>
                    <a:pt x="17067" y="133"/>
                    <a:pt x="15733" y="1093"/>
                    <a:pt x="13467" y="3493"/>
                  </a:cubicBezTo>
                  <a:cubicBezTo>
                    <a:pt x="11200" y="5893"/>
                    <a:pt x="8000" y="9733"/>
                    <a:pt x="5600" y="12973"/>
                  </a:cubicBezTo>
                  <a:cubicBezTo>
                    <a:pt x="3200" y="16213"/>
                    <a:pt x="1600" y="18853"/>
                    <a:pt x="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5035550" y="1778000"/>
              <a:ext cx="16855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0" y="0"/>
                  </a:moveTo>
                  <a:cubicBezTo>
                    <a:pt x="5067" y="1867"/>
                    <a:pt x="10133" y="3733"/>
                    <a:pt x="13467" y="4800"/>
                  </a:cubicBezTo>
                  <a:cubicBezTo>
                    <a:pt x="16800" y="5867"/>
                    <a:pt x="18400" y="6133"/>
                    <a:pt x="19600" y="6800"/>
                  </a:cubicBezTo>
                  <a:cubicBezTo>
                    <a:pt x="20800" y="7467"/>
                    <a:pt x="21600" y="8533"/>
                    <a:pt x="21067" y="9733"/>
                  </a:cubicBezTo>
                  <a:cubicBezTo>
                    <a:pt x="20533" y="10933"/>
                    <a:pt x="18667" y="12267"/>
                    <a:pt x="15600" y="14267"/>
                  </a:cubicBezTo>
                  <a:cubicBezTo>
                    <a:pt x="12533" y="16267"/>
                    <a:pt x="8267" y="18933"/>
                    <a:pt x="4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5124450" y="1943100"/>
              <a:ext cx="139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800"/>
                    <a:pt x="14400" y="3600"/>
                    <a:pt x="10800" y="7200"/>
                  </a:cubicBezTo>
                  <a:cubicBezTo>
                    <a:pt x="7200" y="10800"/>
                    <a:pt x="3600" y="16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5310716" y="1792524"/>
              <a:ext cx="181245" cy="24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020" fill="norm" stroke="1" extrusionOk="0">
                  <a:moveTo>
                    <a:pt x="15775" y="382"/>
                  </a:moveTo>
                  <a:cubicBezTo>
                    <a:pt x="14562" y="25"/>
                    <a:pt x="13348" y="-332"/>
                    <a:pt x="11043" y="561"/>
                  </a:cubicBezTo>
                  <a:cubicBezTo>
                    <a:pt x="8737" y="1453"/>
                    <a:pt x="5339" y="3595"/>
                    <a:pt x="3155" y="6184"/>
                  </a:cubicBezTo>
                  <a:cubicBezTo>
                    <a:pt x="971" y="8772"/>
                    <a:pt x="0" y="11807"/>
                    <a:pt x="0" y="14217"/>
                  </a:cubicBezTo>
                  <a:cubicBezTo>
                    <a:pt x="0" y="16627"/>
                    <a:pt x="971" y="18412"/>
                    <a:pt x="3034" y="19572"/>
                  </a:cubicBezTo>
                  <a:cubicBezTo>
                    <a:pt x="5097" y="20732"/>
                    <a:pt x="8252" y="21268"/>
                    <a:pt x="11043" y="20911"/>
                  </a:cubicBezTo>
                  <a:cubicBezTo>
                    <a:pt x="13834" y="20554"/>
                    <a:pt x="16261" y="19304"/>
                    <a:pt x="18202" y="16894"/>
                  </a:cubicBezTo>
                  <a:cubicBezTo>
                    <a:pt x="20144" y="14485"/>
                    <a:pt x="21600" y="10914"/>
                    <a:pt x="20265" y="7969"/>
                  </a:cubicBezTo>
                  <a:cubicBezTo>
                    <a:pt x="18930" y="5023"/>
                    <a:pt x="14804" y="2703"/>
                    <a:pt x="10679" y="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3492499" y="3232675"/>
              <a:ext cx="53004" cy="3352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583" fill="norm" stroke="1" extrusionOk="0">
                  <a:moveTo>
                    <a:pt x="19938" y="242"/>
                  </a:moveTo>
                  <a:cubicBezTo>
                    <a:pt x="15785" y="133"/>
                    <a:pt x="11631" y="24"/>
                    <a:pt x="11631" y="3"/>
                  </a:cubicBezTo>
                  <a:cubicBezTo>
                    <a:pt x="11631" y="-17"/>
                    <a:pt x="15785" y="51"/>
                    <a:pt x="18277" y="283"/>
                  </a:cubicBezTo>
                  <a:cubicBezTo>
                    <a:pt x="20769" y="514"/>
                    <a:pt x="21600" y="910"/>
                    <a:pt x="19938" y="1366"/>
                  </a:cubicBezTo>
                  <a:cubicBezTo>
                    <a:pt x="18277" y="1823"/>
                    <a:pt x="14123" y="2341"/>
                    <a:pt x="12046" y="2879"/>
                  </a:cubicBezTo>
                  <a:cubicBezTo>
                    <a:pt x="9969" y="3417"/>
                    <a:pt x="9969" y="3976"/>
                    <a:pt x="9969" y="4521"/>
                  </a:cubicBezTo>
                  <a:cubicBezTo>
                    <a:pt x="9969" y="5066"/>
                    <a:pt x="9969" y="5598"/>
                    <a:pt x="10385" y="6095"/>
                  </a:cubicBezTo>
                  <a:cubicBezTo>
                    <a:pt x="10800" y="6592"/>
                    <a:pt x="11631" y="7056"/>
                    <a:pt x="12462" y="7519"/>
                  </a:cubicBezTo>
                  <a:cubicBezTo>
                    <a:pt x="13292" y="7982"/>
                    <a:pt x="14123" y="8446"/>
                    <a:pt x="14538" y="8909"/>
                  </a:cubicBezTo>
                  <a:cubicBezTo>
                    <a:pt x="14954" y="9373"/>
                    <a:pt x="14954" y="9836"/>
                    <a:pt x="14954" y="10313"/>
                  </a:cubicBezTo>
                  <a:cubicBezTo>
                    <a:pt x="14954" y="10790"/>
                    <a:pt x="14954" y="11280"/>
                    <a:pt x="14538" y="11771"/>
                  </a:cubicBezTo>
                  <a:cubicBezTo>
                    <a:pt x="14123" y="12262"/>
                    <a:pt x="13292" y="12752"/>
                    <a:pt x="12877" y="13243"/>
                  </a:cubicBezTo>
                  <a:cubicBezTo>
                    <a:pt x="12462" y="13733"/>
                    <a:pt x="12462" y="14224"/>
                    <a:pt x="12877" y="14694"/>
                  </a:cubicBezTo>
                  <a:cubicBezTo>
                    <a:pt x="13292" y="15164"/>
                    <a:pt x="14123" y="15614"/>
                    <a:pt x="14538" y="16132"/>
                  </a:cubicBezTo>
                  <a:cubicBezTo>
                    <a:pt x="14954" y="16650"/>
                    <a:pt x="14954" y="17236"/>
                    <a:pt x="14954" y="17808"/>
                  </a:cubicBezTo>
                  <a:cubicBezTo>
                    <a:pt x="14954" y="18380"/>
                    <a:pt x="14954" y="18939"/>
                    <a:pt x="13708" y="19471"/>
                  </a:cubicBezTo>
                  <a:cubicBezTo>
                    <a:pt x="12462" y="20002"/>
                    <a:pt x="9969" y="20506"/>
                    <a:pt x="7477" y="20854"/>
                  </a:cubicBezTo>
                  <a:cubicBezTo>
                    <a:pt x="4985" y="21201"/>
                    <a:pt x="2492" y="21392"/>
                    <a:pt x="0" y="21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2629898" y="6076950"/>
              <a:ext cx="8203202" cy="15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49" fill="norm" stroke="1" extrusionOk="0">
                  <a:moveTo>
                    <a:pt x="81" y="12600"/>
                  </a:moveTo>
                  <a:cubicBezTo>
                    <a:pt x="42" y="10800"/>
                    <a:pt x="3" y="9000"/>
                    <a:pt x="0" y="7950"/>
                  </a:cubicBezTo>
                  <a:cubicBezTo>
                    <a:pt x="-3" y="6900"/>
                    <a:pt x="30" y="6600"/>
                    <a:pt x="150" y="6450"/>
                  </a:cubicBezTo>
                  <a:cubicBezTo>
                    <a:pt x="270" y="6300"/>
                    <a:pt x="476" y="6300"/>
                    <a:pt x="696" y="6150"/>
                  </a:cubicBezTo>
                  <a:cubicBezTo>
                    <a:pt x="917" y="6000"/>
                    <a:pt x="1151" y="5700"/>
                    <a:pt x="1362" y="5250"/>
                  </a:cubicBezTo>
                  <a:cubicBezTo>
                    <a:pt x="1574" y="4800"/>
                    <a:pt x="1764" y="4200"/>
                    <a:pt x="1973" y="3750"/>
                  </a:cubicBezTo>
                  <a:cubicBezTo>
                    <a:pt x="2182" y="3300"/>
                    <a:pt x="2410" y="3000"/>
                    <a:pt x="2608" y="2700"/>
                  </a:cubicBezTo>
                  <a:cubicBezTo>
                    <a:pt x="2806" y="2400"/>
                    <a:pt x="2973" y="2100"/>
                    <a:pt x="3154" y="1950"/>
                  </a:cubicBezTo>
                  <a:cubicBezTo>
                    <a:pt x="3335" y="1800"/>
                    <a:pt x="3530" y="1800"/>
                    <a:pt x="3725" y="1650"/>
                  </a:cubicBezTo>
                  <a:cubicBezTo>
                    <a:pt x="3920" y="1500"/>
                    <a:pt x="4115" y="1200"/>
                    <a:pt x="4313" y="1050"/>
                  </a:cubicBezTo>
                  <a:cubicBezTo>
                    <a:pt x="4511" y="900"/>
                    <a:pt x="4712" y="900"/>
                    <a:pt x="4926" y="900"/>
                  </a:cubicBezTo>
                  <a:cubicBezTo>
                    <a:pt x="5141" y="900"/>
                    <a:pt x="5369" y="900"/>
                    <a:pt x="5598" y="900"/>
                  </a:cubicBezTo>
                  <a:cubicBezTo>
                    <a:pt x="5826" y="900"/>
                    <a:pt x="6055" y="900"/>
                    <a:pt x="6286" y="900"/>
                  </a:cubicBezTo>
                  <a:cubicBezTo>
                    <a:pt x="6517" y="900"/>
                    <a:pt x="6751" y="900"/>
                    <a:pt x="6994" y="900"/>
                  </a:cubicBezTo>
                  <a:cubicBezTo>
                    <a:pt x="7236" y="900"/>
                    <a:pt x="7487" y="900"/>
                    <a:pt x="7749" y="900"/>
                  </a:cubicBezTo>
                  <a:cubicBezTo>
                    <a:pt x="8011" y="900"/>
                    <a:pt x="8284" y="900"/>
                    <a:pt x="8482" y="900"/>
                  </a:cubicBezTo>
                  <a:cubicBezTo>
                    <a:pt x="8679" y="900"/>
                    <a:pt x="8802" y="900"/>
                    <a:pt x="8938" y="900"/>
                  </a:cubicBezTo>
                  <a:cubicBezTo>
                    <a:pt x="9075" y="900"/>
                    <a:pt x="9225" y="900"/>
                    <a:pt x="9376" y="900"/>
                  </a:cubicBezTo>
                  <a:cubicBezTo>
                    <a:pt x="9526" y="900"/>
                    <a:pt x="9677" y="900"/>
                    <a:pt x="9822" y="750"/>
                  </a:cubicBezTo>
                  <a:cubicBezTo>
                    <a:pt x="9967" y="600"/>
                    <a:pt x="10106" y="300"/>
                    <a:pt x="10259" y="150"/>
                  </a:cubicBezTo>
                  <a:cubicBezTo>
                    <a:pt x="10412" y="0"/>
                    <a:pt x="10580" y="0"/>
                    <a:pt x="10741" y="0"/>
                  </a:cubicBezTo>
                  <a:cubicBezTo>
                    <a:pt x="10903" y="0"/>
                    <a:pt x="11059" y="0"/>
                    <a:pt x="11198" y="0"/>
                  </a:cubicBezTo>
                  <a:cubicBezTo>
                    <a:pt x="11338" y="0"/>
                    <a:pt x="11460" y="0"/>
                    <a:pt x="11602" y="0"/>
                  </a:cubicBezTo>
                  <a:cubicBezTo>
                    <a:pt x="11744" y="0"/>
                    <a:pt x="11906" y="0"/>
                    <a:pt x="12070" y="0"/>
                  </a:cubicBezTo>
                  <a:cubicBezTo>
                    <a:pt x="12235" y="0"/>
                    <a:pt x="12402" y="0"/>
                    <a:pt x="12564" y="150"/>
                  </a:cubicBezTo>
                  <a:cubicBezTo>
                    <a:pt x="12725" y="300"/>
                    <a:pt x="12881" y="600"/>
                    <a:pt x="13023" y="750"/>
                  </a:cubicBezTo>
                  <a:cubicBezTo>
                    <a:pt x="13165" y="900"/>
                    <a:pt x="13294" y="900"/>
                    <a:pt x="13444" y="1050"/>
                  </a:cubicBezTo>
                  <a:cubicBezTo>
                    <a:pt x="13595" y="1200"/>
                    <a:pt x="13767" y="1500"/>
                    <a:pt x="13929" y="1800"/>
                  </a:cubicBezTo>
                  <a:cubicBezTo>
                    <a:pt x="14090" y="2100"/>
                    <a:pt x="14241" y="2400"/>
                    <a:pt x="14383" y="2700"/>
                  </a:cubicBezTo>
                  <a:cubicBezTo>
                    <a:pt x="14525" y="3000"/>
                    <a:pt x="14659" y="3300"/>
                    <a:pt x="14798" y="3600"/>
                  </a:cubicBezTo>
                  <a:cubicBezTo>
                    <a:pt x="14938" y="3900"/>
                    <a:pt x="15082" y="4200"/>
                    <a:pt x="15222" y="4500"/>
                  </a:cubicBezTo>
                  <a:cubicBezTo>
                    <a:pt x="15361" y="4800"/>
                    <a:pt x="15495" y="5100"/>
                    <a:pt x="15631" y="5400"/>
                  </a:cubicBezTo>
                  <a:cubicBezTo>
                    <a:pt x="15768" y="5700"/>
                    <a:pt x="15907" y="6000"/>
                    <a:pt x="16052" y="6450"/>
                  </a:cubicBezTo>
                  <a:cubicBezTo>
                    <a:pt x="16197" y="6900"/>
                    <a:pt x="16347" y="7500"/>
                    <a:pt x="16478" y="7950"/>
                  </a:cubicBezTo>
                  <a:cubicBezTo>
                    <a:pt x="16609" y="8400"/>
                    <a:pt x="16721" y="8700"/>
                    <a:pt x="16843" y="9000"/>
                  </a:cubicBezTo>
                  <a:cubicBezTo>
                    <a:pt x="16966" y="9300"/>
                    <a:pt x="17100" y="9600"/>
                    <a:pt x="17228" y="9900"/>
                  </a:cubicBezTo>
                  <a:cubicBezTo>
                    <a:pt x="17356" y="10200"/>
                    <a:pt x="17479" y="10500"/>
                    <a:pt x="17657" y="11100"/>
                  </a:cubicBezTo>
                  <a:cubicBezTo>
                    <a:pt x="17835" y="11700"/>
                    <a:pt x="18069" y="12600"/>
                    <a:pt x="18298" y="13500"/>
                  </a:cubicBezTo>
                  <a:cubicBezTo>
                    <a:pt x="18526" y="14400"/>
                    <a:pt x="18749" y="15300"/>
                    <a:pt x="18956" y="16050"/>
                  </a:cubicBezTo>
                  <a:cubicBezTo>
                    <a:pt x="19162" y="16800"/>
                    <a:pt x="19351" y="17400"/>
                    <a:pt x="19569" y="18000"/>
                  </a:cubicBezTo>
                  <a:cubicBezTo>
                    <a:pt x="19786" y="18600"/>
                    <a:pt x="20031" y="19200"/>
                    <a:pt x="20268" y="19800"/>
                  </a:cubicBezTo>
                  <a:cubicBezTo>
                    <a:pt x="20505" y="20400"/>
                    <a:pt x="20733" y="21000"/>
                    <a:pt x="20942" y="21300"/>
                  </a:cubicBezTo>
                  <a:cubicBezTo>
                    <a:pt x="21151" y="21600"/>
                    <a:pt x="21341" y="21600"/>
                    <a:pt x="21447" y="21450"/>
                  </a:cubicBezTo>
                  <a:cubicBezTo>
                    <a:pt x="21552" y="21300"/>
                    <a:pt x="21575" y="21000"/>
                    <a:pt x="21597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3475544" y="6790493"/>
              <a:ext cx="236381" cy="283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0946" fill="norm" stroke="1" extrusionOk="0">
                  <a:moveTo>
                    <a:pt x="10988" y="3114"/>
                  </a:moveTo>
                  <a:cubicBezTo>
                    <a:pt x="10988" y="2331"/>
                    <a:pt x="10988" y="1549"/>
                    <a:pt x="10615" y="923"/>
                  </a:cubicBezTo>
                  <a:cubicBezTo>
                    <a:pt x="10243" y="297"/>
                    <a:pt x="9498" y="-173"/>
                    <a:pt x="7822" y="62"/>
                  </a:cubicBezTo>
                  <a:cubicBezTo>
                    <a:pt x="6146" y="297"/>
                    <a:pt x="3540" y="1236"/>
                    <a:pt x="1864" y="3818"/>
                  </a:cubicBezTo>
                  <a:cubicBezTo>
                    <a:pt x="188" y="6401"/>
                    <a:pt x="-557" y="10627"/>
                    <a:pt x="467" y="13914"/>
                  </a:cubicBezTo>
                  <a:cubicBezTo>
                    <a:pt x="1491" y="17201"/>
                    <a:pt x="4284" y="19549"/>
                    <a:pt x="7171" y="20488"/>
                  </a:cubicBezTo>
                  <a:cubicBezTo>
                    <a:pt x="10057" y="21427"/>
                    <a:pt x="13036" y="20957"/>
                    <a:pt x="15643" y="18766"/>
                  </a:cubicBezTo>
                  <a:cubicBezTo>
                    <a:pt x="18250" y="16575"/>
                    <a:pt x="20484" y="12662"/>
                    <a:pt x="20764" y="9453"/>
                  </a:cubicBezTo>
                  <a:cubicBezTo>
                    <a:pt x="21043" y="6244"/>
                    <a:pt x="19367" y="3740"/>
                    <a:pt x="17784" y="2331"/>
                  </a:cubicBezTo>
                  <a:cubicBezTo>
                    <a:pt x="16202" y="923"/>
                    <a:pt x="14712" y="610"/>
                    <a:pt x="13222" y="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6375400" y="6639150"/>
              <a:ext cx="368300" cy="215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0" y="5224"/>
                  </a:moveTo>
                  <a:cubicBezTo>
                    <a:pt x="0" y="4196"/>
                    <a:pt x="0" y="3167"/>
                    <a:pt x="1241" y="2036"/>
                  </a:cubicBezTo>
                  <a:cubicBezTo>
                    <a:pt x="2483" y="904"/>
                    <a:pt x="4966" y="-330"/>
                    <a:pt x="7014" y="81"/>
                  </a:cubicBezTo>
                  <a:cubicBezTo>
                    <a:pt x="9062" y="493"/>
                    <a:pt x="10676" y="2550"/>
                    <a:pt x="11297" y="5636"/>
                  </a:cubicBezTo>
                  <a:cubicBezTo>
                    <a:pt x="11917" y="8721"/>
                    <a:pt x="11545" y="12836"/>
                    <a:pt x="11048" y="15407"/>
                  </a:cubicBezTo>
                  <a:cubicBezTo>
                    <a:pt x="10552" y="17979"/>
                    <a:pt x="9931" y="19007"/>
                    <a:pt x="9248" y="19830"/>
                  </a:cubicBezTo>
                  <a:cubicBezTo>
                    <a:pt x="8566" y="20653"/>
                    <a:pt x="7821" y="21270"/>
                    <a:pt x="7634" y="20756"/>
                  </a:cubicBezTo>
                  <a:cubicBezTo>
                    <a:pt x="7448" y="20241"/>
                    <a:pt x="7821" y="18596"/>
                    <a:pt x="9745" y="15407"/>
                  </a:cubicBezTo>
                  <a:cubicBezTo>
                    <a:pt x="11669" y="12219"/>
                    <a:pt x="15145" y="7487"/>
                    <a:pt x="17131" y="4813"/>
                  </a:cubicBezTo>
                  <a:cubicBezTo>
                    <a:pt x="19117" y="2139"/>
                    <a:pt x="19614" y="1521"/>
                    <a:pt x="19552" y="1521"/>
                  </a:cubicBezTo>
                  <a:cubicBezTo>
                    <a:pt x="19490" y="1521"/>
                    <a:pt x="18869" y="2139"/>
                    <a:pt x="17752" y="3887"/>
                  </a:cubicBezTo>
                  <a:cubicBezTo>
                    <a:pt x="16634" y="5636"/>
                    <a:pt x="15021" y="8516"/>
                    <a:pt x="14152" y="10676"/>
                  </a:cubicBezTo>
                  <a:cubicBezTo>
                    <a:pt x="13283" y="12836"/>
                    <a:pt x="13159" y="14276"/>
                    <a:pt x="14524" y="15510"/>
                  </a:cubicBezTo>
                  <a:cubicBezTo>
                    <a:pt x="15890" y="16744"/>
                    <a:pt x="18745" y="17773"/>
                    <a:pt x="21600" y="18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7289800" y="6750413"/>
              <a:ext cx="914400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1200" y="13782"/>
                    <a:pt x="2400" y="6582"/>
                    <a:pt x="4000" y="2982"/>
                  </a:cubicBezTo>
                  <a:cubicBezTo>
                    <a:pt x="5600" y="-618"/>
                    <a:pt x="7600" y="-618"/>
                    <a:pt x="9675" y="1182"/>
                  </a:cubicBezTo>
                  <a:cubicBezTo>
                    <a:pt x="11750" y="2982"/>
                    <a:pt x="13900" y="6582"/>
                    <a:pt x="15900" y="8382"/>
                  </a:cubicBezTo>
                  <a:cubicBezTo>
                    <a:pt x="17900" y="10182"/>
                    <a:pt x="19750" y="10182"/>
                    <a:pt x="21600" y="1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8007350" y="6654800"/>
              <a:ext cx="181113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7448" y="0"/>
                  </a:moveTo>
                  <a:cubicBezTo>
                    <a:pt x="10676" y="702"/>
                    <a:pt x="13903" y="1405"/>
                    <a:pt x="16386" y="2810"/>
                  </a:cubicBezTo>
                  <a:cubicBezTo>
                    <a:pt x="18869" y="4215"/>
                    <a:pt x="20607" y="6322"/>
                    <a:pt x="21103" y="8166"/>
                  </a:cubicBezTo>
                  <a:cubicBezTo>
                    <a:pt x="21600" y="10010"/>
                    <a:pt x="20855" y="11590"/>
                    <a:pt x="17628" y="13434"/>
                  </a:cubicBezTo>
                  <a:cubicBezTo>
                    <a:pt x="14400" y="15278"/>
                    <a:pt x="8690" y="17385"/>
                    <a:pt x="5338" y="18790"/>
                  </a:cubicBezTo>
                  <a:cubicBezTo>
                    <a:pt x="1986" y="20195"/>
                    <a:pt x="993" y="2089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2784422" y="5537200"/>
              <a:ext cx="587429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48" fill="norm" stroke="1" extrusionOk="0">
                  <a:moveTo>
                    <a:pt x="4314" y="0"/>
                  </a:moveTo>
                  <a:cubicBezTo>
                    <a:pt x="3304" y="997"/>
                    <a:pt x="2294" y="1994"/>
                    <a:pt x="1478" y="4320"/>
                  </a:cubicBezTo>
                  <a:cubicBezTo>
                    <a:pt x="662" y="6646"/>
                    <a:pt x="41" y="10302"/>
                    <a:pt x="2" y="12960"/>
                  </a:cubicBezTo>
                  <a:cubicBezTo>
                    <a:pt x="-37" y="15618"/>
                    <a:pt x="507" y="17280"/>
                    <a:pt x="2100" y="18775"/>
                  </a:cubicBezTo>
                  <a:cubicBezTo>
                    <a:pt x="3692" y="20271"/>
                    <a:pt x="6334" y="21600"/>
                    <a:pt x="8859" y="21434"/>
                  </a:cubicBezTo>
                  <a:cubicBezTo>
                    <a:pt x="11385" y="21268"/>
                    <a:pt x="13793" y="19606"/>
                    <a:pt x="15891" y="18111"/>
                  </a:cubicBezTo>
                  <a:cubicBezTo>
                    <a:pt x="17989" y="16615"/>
                    <a:pt x="19776" y="15286"/>
                    <a:pt x="21563" y="1395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117850" y="5518150"/>
              <a:ext cx="762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000" y="19265"/>
                    <a:pt x="14400" y="16930"/>
                    <a:pt x="10800" y="13330"/>
                  </a:cubicBezTo>
                  <a:cubicBezTo>
                    <a:pt x="7200" y="9730"/>
                    <a:pt x="3600" y="4865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2849944" y="5334000"/>
              <a:ext cx="473452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2052" y="0"/>
                  </a:moveTo>
                  <a:cubicBezTo>
                    <a:pt x="1577" y="366"/>
                    <a:pt x="1101" y="732"/>
                    <a:pt x="720" y="1647"/>
                  </a:cubicBezTo>
                  <a:cubicBezTo>
                    <a:pt x="340" y="2563"/>
                    <a:pt x="54" y="4027"/>
                    <a:pt x="7" y="5675"/>
                  </a:cubicBezTo>
                  <a:cubicBezTo>
                    <a:pt x="-41" y="7322"/>
                    <a:pt x="149" y="9153"/>
                    <a:pt x="1196" y="11349"/>
                  </a:cubicBezTo>
                  <a:cubicBezTo>
                    <a:pt x="2243" y="13546"/>
                    <a:pt x="4146" y="16108"/>
                    <a:pt x="6858" y="18122"/>
                  </a:cubicBezTo>
                  <a:cubicBezTo>
                    <a:pt x="9570" y="20136"/>
                    <a:pt x="13090" y="21600"/>
                    <a:pt x="15612" y="21600"/>
                  </a:cubicBezTo>
                  <a:cubicBezTo>
                    <a:pt x="18133" y="21600"/>
                    <a:pt x="19656" y="20136"/>
                    <a:pt x="20512" y="18488"/>
                  </a:cubicBezTo>
                  <a:cubicBezTo>
                    <a:pt x="21369" y="16841"/>
                    <a:pt x="21559" y="15010"/>
                    <a:pt x="20845" y="12447"/>
                  </a:cubicBezTo>
                  <a:cubicBezTo>
                    <a:pt x="20132" y="9885"/>
                    <a:pt x="18514" y="6590"/>
                    <a:pt x="16896" y="329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3031146" y="5105400"/>
              <a:ext cx="19042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4739" y="21600"/>
                  </a:moveTo>
                  <a:cubicBezTo>
                    <a:pt x="3077" y="21211"/>
                    <a:pt x="1416" y="20822"/>
                    <a:pt x="585" y="19946"/>
                  </a:cubicBezTo>
                  <a:cubicBezTo>
                    <a:pt x="-246" y="19070"/>
                    <a:pt x="-246" y="17708"/>
                    <a:pt x="941" y="16346"/>
                  </a:cubicBezTo>
                  <a:cubicBezTo>
                    <a:pt x="2128" y="14984"/>
                    <a:pt x="4501" y="13622"/>
                    <a:pt x="7706" y="13330"/>
                  </a:cubicBezTo>
                  <a:cubicBezTo>
                    <a:pt x="10910" y="13038"/>
                    <a:pt x="14945" y="13816"/>
                    <a:pt x="17556" y="14692"/>
                  </a:cubicBezTo>
                  <a:cubicBezTo>
                    <a:pt x="20167" y="15568"/>
                    <a:pt x="21354" y="16541"/>
                    <a:pt x="21354" y="17027"/>
                  </a:cubicBezTo>
                  <a:cubicBezTo>
                    <a:pt x="21354" y="17514"/>
                    <a:pt x="20167" y="17514"/>
                    <a:pt x="17081" y="16346"/>
                  </a:cubicBezTo>
                  <a:cubicBezTo>
                    <a:pt x="13996" y="15178"/>
                    <a:pt x="9011" y="12843"/>
                    <a:pt x="6044" y="11189"/>
                  </a:cubicBezTo>
                  <a:cubicBezTo>
                    <a:pt x="3077" y="9535"/>
                    <a:pt x="2128" y="8562"/>
                    <a:pt x="2365" y="8076"/>
                  </a:cubicBezTo>
                  <a:cubicBezTo>
                    <a:pt x="2602" y="7589"/>
                    <a:pt x="4027" y="7589"/>
                    <a:pt x="6519" y="7784"/>
                  </a:cubicBezTo>
                  <a:cubicBezTo>
                    <a:pt x="9011" y="7978"/>
                    <a:pt x="12572" y="8368"/>
                    <a:pt x="15183" y="7103"/>
                  </a:cubicBezTo>
                  <a:cubicBezTo>
                    <a:pt x="17794" y="5838"/>
                    <a:pt x="19455" y="2919"/>
                    <a:pt x="21117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2889250" y="4966373"/>
              <a:ext cx="406400" cy="10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0" y="21019"/>
                  </a:moveTo>
                  <a:cubicBezTo>
                    <a:pt x="787" y="16170"/>
                    <a:pt x="1575" y="11321"/>
                    <a:pt x="3600" y="7133"/>
                  </a:cubicBezTo>
                  <a:cubicBezTo>
                    <a:pt x="5625" y="2946"/>
                    <a:pt x="8888" y="-581"/>
                    <a:pt x="12094" y="80"/>
                  </a:cubicBezTo>
                  <a:cubicBezTo>
                    <a:pt x="15300" y="741"/>
                    <a:pt x="18450" y="5590"/>
                    <a:pt x="21600" y="1043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3092449" y="4152900"/>
              <a:ext cx="25401" cy="62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800" y="20000"/>
                    <a:pt x="18000" y="18400"/>
                    <a:pt x="14400" y="16364"/>
                  </a:cubicBezTo>
                  <a:cubicBezTo>
                    <a:pt x="10800" y="14327"/>
                    <a:pt x="5400" y="11855"/>
                    <a:pt x="2700" y="9055"/>
                  </a:cubicBezTo>
                  <a:cubicBezTo>
                    <a:pt x="0" y="6255"/>
                    <a:pt x="0" y="3127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2990850" y="4100892"/>
              <a:ext cx="209550" cy="21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19369"/>
                  </a:moveTo>
                  <a:cubicBezTo>
                    <a:pt x="0" y="20439"/>
                    <a:pt x="0" y="21508"/>
                    <a:pt x="327" y="21401"/>
                  </a:cubicBezTo>
                  <a:cubicBezTo>
                    <a:pt x="655" y="21294"/>
                    <a:pt x="1309" y="20011"/>
                    <a:pt x="2836" y="16482"/>
                  </a:cubicBezTo>
                  <a:cubicBezTo>
                    <a:pt x="4364" y="12954"/>
                    <a:pt x="6764" y="7179"/>
                    <a:pt x="8400" y="3971"/>
                  </a:cubicBezTo>
                  <a:cubicBezTo>
                    <a:pt x="10036" y="763"/>
                    <a:pt x="10909" y="122"/>
                    <a:pt x="11891" y="15"/>
                  </a:cubicBezTo>
                  <a:cubicBezTo>
                    <a:pt x="12873" y="-92"/>
                    <a:pt x="13964" y="336"/>
                    <a:pt x="15600" y="2474"/>
                  </a:cubicBezTo>
                  <a:cubicBezTo>
                    <a:pt x="17236" y="4613"/>
                    <a:pt x="19418" y="8462"/>
                    <a:pt x="21600" y="1231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3486943" y="4328497"/>
              <a:ext cx="75019" cy="9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0657" fill="norm" stroke="1" extrusionOk="0">
                  <a:moveTo>
                    <a:pt x="13792" y="5748"/>
                  </a:moveTo>
                  <a:cubicBezTo>
                    <a:pt x="13208" y="3544"/>
                    <a:pt x="12624" y="1340"/>
                    <a:pt x="11165" y="899"/>
                  </a:cubicBezTo>
                  <a:cubicBezTo>
                    <a:pt x="9705" y="459"/>
                    <a:pt x="7370" y="1781"/>
                    <a:pt x="5327" y="3765"/>
                  </a:cubicBezTo>
                  <a:cubicBezTo>
                    <a:pt x="3284" y="5748"/>
                    <a:pt x="1532" y="8393"/>
                    <a:pt x="657" y="10818"/>
                  </a:cubicBezTo>
                  <a:cubicBezTo>
                    <a:pt x="-219" y="13242"/>
                    <a:pt x="-219" y="15446"/>
                    <a:pt x="657" y="17430"/>
                  </a:cubicBezTo>
                  <a:cubicBezTo>
                    <a:pt x="1532" y="19414"/>
                    <a:pt x="3284" y="21177"/>
                    <a:pt x="6495" y="20516"/>
                  </a:cubicBezTo>
                  <a:cubicBezTo>
                    <a:pt x="9705" y="19855"/>
                    <a:pt x="14376" y="16769"/>
                    <a:pt x="16711" y="14124"/>
                  </a:cubicBezTo>
                  <a:cubicBezTo>
                    <a:pt x="19046" y="11479"/>
                    <a:pt x="19046" y="9275"/>
                    <a:pt x="18754" y="7071"/>
                  </a:cubicBezTo>
                  <a:cubicBezTo>
                    <a:pt x="18462" y="4867"/>
                    <a:pt x="17878" y="2663"/>
                    <a:pt x="16127" y="1340"/>
                  </a:cubicBezTo>
                  <a:cubicBezTo>
                    <a:pt x="14376" y="18"/>
                    <a:pt x="11457" y="-423"/>
                    <a:pt x="9413" y="459"/>
                  </a:cubicBezTo>
                  <a:cubicBezTo>
                    <a:pt x="7370" y="1340"/>
                    <a:pt x="6203" y="3544"/>
                    <a:pt x="5619" y="5748"/>
                  </a:cubicBezTo>
                  <a:cubicBezTo>
                    <a:pt x="5035" y="7953"/>
                    <a:pt x="5035" y="10157"/>
                    <a:pt x="5327" y="12581"/>
                  </a:cubicBezTo>
                  <a:cubicBezTo>
                    <a:pt x="5619" y="15006"/>
                    <a:pt x="6203" y="17650"/>
                    <a:pt x="7954" y="18973"/>
                  </a:cubicBezTo>
                  <a:cubicBezTo>
                    <a:pt x="9705" y="20295"/>
                    <a:pt x="12624" y="20295"/>
                    <a:pt x="14667" y="19193"/>
                  </a:cubicBezTo>
                  <a:cubicBezTo>
                    <a:pt x="16711" y="18091"/>
                    <a:pt x="17878" y="15887"/>
                    <a:pt x="18754" y="13683"/>
                  </a:cubicBezTo>
                  <a:cubicBezTo>
                    <a:pt x="19630" y="11479"/>
                    <a:pt x="20213" y="9275"/>
                    <a:pt x="20213" y="7071"/>
                  </a:cubicBezTo>
                  <a:cubicBezTo>
                    <a:pt x="20213" y="4867"/>
                    <a:pt x="19630" y="2663"/>
                    <a:pt x="17878" y="1340"/>
                  </a:cubicBezTo>
                  <a:cubicBezTo>
                    <a:pt x="16127" y="18"/>
                    <a:pt x="13208" y="-423"/>
                    <a:pt x="10581" y="1340"/>
                  </a:cubicBezTo>
                  <a:cubicBezTo>
                    <a:pt x="7954" y="3104"/>
                    <a:pt x="5619" y="7071"/>
                    <a:pt x="4451" y="10157"/>
                  </a:cubicBezTo>
                  <a:cubicBezTo>
                    <a:pt x="3284" y="13242"/>
                    <a:pt x="3284" y="15446"/>
                    <a:pt x="4743" y="16989"/>
                  </a:cubicBezTo>
                  <a:cubicBezTo>
                    <a:pt x="6203" y="18532"/>
                    <a:pt x="9122" y="19414"/>
                    <a:pt x="11165" y="18753"/>
                  </a:cubicBezTo>
                  <a:cubicBezTo>
                    <a:pt x="13208" y="18091"/>
                    <a:pt x="14376" y="15887"/>
                    <a:pt x="14376" y="13022"/>
                  </a:cubicBezTo>
                  <a:cubicBezTo>
                    <a:pt x="14376" y="10157"/>
                    <a:pt x="13208" y="6630"/>
                    <a:pt x="11749" y="5748"/>
                  </a:cubicBezTo>
                  <a:cubicBezTo>
                    <a:pt x="10289" y="4867"/>
                    <a:pt x="8538" y="6630"/>
                    <a:pt x="7370" y="8614"/>
                  </a:cubicBezTo>
                  <a:cubicBezTo>
                    <a:pt x="6203" y="10597"/>
                    <a:pt x="5619" y="12801"/>
                    <a:pt x="6786" y="14124"/>
                  </a:cubicBezTo>
                  <a:cubicBezTo>
                    <a:pt x="7954" y="15446"/>
                    <a:pt x="10873" y="15887"/>
                    <a:pt x="13208" y="15226"/>
                  </a:cubicBezTo>
                  <a:cubicBezTo>
                    <a:pt x="15543" y="14565"/>
                    <a:pt x="17295" y="12801"/>
                    <a:pt x="18754" y="10818"/>
                  </a:cubicBezTo>
                  <a:cubicBezTo>
                    <a:pt x="20213" y="8834"/>
                    <a:pt x="21381" y="6630"/>
                    <a:pt x="20213" y="5087"/>
                  </a:cubicBezTo>
                  <a:cubicBezTo>
                    <a:pt x="19046" y="3544"/>
                    <a:pt x="15543" y="2663"/>
                    <a:pt x="12624" y="3104"/>
                  </a:cubicBezTo>
                  <a:cubicBezTo>
                    <a:pt x="9705" y="3544"/>
                    <a:pt x="7370" y="5308"/>
                    <a:pt x="5911" y="7512"/>
                  </a:cubicBezTo>
                  <a:cubicBezTo>
                    <a:pt x="4451" y="9716"/>
                    <a:pt x="3867" y="12361"/>
                    <a:pt x="4743" y="14344"/>
                  </a:cubicBezTo>
                  <a:cubicBezTo>
                    <a:pt x="5619" y="16328"/>
                    <a:pt x="7954" y="17650"/>
                    <a:pt x="10581" y="18091"/>
                  </a:cubicBezTo>
                  <a:cubicBezTo>
                    <a:pt x="13208" y="18532"/>
                    <a:pt x="16127" y="18091"/>
                    <a:pt x="17586" y="16769"/>
                  </a:cubicBezTo>
                  <a:cubicBezTo>
                    <a:pt x="19046" y="15446"/>
                    <a:pt x="19046" y="13242"/>
                    <a:pt x="17586" y="11699"/>
                  </a:cubicBezTo>
                  <a:cubicBezTo>
                    <a:pt x="16127" y="10157"/>
                    <a:pt x="13208" y="9275"/>
                    <a:pt x="10581" y="9716"/>
                  </a:cubicBezTo>
                  <a:cubicBezTo>
                    <a:pt x="7954" y="10157"/>
                    <a:pt x="5619" y="11920"/>
                    <a:pt x="5327" y="13683"/>
                  </a:cubicBezTo>
                  <a:cubicBezTo>
                    <a:pt x="5035" y="15446"/>
                    <a:pt x="6786" y="17210"/>
                    <a:pt x="8830" y="17430"/>
                  </a:cubicBezTo>
                  <a:cubicBezTo>
                    <a:pt x="10873" y="17650"/>
                    <a:pt x="13208" y="16328"/>
                    <a:pt x="14959" y="13904"/>
                  </a:cubicBezTo>
                  <a:cubicBezTo>
                    <a:pt x="16711" y="11479"/>
                    <a:pt x="17878" y="7953"/>
                    <a:pt x="17003" y="5748"/>
                  </a:cubicBezTo>
                  <a:cubicBezTo>
                    <a:pt x="16127" y="3544"/>
                    <a:pt x="13208" y="2663"/>
                    <a:pt x="10581" y="3104"/>
                  </a:cubicBezTo>
                  <a:cubicBezTo>
                    <a:pt x="7954" y="3544"/>
                    <a:pt x="5619" y="5308"/>
                    <a:pt x="3867" y="7291"/>
                  </a:cubicBezTo>
                  <a:cubicBezTo>
                    <a:pt x="2116" y="9275"/>
                    <a:pt x="949" y="11479"/>
                    <a:pt x="1824" y="12361"/>
                  </a:cubicBezTo>
                  <a:cubicBezTo>
                    <a:pt x="2700" y="13242"/>
                    <a:pt x="5619" y="12801"/>
                    <a:pt x="8538" y="1236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599886" y="3959485"/>
              <a:ext cx="241864" cy="28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68" fill="norm" stroke="1" extrusionOk="0">
                  <a:moveTo>
                    <a:pt x="613" y="8318"/>
                  </a:moveTo>
                  <a:cubicBezTo>
                    <a:pt x="238" y="6730"/>
                    <a:pt x="-138" y="5142"/>
                    <a:pt x="50" y="3554"/>
                  </a:cubicBezTo>
                  <a:cubicBezTo>
                    <a:pt x="238" y="1966"/>
                    <a:pt x="989" y="377"/>
                    <a:pt x="2773" y="60"/>
                  </a:cubicBezTo>
                  <a:cubicBezTo>
                    <a:pt x="4558" y="-258"/>
                    <a:pt x="7375" y="695"/>
                    <a:pt x="10005" y="2760"/>
                  </a:cubicBezTo>
                  <a:cubicBezTo>
                    <a:pt x="12634" y="4824"/>
                    <a:pt x="15076" y="8001"/>
                    <a:pt x="16766" y="11018"/>
                  </a:cubicBezTo>
                  <a:cubicBezTo>
                    <a:pt x="18457" y="14036"/>
                    <a:pt x="19396" y="16895"/>
                    <a:pt x="20053" y="18721"/>
                  </a:cubicBezTo>
                  <a:cubicBezTo>
                    <a:pt x="20711" y="20548"/>
                    <a:pt x="21086" y="21342"/>
                    <a:pt x="21274" y="21263"/>
                  </a:cubicBezTo>
                  <a:cubicBezTo>
                    <a:pt x="21462" y="21183"/>
                    <a:pt x="21462" y="20230"/>
                    <a:pt x="21462" y="1927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3688127" y="4108450"/>
              <a:ext cx="11552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1434" y="0"/>
                  </a:moveTo>
                  <a:cubicBezTo>
                    <a:pt x="17507" y="3857"/>
                    <a:pt x="13579" y="7714"/>
                    <a:pt x="10438" y="10800"/>
                  </a:cubicBezTo>
                  <a:cubicBezTo>
                    <a:pt x="7296" y="13886"/>
                    <a:pt x="4939" y="16200"/>
                    <a:pt x="3172" y="17871"/>
                  </a:cubicBezTo>
                  <a:cubicBezTo>
                    <a:pt x="1405" y="19543"/>
                    <a:pt x="227" y="20571"/>
                    <a:pt x="30" y="21086"/>
                  </a:cubicBezTo>
                  <a:cubicBezTo>
                    <a:pt x="-166" y="21600"/>
                    <a:pt x="619" y="21600"/>
                    <a:pt x="1405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848783" y="6104466"/>
              <a:ext cx="2700868" cy="5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169" y="4000"/>
                  </a:moveTo>
                  <a:cubicBezTo>
                    <a:pt x="85" y="3200"/>
                    <a:pt x="0" y="2400"/>
                    <a:pt x="0" y="1600"/>
                  </a:cubicBezTo>
                  <a:cubicBezTo>
                    <a:pt x="0" y="800"/>
                    <a:pt x="85" y="0"/>
                    <a:pt x="305" y="0"/>
                  </a:cubicBezTo>
                  <a:cubicBezTo>
                    <a:pt x="525" y="0"/>
                    <a:pt x="880" y="800"/>
                    <a:pt x="1346" y="1600"/>
                  </a:cubicBezTo>
                  <a:cubicBezTo>
                    <a:pt x="1811" y="2400"/>
                    <a:pt x="2387" y="3200"/>
                    <a:pt x="2962" y="4000"/>
                  </a:cubicBezTo>
                  <a:cubicBezTo>
                    <a:pt x="3538" y="4800"/>
                    <a:pt x="4113" y="5600"/>
                    <a:pt x="4655" y="7200"/>
                  </a:cubicBezTo>
                  <a:cubicBezTo>
                    <a:pt x="5197" y="8800"/>
                    <a:pt x="5705" y="11200"/>
                    <a:pt x="6238" y="14000"/>
                  </a:cubicBezTo>
                  <a:cubicBezTo>
                    <a:pt x="6771" y="16800"/>
                    <a:pt x="7330" y="20000"/>
                    <a:pt x="7948" y="20800"/>
                  </a:cubicBezTo>
                  <a:cubicBezTo>
                    <a:pt x="8566" y="21600"/>
                    <a:pt x="9243" y="20000"/>
                    <a:pt x="9852" y="18800"/>
                  </a:cubicBezTo>
                  <a:cubicBezTo>
                    <a:pt x="10461" y="17600"/>
                    <a:pt x="11003" y="16800"/>
                    <a:pt x="11553" y="16000"/>
                  </a:cubicBezTo>
                  <a:cubicBezTo>
                    <a:pt x="12103" y="15200"/>
                    <a:pt x="12662" y="14400"/>
                    <a:pt x="13271" y="14000"/>
                  </a:cubicBezTo>
                  <a:cubicBezTo>
                    <a:pt x="13881" y="13600"/>
                    <a:pt x="14541" y="13600"/>
                    <a:pt x="15201" y="13600"/>
                  </a:cubicBezTo>
                  <a:cubicBezTo>
                    <a:pt x="15861" y="13600"/>
                    <a:pt x="16522" y="13600"/>
                    <a:pt x="17097" y="13200"/>
                  </a:cubicBezTo>
                  <a:cubicBezTo>
                    <a:pt x="17673" y="12800"/>
                    <a:pt x="18164" y="12000"/>
                    <a:pt x="18587" y="10800"/>
                  </a:cubicBezTo>
                  <a:cubicBezTo>
                    <a:pt x="19010" y="9600"/>
                    <a:pt x="19366" y="8000"/>
                    <a:pt x="19713" y="6400"/>
                  </a:cubicBezTo>
                  <a:cubicBezTo>
                    <a:pt x="20060" y="4800"/>
                    <a:pt x="20398" y="3200"/>
                    <a:pt x="20661" y="2000"/>
                  </a:cubicBezTo>
                  <a:cubicBezTo>
                    <a:pt x="20923" y="800"/>
                    <a:pt x="21109" y="0"/>
                    <a:pt x="21245" y="0"/>
                  </a:cubicBezTo>
                  <a:cubicBezTo>
                    <a:pt x="21380" y="0"/>
                    <a:pt x="21465" y="800"/>
                    <a:pt x="21515" y="2400"/>
                  </a:cubicBezTo>
                  <a:cubicBezTo>
                    <a:pt x="21566" y="4000"/>
                    <a:pt x="21583" y="6400"/>
                    <a:pt x="21600" y="88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3493226" y="4400550"/>
              <a:ext cx="37375" cy="178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21188" y="0"/>
                  </a:moveTo>
                  <a:cubicBezTo>
                    <a:pt x="17588" y="102"/>
                    <a:pt x="13988" y="205"/>
                    <a:pt x="12188" y="397"/>
                  </a:cubicBezTo>
                  <a:cubicBezTo>
                    <a:pt x="10388" y="589"/>
                    <a:pt x="10388" y="871"/>
                    <a:pt x="9188" y="1217"/>
                  </a:cubicBezTo>
                  <a:cubicBezTo>
                    <a:pt x="7988" y="1563"/>
                    <a:pt x="5588" y="1973"/>
                    <a:pt x="4988" y="2485"/>
                  </a:cubicBezTo>
                  <a:cubicBezTo>
                    <a:pt x="4388" y="2998"/>
                    <a:pt x="5588" y="3613"/>
                    <a:pt x="6788" y="4266"/>
                  </a:cubicBezTo>
                  <a:cubicBezTo>
                    <a:pt x="7988" y="4920"/>
                    <a:pt x="9188" y="5611"/>
                    <a:pt x="9788" y="6470"/>
                  </a:cubicBezTo>
                  <a:cubicBezTo>
                    <a:pt x="10388" y="7328"/>
                    <a:pt x="10388" y="8353"/>
                    <a:pt x="10988" y="9186"/>
                  </a:cubicBezTo>
                  <a:cubicBezTo>
                    <a:pt x="11588" y="10019"/>
                    <a:pt x="12788" y="10659"/>
                    <a:pt x="13388" y="11389"/>
                  </a:cubicBezTo>
                  <a:cubicBezTo>
                    <a:pt x="13988" y="12120"/>
                    <a:pt x="13988" y="12940"/>
                    <a:pt x="13388" y="13747"/>
                  </a:cubicBezTo>
                  <a:cubicBezTo>
                    <a:pt x="12788" y="14554"/>
                    <a:pt x="11588" y="15348"/>
                    <a:pt x="10388" y="16014"/>
                  </a:cubicBezTo>
                  <a:cubicBezTo>
                    <a:pt x="9188" y="16680"/>
                    <a:pt x="7988" y="17219"/>
                    <a:pt x="6188" y="17821"/>
                  </a:cubicBezTo>
                  <a:cubicBezTo>
                    <a:pt x="4388" y="18423"/>
                    <a:pt x="1988" y="19089"/>
                    <a:pt x="788" y="19614"/>
                  </a:cubicBezTo>
                  <a:cubicBezTo>
                    <a:pt x="-412" y="20140"/>
                    <a:pt x="-412" y="20524"/>
                    <a:pt x="1988" y="20831"/>
                  </a:cubicBezTo>
                  <a:cubicBezTo>
                    <a:pt x="4388" y="21139"/>
                    <a:pt x="9188" y="21369"/>
                    <a:pt x="1398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3461693" y="4338229"/>
              <a:ext cx="102860" cy="69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0776" fill="norm" stroke="1" extrusionOk="0">
                  <a:moveTo>
                    <a:pt x="16655" y="9175"/>
                  </a:moveTo>
                  <a:cubicBezTo>
                    <a:pt x="15791" y="5999"/>
                    <a:pt x="14927" y="2822"/>
                    <a:pt x="13415" y="1234"/>
                  </a:cubicBezTo>
                  <a:cubicBezTo>
                    <a:pt x="11903" y="-354"/>
                    <a:pt x="9743" y="-354"/>
                    <a:pt x="8015" y="917"/>
                  </a:cubicBezTo>
                  <a:cubicBezTo>
                    <a:pt x="6287" y="2187"/>
                    <a:pt x="4991" y="4728"/>
                    <a:pt x="3479" y="7270"/>
                  </a:cubicBezTo>
                  <a:cubicBezTo>
                    <a:pt x="1967" y="9811"/>
                    <a:pt x="239" y="12352"/>
                    <a:pt x="23" y="14893"/>
                  </a:cubicBezTo>
                  <a:cubicBezTo>
                    <a:pt x="-193" y="17434"/>
                    <a:pt x="1103" y="19975"/>
                    <a:pt x="3047" y="20611"/>
                  </a:cubicBezTo>
                  <a:cubicBezTo>
                    <a:pt x="4991" y="21246"/>
                    <a:pt x="7583" y="19975"/>
                    <a:pt x="9527" y="18070"/>
                  </a:cubicBezTo>
                  <a:cubicBezTo>
                    <a:pt x="11471" y="16164"/>
                    <a:pt x="12767" y="13622"/>
                    <a:pt x="13847" y="10764"/>
                  </a:cubicBezTo>
                  <a:cubicBezTo>
                    <a:pt x="14927" y="7905"/>
                    <a:pt x="15791" y="4728"/>
                    <a:pt x="15143" y="2822"/>
                  </a:cubicBezTo>
                  <a:cubicBezTo>
                    <a:pt x="14495" y="917"/>
                    <a:pt x="12335" y="281"/>
                    <a:pt x="10175" y="281"/>
                  </a:cubicBezTo>
                  <a:cubicBezTo>
                    <a:pt x="8015" y="281"/>
                    <a:pt x="5855" y="917"/>
                    <a:pt x="4127" y="2822"/>
                  </a:cubicBezTo>
                  <a:cubicBezTo>
                    <a:pt x="2399" y="4728"/>
                    <a:pt x="1103" y="7905"/>
                    <a:pt x="1319" y="10446"/>
                  </a:cubicBezTo>
                  <a:cubicBezTo>
                    <a:pt x="1535" y="12987"/>
                    <a:pt x="3263" y="14893"/>
                    <a:pt x="5423" y="15846"/>
                  </a:cubicBezTo>
                  <a:cubicBezTo>
                    <a:pt x="7583" y="16799"/>
                    <a:pt x="10175" y="16799"/>
                    <a:pt x="12551" y="16799"/>
                  </a:cubicBezTo>
                  <a:cubicBezTo>
                    <a:pt x="14927" y="16799"/>
                    <a:pt x="17087" y="16799"/>
                    <a:pt x="18383" y="15211"/>
                  </a:cubicBezTo>
                  <a:cubicBezTo>
                    <a:pt x="19679" y="13622"/>
                    <a:pt x="20111" y="10446"/>
                    <a:pt x="19463" y="7905"/>
                  </a:cubicBezTo>
                  <a:cubicBezTo>
                    <a:pt x="18815" y="5364"/>
                    <a:pt x="17087" y="3458"/>
                    <a:pt x="14711" y="2505"/>
                  </a:cubicBezTo>
                  <a:cubicBezTo>
                    <a:pt x="12335" y="1552"/>
                    <a:pt x="9311" y="1552"/>
                    <a:pt x="7799" y="3458"/>
                  </a:cubicBezTo>
                  <a:cubicBezTo>
                    <a:pt x="6287" y="5364"/>
                    <a:pt x="6287" y="9175"/>
                    <a:pt x="7583" y="12034"/>
                  </a:cubicBezTo>
                  <a:cubicBezTo>
                    <a:pt x="8879" y="14893"/>
                    <a:pt x="11471" y="16799"/>
                    <a:pt x="13847" y="18070"/>
                  </a:cubicBezTo>
                  <a:cubicBezTo>
                    <a:pt x="16223" y="19340"/>
                    <a:pt x="18383" y="19975"/>
                    <a:pt x="19679" y="18705"/>
                  </a:cubicBezTo>
                  <a:cubicBezTo>
                    <a:pt x="20975" y="17434"/>
                    <a:pt x="21407" y="14258"/>
                    <a:pt x="20543" y="12352"/>
                  </a:cubicBezTo>
                  <a:cubicBezTo>
                    <a:pt x="19679" y="10446"/>
                    <a:pt x="17519" y="9811"/>
                    <a:pt x="15575" y="10764"/>
                  </a:cubicBezTo>
                  <a:cubicBezTo>
                    <a:pt x="13631" y="11717"/>
                    <a:pt x="11903" y="14258"/>
                    <a:pt x="10175" y="1679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3543299" y="4378236"/>
              <a:ext cx="7378701" cy="171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fill="norm" stroke="1" extrusionOk="0">
                  <a:moveTo>
                    <a:pt x="0" y="281"/>
                  </a:moveTo>
                  <a:cubicBezTo>
                    <a:pt x="6" y="148"/>
                    <a:pt x="12" y="15"/>
                    <a:pt x="25" y="1"/>
                  </a:cubicBezTo>
                  <a:cubicBezTo>
                    <a:pt x="37" y="-12"/>
                    <a:pt x="56" y="94"/>
                    <a:pt x="112" y="307"/>
                  </a:cubicBezTo>
                  <a:cubicBezTo>
                    <a:pt x="167" y="520"/>
                    <a:pt x="260" y="839"/>
                    <a:pt x="328" y="1092"/>
                  </a:cubicBezTo>
                  <a:cubicBezTo>
                    <a:pt x="397" y="1345"/>
                    <a:pt x="440" y="1531"/>
                    <a:pt x="505" y="1903"/>
                  </a:cubicBezTo>
                  <a:cubicBezTo>
                    <a:pt x="570" y="2276"/>
                    <a:pt x="657" y="2834"/>
                    <a:pt x="744" y="3366"/>
                  </a:cubicBezTo>
                  <a:cubicBezTo>
                    <a:pt x="830" y="3898"/>
                    <a:pt x="917" y="4404"/>
                    <a:pt x="988" y="4883"/>
                  </a:cubicBezTo>
                  <a:cubicBezTo>
                    <a:pt x="1060" y="5361"/>
                    <a:pt x="1115" y="5814"/>
                    <a:pt x="1180" y="6173"/>
                  </a:cubicBezTo>
                  <a:cubicBezTo>
                    <a:pt x="1245" y="6532"/>
                    <a:pt x="1320" y="6798"/>
                    <a:pt x="1422" y="7144"/>
                  </a:cubicBezTo>
                  <a:cubicBezTo>
                    <a:pt x="1524" y="7489"/>
                    <a:pt x="1654" y="7915"/>
                    <a:pt x="1791" y="8314"/>
                  </a:cubicBezTo>
                  <a:cubicBezTo>
                    <a:pt x="1927" y="8713"/>
                    <a:pt x="2070" y="9086"/>
                    <a:pt x="2221" y="9485"/>
                  </a:cubicBezTo>
                  <a:cubicBezTo>
                    <a:pt x="2373" y="9884"/>
                    <a:pt x="2534" y="10309"/>
                    <a:pt x="2689" y="10682"/>
                  </a:cubicBezTo>
                  <a:cubicBezTo>
                    <a:pt x="2844" y="11054"/>
                    <a:pt x="2993" y="11373"/>
                    <a:pt x="3172" y="11799"/>
                  </a:cubicBezTo>
                  <a:cubicBezTo>
                    <a:pt x="3352" y="12224"/>
                    <a:pt x="3563" y="12756"/>
                    <a:pt x="3752" y="13209"/>
                  </a:cubicBezTo>
                  <a:cubicBezTo>
                    <a:pt x="3941" y="13661"/>
                    <a:pt x="4108" y="14033"/>
                    <a:pt x="4282" y="14379"/>
                  </a:cubicBezTo>
                  <a:cubicBezTo>
                    <a:pt x="4455" y="14725"/>
                    <a:pt x="4635" y="15044"/>
                    <a:pt x="4818" y="15310"/>
                  </a:cubicBezTo>
                  <a:cubicBezTo>
                    <a:pt x="5000" y="15576"/>
                    <a:pt x="5186" y="15789"/>
                    <a:pt x="5363" y="15988"/>
                  </a:cubicBezTo>
                  <a:cubicBezTo>
                    <a:pt x="5539" y="16188"/>
                    <a:pt x="5707" y="16374"/>
                    <a:pt x="5883" y="16534"/>
                  </a:cubicBezTo>
                  <a:cubicBezTo>
                    <a:pt x="6060" y="16693"/>
                    <a:pt x="6246" y="16826"/>
                    <a:pt x="6450" y="16959"/>
                  </a:cubicBezTo>
                  <a:cubicBezTo>
                    <a:pt x="6655" y="17092"/>
                    <a:pt x="6878" y="17225"/>
                    <a:pt x="7085" y="17332"/>
                  </a:cubicBezTo>
                  <a:cubicBezTo>
                    <a:pt x="7293" y="17438"/>
                    <a:pt x="7485" y="17518"/>
                    <a:pt x="7690" y="17611"/>
                  </a:cubicBezTo>
                  <a:cubicBezTo>
                    <a:pt x="7894" y="17704"/>
                    <a:pt x="8111" y="17811"/>
                    <a:pt x="8325" y="17904"/>
                  </a:cubicBezTo>
                  <a:cubicBezTo>
                    <a:pt x="8538" y="17997"/>
                    <a:pt x="8749" y="18077"/>
                    <a:pt x="8957" y="18156"/>
                  </a:cubicBezTo>
                  <a:cubicBezTo>
                    <a:pt x="9164" y="18236"/>
                    <a:pt x="9369" y="18316"/>
                    <a:pt x="9582" y="18369"/>
                  </a:cubicBezTo>
                  <a:cubicBezTo>
                    <a:pt x="9796" y="18422"/>
                    <a:pt x="10019" y="18449"/>
                    <a:pt x="10255" y="18462"/>
                  </a:cubicBezTo>
                  <a:cubicBezTo>
                    <a:pt x="10490" y="18476"/>
                    <a:pt x="10738" y="18476"/>
                    <a:pt x="10995" y="18476"/>
                  </a:cubicBezTo>
                  <a:cubicBezTo>
                    <a:pt x="11252" y="18476"/>
                    <a:pt x="11519" y="18476"/>
                    <a:pt x="11751" y="18502"/>
                  </a:cubicBezTo>
                  <a:cubicBezTo>
                    <a:pt x="11983" y="18529"/>
                    <a:pt x="12182" y="18582"/>
                    <a:pt x="12399" y="18622"/>
                  </a:cubicBezTo>
                  <a:cubicBezTo>
                    <a:pt x="12615" y="18662"/>
                    <a:pt x="12851" y="18688"/>
                    <a:pt x="13071" y="18742"/>
                  </a:cubicBezTo>
                  <a:cubicBezTo>
                    <a:pt x="13291" y="18795"/>
                    <a:pt x="13495" y="18875"/>
                    <a:pt x="13706" y="18955"/>
                  </a:cubicBezTo>
                  <a:cubicBezTo>
                    <a:pt x="13917" y="19034"/>
                    <a:pt x="14134" y="19114"/>
                    <a:pt x="14357" y="19207"/>
                  </a:cubicBezTo>
                  <a:cubicBezTo>
                    <a:pt x="14580" y="19300"/>
                    <a:pt x="14809" y="19407"/>
                    <a:pt x="15048" y="19526"/>
                  </a:cubicBezTo>
                  <a:cubicBezTo>
                    <a:pt x="15286" y="19646"/>
                    <a:pt x="15534" y="19779"/>
                    <a:pt x="15776" y="19886"/>
                  </a:cubicBezTo>
                  <a:cubicBezTo>
                    <a:pt x="16017" y="19992"/>
                    <a:pt x="16253" y="20072"/>
                    <a:pt x="16482" y="20165"/>
                  </a:cubicBezTo>
                  <a:cubicBezTo>
                    <a:pt x="16711" y="20258"/>
                    <a:pt x="16934" y="20364"/>
                    <a:pt x="17157" y="20457"/>
                  </a:cubicBezTo>
                  <a:cubicBezTo>
                    <a:pt x="17380" y="20551"/>
                    <a:pt x="17603" y="20630"/>
                    <a:pt x="17833" y="20684"/>
                  </a:cubicBezTo>
                  <a:cubicBezTo>
                    <a:pt x="18062" y="20737"/>
                    <a:pt x="18297" y="20763"/>
                    <a:pt x="18530" y="20777"/>
                  </a:cubicBezTo>
                  <a:cubicBezTo>
                    <a:pt x="18762" y="20790"/>
                    <a:pt x="18991" y="20790"/>
                    <a:pt x="19214" y="20817"/>
                  </a:cubicBezTo>
                  <a:cubicBezTo>
                    <a:pt x="19438" y="20843"/>
                    <a:pt x="19654" y="20896"/>
                    <a:pt x="19862" y="20950"/>
                  </a:cubicBezTo>
                  <a:cubicBezTo>
                    <a:pt x="20070" y="21003"/>
                    <a:pt x="20268" y="21056"/>
                    <a:pt x="20454" y="21122"/>
                  </a:cubicBezTo>
                  <a:cubicBezTo>
                    <a:pt x="20640" y="21189"/>
                    <a:pt x="20813" y="21269"/>
                    <a:pt x="21002" y="21349"/>
                  </a:cubicBezTo>
                  <a:cubicBezTo>
                    <a:pt x="21191" y="21428"/>
                    <a:pt x="21396" y="21508"/>
                    <a:pt x="21600" y="2158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954671" y="5563658"/>
              <a:ext cx="515479" cy="7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639" fill="norm" stroke="1" extrusionOk="0">
                  <a:moveTo>
                    <a:pt x="2438" y="8948"/>
                  </a:moveTo>
                  <a:cubicBezTo>
                    <a:pt x="1995" y="8331"/>
                    <a:pt x="1552" y="7714"/>
                    <a:pt x="1066" y="6171"/>
                  </a:cubicBezTo>
                  <a:cubicBezTo>
                    <a:pt x="579" y="4628"/>
                    <a:pt x="48" y="2160"/>
                    <a:pt x="3" y="925"/>
                  </a:cubicBezTo>
                  <a:cubicBezTo>
                    <a:pt x="-41" y="-309"/>
                    <a:pt x="402" y="-309"/>
                    <a:pt x="2261" y="925"/>
                  </a:cubicBezTo>
                  <a:cubicBezTo>
                    <a:pt x="4120" y="2160"/>
                    <a:pt x="7395" y="4628"/>
                    <a:pt x="10538" y="8331"/>
                  </a:cubicBezTo>
                  <a:cubicBezTo>
                    <a:pt x="13680" y="12034"/>
                    <a:pt x="16690" y="16971"/>
                    <a:pt x="18505" y="19131"/>
                  </a:cubicBezTo>
                  <a:cubicBezTo>
                    <a:pt x="20320" y="21291"/>
                    <a:pt x="20939" y="20674"/>
                    <a:pt x="21559" y="2005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885950" y="5245099"/>
              <a:ext cx="1524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0100" y="21333"/>
                    <a:pt x="18600" y="21067"/>
                    <a:pt x="16500" y="19667"/>
                  </a:cubicBezTo>
                  <a:cubicBezTo>
                    <a:pt x="14400" y="18267"/>
                    <a:pt x="11700" y="15733"/>
                    <a:pt x="8850" y="12267"/>
                  </a:cubicBezTo>
                  <a:cubicBezTo>
                    <a:pt x="6000" y="8800"/>
                    <a:pt x="3000" y="44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2184400" y="5327650"/>
              <a:ext cx="952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840" y="16480"/>
                    <a:pt x="10080" y="11360"/>
                    <a:pt x="6480" y="7760"/>
                  </a:cubicBezTo>
                  <a:cubicBezTo>
                    <a:pt x="2880" y="4160"/>
                    <a:pt x="1440" y="208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892299" y="5016500"/>
              <a:ext cx="421491" cy="18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89" fill="norm" stroke="1" extrusionOk="0">
                  <a:moveTo>
                    <a:pt x="0" y="0"/>
                  </a:moveTo>
                  <a:cubicBezTo>
                    <a:pt x="324" y="2483"/>
                    <a:pt x="648" y="4966"/>
                    <a:pt x="2430" y="8193"/>
                  </a:cubicBezTo>
                  <a:cubicBezTo>
                    <a:pt x="4212" y="11421"/>
                    <a:pt x="7452" y="15393"/>
                    <a:pt x="10314" y="17876"/>
                  </a:cubicBezTo>
                  <a:cubicBezTo>
                    <a:pt x="13176" y="20359"/>
                    <a:pt x="15660" y="21352"/>
                    <a:pt x="17442" y="21476"/>
                  </a:cubicBezTo>
                  <a:cubicBezTo>
                    <a:pt x="19224" y="21600"/>
                    <a:pt x="20304" y="20855"/>
                    <a:pt x="20898" y="19862"/>
                  </a:cubicBezTo>
                  <a:cubicBezTo>
                    <a:pt x="21492" y="18869"/>
                    <a:pt x="21600" y="17628"/>
                    <a:pt x="21438" y="16386"/>
                  </a:cubicBezTo>
                  <a:cubicBezTo>
                    <a:pt x="21276" y="15145"/>
                    <a:pt x="20844" y="13903"/>
                    <a:pt x="20412" y="1266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2067792" y="4825999"/>
              <a:ext cx="161058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31" fill="norm" stroke="1" extrusionOk="0">
                  <a:moveTo>
                    <a:pt x="7880" y="21262"/>
                  </a:moveTo>
                  <a:cubicBezTo>
                    <a:pt x="6477" y="21431"/>
                    <a:pt x="5075" y="21600"/>
                    <a:pt x="4093" y="21094"/>
                  </a:cubicBezTo>
                  <a:cubicBezTo>
                    <a:pt x="3111" y="20588"/>
                    <a:pt x="2550" y="19406"/>
                    <a:pt x="2270" y="18394"/>
                  </a:cubicBezTo>
                  <a:cubicBezTo>
                    <a:pt x="1989" y="17381"/>
                    <a:pt x="1989" y="16538"/>
                    <a:pt x="2550" y="15862"/>
                  </a:cubicBezTo>
                  <a:cubicBezTo>
                    <a:pt x="3111" y="15187"/>
                    <a:pt x="4233" y="14681"/>
                    <a:pt x="6758" y="15103"/>
                  </a:cubicBezTo>
                  <a:cubicBezTo>
                    <a:pt x="9283" y="15525"/>
                    <a:pt x="13210" y="16875"/>
                    <a:pt x="15594" y="17887"/>
                  </a:cubicBezTo>
                  <a:cubicBezTo>
                    <a:pt x="17979" y="18900"/>
                    <a:pt x="18820" y="19575"/>
                    <a:pt x="18400" y="19997"/>
                  </a:cubicBezTo>
                  <a:cubicBezTo>
                    <a:pt x="17979" y="20419"/>
                    <a:pt x="16296" y="20588"/>
                    <a:pt x="13490" y="19406"/>
                  </a:cubicBezTo>
                  <a:cubicBezTo>
                    <a:pt x="10685" y="18225"/>
                    <a:pt x="6758" y="15694"/>
                    <a:pt x="4374" y="14006"/>
                  </a:cubicBezTo>
                  <a:cubicBezTo>
                    <a:pt x="1989" y="12319"/>
                    <a:pt x="1148" y="11475"/>
                    <a:pt x="587" y="10631"/>
                  </a:cubicBezTo>
                  <a:cubicBezTo>
                    <a:pt x="26" y="9788"/>
                    <a:pt x="-255" y="8944"/>
                    <a:pt x="306" y="8691"/>
                  </a:cubicBezTo>
                  <a:cubicBezTo>
                    <a:pt x="867" y="8437"/>
                    <a:pt x="2270" y="8775"/>
                    <a:pt x="4514" y="9281"/>
                  </a:cubicBezTo>
                  <a:cubicBezTo>
                    <a:pt x="6758" y="9788"/>
                    <a:pt x="9844" y="10462"/>
                    <a:pt x="12228" y="10800"/>
                  </a:cubicBezTo>
                  <a:cubicBezTo>
                    <a:pt x="14613" y="11137"/>
                    <a:pt x="16296" y="11137"/>
                    <a:pt x="17979" y="9872"/>
                  </a:cubicBezTo>
                  <a:cubicBezTo>
                    <a:pt x="19662" y="8606"/>
                    <a:pt x="21345" y="6075"/>
                    <a:pt x="21345" y="4219"/>
                  </a:cubicBezTo>
                  <a:cubicBezTo>
                    <a:pt x="21345" y="2362"/>
                    <a:pt x="19662" y="1181"/>
                    <a:pt x="17979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917700" y="4700652"/>
              <a:ext cx="400050" cy="8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35" fill="norm" stroke="1" extrusionOk="0">
                  <a:moveTo>
                    <a:pt x="0" y="18555"/>
                  </a:moveTo>
                  <a:cubicBezTo>
                    <a:pt x="2971" y="11179"/>
                    <a:pt x="5943" y="3803"/>
                    <a:pt x="8857" y="1169"/>
                  </a:cubicBezTo>
                  <a:cubicBezTo>
                    <a:pt x="11771" y="-1465"/>
                    <a:pt x="14629" y="642"/>
                    <a:pt x="16743" y="4594"/>
                  </a:cubicBezTo>
                  <a:cubicBezTo>
                    <a:pt x="18857" y="8545"/>
                    <a:pt x="20229" y="14340"/>
                    <a:pt x="21600" y="2013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2139950" y="4140200"/>
              <a:ext cx="19050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9938"/>
                  </a:moveTo>
                  <a:cubicBezTo>
                    <a:pt x="19200" y="20769"/>
                    <a:pt x="16800" y="21600"/>
                    <a:pt x="14400" y="21600"/>
                  </a:cubicBezTo>
                  <a:cubicBezTo>
                    <a:pt x="12000" y="21600"/>
                    <a:pt x="9600" y="20769"/>
                    <a:pt x="7200" y="18336"/>
                  </a:cubicBezTo>
                  <a:cubicBezTo>
                    <a:pt x="4800" y="15903"/>
                    <a:pt x="2400" y="11868"/>
                    <a:pt x="1200" y="8545"/>
                  </a:cubicBezTo>
                  <a:cubicBezTo>
                    <a:pt x="0" y="5222"/>
                    <a:pt x="0" y="2611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2039802" y="4006627"/>
              <a:ext cx="233499" cy="18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818" fill="norm" stroke="1" extrusionOk="0">
                  <a:moveTo>
                    <a:pt x="2201" y="18141"/>
                  </a:moveTo>
                  <a:cubicBezTo>
                    <a:pt x="1423" y="19534"/>
                    <a:pt x="644" y="20928"/>
                    <a:pt x="255" y="20812"/>
                  </a:cubicBezTo>
                  <a:cubicBezTo>
                    <a:pt x="-134" y="20696"/>
                    <a:pt x="-134" y="19070"/>
                    <a:pt x="644" y="15470"/>
                  </a:cubicBezTo>
                  <a:cubicBezTo>
                    <a:pt x="1423" y="11870"/>
                    <a:pt x="2980" y="6296"/>
                    <a:pt x="4147" y="3160"/>
                  </a:cubicBezTo>
                  <a:cubicBezTo>
                    <a:pt x="5315" y="25"/>
                    <a:pt x="6093" y="-672"/>
                    <a:pt x="7844" y="605"/>
                  </a:cubicBezTo>
                  <a:cubicBezTo>
                    <a:pt x="9596" y="1883"/>
                    <a:pt x="12320" y="5134"/>
                    <a:pt x="14752" y="8734"/>
                  </a:cubicBezTo>
                  <a:cubicBezTo>
                    <a:pt x="17185" y="12334"/>
                    <a:pt x="19325" y="16283"/>
                    <a:pt x="21466" y="2023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266699" y="6066366"/>
              <a:ext cx="3268534" cy="12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08" fill="norm" stroke="1" extrusionOk="0">
                  <a:moveTo>
                    <a:pt x="0" y="6224"/>
                  </a:moveTo>
                  <a:cubicBezTo>
                    <a:pt x="377" y="4393"/>
                    <a:pt x="755" y="2563"/>
                    <a:pt x="1160" y="1464"/>
                  </a:cubicBezTo>
                  <a:cubicBezTo>
                    <a:pt x="1566" y="366"/>
                    <a:pt x="1999" y="0"/>
                    <a:pt x="2496" y="0"/>
                  </a:cubicBezTo>
                  <a:cubicBezTo>
                    <a:pt x="2992" y="0"/>
                    <a:pt x="3551" y="366"/>
                    <a:pt x="4054" y="549"/>
                  </a:cubicBezTo>
                  <a:cubicBezTo>
                    <a:pt x="4558" y="732"/>
                    <a:pt x="5005" y="732"/>
                    <a:pt x="5508" y="732"/>
                  </a:cubicBezTo>
                  <a:cubicBezTo>
                    <a:pt x="6012" y="732"/>
                    <a:pt x="6571" y="732"/>
                    <a:pt x="7039" y="1281"/>
                  </a:cubicBezTo>
                  <a:cubicBezTo>
                    <a:pt x="7508" y="1831"/>
                    <a:pt x="7885" y="2929"/>
                    <a:pt x="8242" y="3661"/>
                  </a:cubicBezTo>
                  <a:cubicBezTo>
                    <a:pt x="8598" y="4393"/>
                    <a:pt x="8934" y="4759"/>
                    <a:pt x="9325" y="5308"/>
                  </a:cubicBezTo>
                  <a:cubicBezTo>
                    <a:pt x="9717" y="5858"/>
                    <a:pt x="10164" y="6590"/>
                    <a:pt x="10674" y="6956"/>
                  </a:cubicBezTo>
                  <a:cubicBezTo>
                    <a:pt x="11184" y="7322"/>
                    <a:pt x="11758" y="7322"/>
                    <a:pt x="12233" y="6956"/>
                  </a:cubicBezTo>
                  <a:cubicBezTo>
                    <a:pt x="12708" y="6590"/>
                    <a:pt x="13086" y="5858"/>
                    <a:pt x="13449" y="5675"/>
                  </a:cubicBezTo>
                  <a:cubicBezTo>
                    <a:pt x="13813" y="5492"/>
                    <a:pt x="14162" y="5858"/>
                    <a:pt x="14540" y="6407"/>
                  </a:cubicBezTo>
                  <a:cubicBezTo>
                    <a:pt x="14917" y="6956"/>
                    <a:pt x="15323" y="7688"/>
                    <a:pt x="15735" y="7871"/>
                  </a:cubicBezTo>
                  <a:cubicBezTo>
                    <a:pt x="16148" y="8054"/>
                    <a:pt x="16567" y="7688"/>
                    <a:pt x="16951" y="8054"/>
                  </a:cubicBezTo>
                  <a:cubicBezTo>
                    <a:pt x="17336" y="8420"/>
                    <a:pt x="17685" y="9519"/>
                    <a:pt x="18049" y="10800"/>
                  </a:cubicBezTo>
                  <a:cubicBezTo>
                    <a:pt x="18412" y="12081"/>
                    <a:pt x="18790" y="13546"/>
                    <a:pt x="19153" y="15010"/>
                  </a:cubicBezTo>
                  <a:cubicBezTo>
                    <a:pt x="19517" y="16475"/>
                    <a:pt x="19866" y="17939"/>
                    <a:pt x="20209" y="19037"/>
                  </a:cubicBezTo>
                  <a:cubicBezTo>
                    <a:pt x="20551" y="20136"/>
                    <a:pt x="20887" y="20868"/>
                    <a:pt x="21090" y="21234"/>
                  </a:cubicBezTo>
                  <a:cubicBezTo>
                    <a:pt x="21292" y="21600"/>
                    <a:pt x="21362" y="21600"/>
                    <a:pt x="21432" y="21234"/>
                  </a:cubicBezTo>
                  <a:cubicBezTo>
                    <a:pt x="21502" y="20868"/>
                    <a:pt x="21572" y="20136"/>
                    <a:pt x="21586" y="19037"/>
                  </a:cubicBezTo>
                  <a:cubicBezTo>
                    <a:pt x="21600" y="17939"/>
                    <a:pt x="21558" y="16475"/>
                    <a:pt x="21467" y="15010"/>
                  </a:cubicBezTo>
                  <a:cubicBezTo>
                    <a:pt x="21376" y="13546"/>
                    <a:pt x="21237" y="12081"/>
                    <a:pt x="21097" y="11349"/>
                  </a:cubicBezTo>
                  <a:cubicBezTo>
                    <a:pt x="20957" y="10617"/>
                    <a:pt x="20817" y="10617"/>
                    <a:pt x="20782" y="10983"/>
                  </a:cubicBezTo>
                  <a:cubicBezTo>
                    <a:pt x="20747" y="11349"/>
                    <a:pt x="20817" y="12081"/>
                    <a:pt x="20887" y="12447"/>
                  </a:cubicBezTo>
                  <a:cubicBezTo>
                    <a:pt x="20957" y="12814"/>
                    <a:pt x="21027" y="12814"/>
                    <a:pt x="21062" y="12081"/>
                  </a:cubicBezTo>
                  <a:cubicBezTo>
                    <a:pt x="21097" y="11349"/>
                    <a:pt x="21097" y="9885"/>
                    <a:pt x="21097" y="842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9429749" y="4048306"/>
              <a:ext cx="1212851" cy="5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1018" y="18930"/>
                  </a:moveTo>
                  <a:cubicBezTo>
                    <a:pt x="829" y="18930"/>
                    <a:pt x="641" y="18930"/>
                    <a:pt x="434" y="19302"/>
                  </a:cubicBezTo>
                  <a:cubicBezTo>
                    <a:pt x="226" y="19674"/>
                    <a:pt x="0" y="20419"/>
                    <a:pt x="0" y="20792"/>
                  </a:cubicBezTo>
                  <a:cubicBezTo>
                    <a:pt x="0" y="21164"/>
                    <a:pt x="226" y="21164"/>
                    <a:pt x="1018" y="20419"/>
                  </a:cubicBezTo>
                  <a:cubicBezTo>
                    <a:pt x="1809" y="19674"/>
                    <a:pt x="3166" y="18185"/>
                    <a:pt x="4486" y="16695"/>
                  </a:cubicBezTo>
                  <a:cubicBezTo>
                    <a:pt x="5805" y="15205"/>
                    <a:pt x="7087" y="13716"/>
                    <a:pt x="8425" y="12226"/>
                  </a:cubicBezTo>
                  <a:cubicBezTo>
                    <a:pt x="9763" y="10736"/>
                    <a:pt x="11158" y="9247"/>
                    <a:pt x="12553" y="8130"/>
                  </a:cubicBezTo>
                  <a:cubicBezTo>
                    <a:pt x="13948" y="7012"/>
                    <a:pt x="15342" y="6267"/>
                    <a:pt x="16568" y="4778"/>
                  </a:cubicBezTo>
                  <a:cubicBezTo>
                    <a:pt x="17793" y="3288"/>
                    <a:pt x="18848" y="1054"/>
                    <a:pt x="19659" y="309"/>
                  </a:cubicBezTo>
                  <a:cubicBezTo>
                    <a:pt x="20469" y="-436"/>
                    <a:pt x="21035" y="309"/>
                    <a:pt x="21600" y="105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0906622" y="3619500"/>
              <a:ext cx="21729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8375" y="0"/>
                  </a:moveTo>
                  <a:cubicBezTo>
                    <a:pt x="6412" y="4846"/>
                    <a:pt x="4448" y="9692"/>
                    <a:pt x="2484" y="13085"/>
                  </a:cubicBezTo>
                  <a:cubicBezTo>
                    <a:pt x="521" y="16477"/>
                    <a:pt x="-1443" y="18415"/>
                    <a:pt x="1502" y="19592"/>
                  </a:cubicBezTo>
                  <a:cubicBezTo>
                    <a:pt x="4448" y="20769"/>
                    <a:pt x="12302" y="21185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3441776" y="6027596"/>
              <a:ext cx="133259" cy="14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060" fill="norm" stroke="1" extrusionOk="0">
                  <a:moveTo>
                    <a:pt x="11951" y="9312"/>
                  </a:moveTo>
                  <a:cubicBezTo>
                    <a:pt x="11619" y="7724"/>
                    <a:pt x="11287" y="6136"/>
                    <a:pt x="10290" y="5342"/>
                  </a:cubicBezTo>
                  <a:cubicBezTo>
                    <a:pt x="9293" y="4548"/>
                    <a:pt x="7631" y="4548"/>
                    <a:pt x="6136" y="5659"/>
                  </a:cubicBezTo>
                  <a:cubicBezTo>
                    <a:pt x="4641" y="6771"/>
                    <a:pt x="3311" y="8995"/>
                    <a:pt x="2647" y="11059"/>
                  </a:cubicBezTo>
                  <a:cubicBezTo>
                    <a:pt x="1982" y="13124"/>
                    <a:pt x="1982" y="15030"/>
                    <a:pt x="2813" y="15983"/>
                  </a:cubicBezTo>
                  <a:cubicBezTo>
                    <a:pt x="3644" y="16936"/>
                    <a:pt x="5305" y="16936"/>
                    <a:pt x="7631" y="15824"/>
                  </a:cubicBezTo>
                  <a:cubicBezTo>
                    <a:pt x="9958" y="14712"/>
                    <a:pt x="12948" y="12489"/>
                    <a:pt x="14776" y="10424"/>
                  </a:cubicBezTo>
                  <a:cubicBezTo>
                    <a:pt x="16604" y="8359"/>
                    <a:pt x="17268" y="6454"/>
                    <a:pt x="17601" y="4707"/>
                  </a:cubicBezTo>
                  <a:cubicBezTo>
                    <a:pt x="17933" y="2959"/>
                    <a:pt x="17933" y="1371"/>
                    <a:pt x="16936" y="577"/>
                  </a:cubicBezTo>
                  <a:cubicBezTo>
                    <a:pt x="15939" y="-217"/>
                    <a:pt x="13945" y="-217"/>
                    <a:pt x="12284" y="736"/>
                  </a:cubicBezTo>
                  <a:cubicBezTo>
                    <a:pt x="10622" y="1689"/>
                    <a:pt x="9293" y="3595"/>
                    <a:pt x="8794" y="6295"/>
                  </a:cubicBezTo>
                  <a:cubicBezTo>
                    <a:pt x="8296" y="8995"/>
                    <a:pt x="8628" y="12489"/>
                    <a:pt x="9625" y="14395"/>
                  </a:cubicBezTo>
                  <a:cubicBezTo>
                    <a:pt x="10622" y="16301"/>
                    <a:pt x="12284" y="16618"/>
                    <a:pt x="13779" y="16301"/>
                  </a:cubicBezTo>
                  <a:cubicBezTo>
                    <a:pt x="15274" y="15983"/>
                    <a:pt x="16604" y="15030"/>
                    <a:pt x="17601" y="13283"/>
                  </a:cubicBezTo>
                  <a:cubicBezTo>
                    <a:pt x="18598" y="11536"/>
                    <a:pt x="19262" y="8995"/>
                    <a:pt x="18764" y="7407"/>
                  </a:cubicBezTo>
                  <a:cubicBezTo>
                    <a:pt x="18265" y="5818"/>
                    <a:pt x="16604" y="5183"/>
                    <a:pt x="14111" y="5342"/>
                  </a:cubicBezTo>
                  <a:cubicBezTo>
                    <a:pt x="11619" y="5501"/>
                    <a:pt x="8296" y="6454"/>
                    <a:pt x="6302" y="7724"/>
                  </a:cubicBezTo>
                  <a:cubicBezTo>
                    <a:pt x="4308" y="8995"/>
                    <a:pt x="3644" y="10583"/>
                    <a:pt x="4142" y="12012"/>
                  </a:cubicBezTo>
                  <a:cubicBezTo>
                    <a:pt x="4641" y="13442"/>
                    <a:pt x="6302" y="14712"/>
                    <a:pt x="7964" y="15348"/>
                  </a:cubicBezTo>
                  <a:cubicBezTo>
                    <a:pt x="9625" y="15983"/>
                    <a:pt x="11287" y="15983"/>
                    <a:pt x="13281" y="15507"/>
                  </a:cubicBezTo>
                  <a:cubicBezTo>
                    <a:pt x="15274" y="15030"/>
                    <a:pt x="17601" y="14077"/>
                    <a:pt x="19096" y="12807"/>
                  </a:cubicBezTo>
                  <a:cubicBezTo>
                    <a:pt x="20591" y="11536"/>
                    <a:pt x="21256" y="9948"/>
                    <a:pt x="20758" y="8995"/>
                  </a:cubicBezTo>
                  <a:cubicBezTo>
                    <a:pt x="20259" y="8042"/>
                    <a:pt x="18598" y="7724"/>
                    <a:pt x="15607" y="7883"/>
                  </a:cubicBezTo>
                  <a:cubicBezTo>
                    <a:pt x="12616" y="8042"/>
                    <a:pt x="8296" y="8677"/>
                    <a:pt x="5305" y="9471"/>
                  </a:cubicBezTo>
                  <a:cubicBezTo>
                    <a:pt x="2314" y="10265"/>
                    <a:pt x="653" y="11218"/>
                    <a:pt x="154" y="12489"/>
                  </a:cubicBezTo>
                  <a:cubicBezTo>
                    <a:pt x="-344" y="13759"/>
                    <a:pt x="321" y="15348"/>
                    <a:pt x="2813" y="16459"/>
                  </a:cubicBezTo>
                  <a:cubicBezTo>
                    <a:pt x="5305" y="17571"/>
                    <a:pt x="9625" y="18207"/>
                    <a:pt x="12616" y="18365"/>
                  </a:cubicBezTo>
                  <a:cubicBezTo>
                    <a:pt x="15607" y="18524"/>
                    <a:pt x="17268" y="18207"/>
                    <a:pt x="17933" y="17254"/>
                  </a:cubicBezTo>
                  <a:cubicBezTo>
                    <a:pt x="18598" y="16301"/>
                    <a:pt x="18265" y="14712"/>
                    <a:pt x="17268" y="13601"/>
                  </a:cubicBezTo>
                  <a:cubicBezTo>
                    <a:pt x="16271" y="12489"/>
                    <a:pt x="14610" y="11854"/>
                    <a:pt x="12284" y="12171"/>
                  </a:cubicBezTo>
                  <a:cubicBezTo>
                    <a:pt x="9958" y="12489"/>
                    <a:pt x="6967" y="13759"/>
                    <a:pt x="5305" y="15189"/>
                  </a:cubicBezTo>
                  <a:cubicBezTo>
                    <a:pt x="3644" y="16618"/>
                    <a:pt x="3311" y="18207"/>
                    <a:pt x="4142" y="19159"/>
                  </a:cubicBezTo>
                  <a:cubicBezTo>
                    <a:pt x="4973" y="20112"/>
                    <a:pt x="6967" y="20430"/>
                    <a:pt x="9459" y="19636"/>
                  </a:cubicBezTo>
                  <a:cubicBezTo>
                    <a:pt x="11951" y="18842"/>
                    <a:pt x="14942" y="16936"/>
                    <a:pt x="16770" y="15189"/>
                  </a:cubicBezTo>
                  <a:cubicBezTo>
                    <a:pt x="18598" y="13442"/>
                    <a:pt x="19262" y="11854"/>
                    <a:pt x="18598" y="10901"/>
                  </a:cubicBezTo>
                  <a:cubicBezTo>
                    <a:pt x="17933" y="9948"/>
                    <a:pt x="15939" y="9630"/>
                    <a:pt x="13779" y="10742"/>
                  </a:cubicBezTo>
                  <a:cubicBezTo>
                    <a:pt x="11619" y="11854"/>
                    <a:pt x="9293" y="14395"/>
                    <a:pt x="7798" y="16459"/>
                  </a:cubicBezTo>
                  <a:cubicBezTo>
                    <a:pt x="6302" y="18524"/>
                    <a:pt x="5638" y="20112"/>
                    <a:pt x="6302" y="20748"/>
                  </a:cubicBezTo>
                  <a:cubicBezTo>
                    <a:pt x="6967" y="21383"/>
                    <a:pt x="8961" y="21065"/>
                    <a:pt x="11121" y="19636"/>
                  </a:cubicBezTo>
                  <a:cubicBezTo>
                    <a:pt x="13281" y="18207"/>
                    <a:pt x="15607" y="15665"/>
                    <a:pt x="16604" y="13601"/>
                  </a:cubicBezTo>
                  <a:cubicBezTo>
                    <a:pt x="17601" y="11536"/>
                    <a:pt x="17268" y="9948"/>
                    <a:pt x="16271" y="9312"/>
                  </a:cubicBezTo>
                  <a:cubicBezTo>
                    <a:pt x="15274" y="8677"/>
                    <a:pt x="13613" y="8995"/>
                    <a:pt x="11951" y="9471"/>
                  </a:cubicBezTo>
                  <a:cubicBezTo>
                    <a:pt x="10290" y="9948"/>
                    <a:pt x="8628" y="10583"/>
                    <a:pt x="7133" y="11377"/>
                  </a:cubicBezTo>
                  <a:cubicBezTo>
                    <a:pt x="5638" y="12171"/>
                    <a:pt x="4308" y="13124"/>
                    <a:pt x="4474" y="13283"/>
                  </a:cubicBezTo>
                  <a:cubicBezTo>
                    <a:pt x="4641" y="13442"/>
                    <a:pt x="6302" y="12807"/>
                    <a:pt x="8628" y="11854"/>
                  </a:cubicBezTo>
                  <a:cubicBezTo>
                    <a:pt x="10954" y="10901"/>
                    <a:pt x="13945" y="9630"/>
                    <a:pt x="15108" y="9948"/>
                  </a:cubicBezTo>
                  <a:cubicBezTo>
                    <a:pt x="16271" y="10265"/>
                    <a:pt x="15607" y="12171"/>
                    <a:pt x="14610" y="13759"/>
                  </a:cubicBezTo>
                  <a:cubicBezTo>
                    <a:pt x="13613" y="15348"/>
                    <a:pt x="12284" y="16618"/>
                    <a:pt x="10954" y="17730"/>
                  </a:cubicBezTo>
                  <a:cubicBezTo>
                    <a:pt x="9625" y="18842"/>
                    <a:pt x="8296" y="19795"/>
                    <a:pt x="8462" y="19001"/>
                  </a:cubicBezTo>
                  <a:cubicBezTo>
                    <a:pt x="8628" y="18207"/>
                    <a:pt x="10290" y="15665"/>
                    <a:pt x="11785" y="13601"/>
                  </a:cubicBezTo>
                  <a:cubicBezTo>
                    <a:pt x="13281" y="11536"/>
                    <a:pt x="14610" y="9948"/>
                    <a:pt x="15773" y="8201"/>
                  </a:cubicBezTo>
                  <a:cubicBezTo>
                    <a:pt x="16936" y="6454"/>
                    <a:pt x="17933" y="4548"/>
                    <a:pt x="17601" y="3912"/>
                  </a:cubicBezTo>
                  <a:cubicBezTo>
                    <a:pt x="17268" y="3277"/>
                    <a:pt x="15607" y="3912"/>
                    <a:pt x="13945" y="4707"/>
                  </a:cubicBezTo>
                  <a:cubicBezTo>
                    <a:pt x="12284" y="5501"/>
                    <a:pt x="10622" y="6454"/>
                    <a:pt x="8794" y="7248"/>
                  </a:cubicBezTo>
                  <a:cubicBezTo>
                    <a:pt x="6967" y="8042"/>
                    <a:pt x="4973" y="8677"/>
                    <a:pt x="5638" y="8201"/>
                  </a:cubicBezTo>
                  <a:cubicBezTo>
                    <a:pt x="6302" y="7724"/>
                    <a:pt x="9625" y="6136"/>
                    <a:pt x="12118" y="5501"/>
                  </a:cubicBezTo>
                  <a:cubicBezTo>
                    <a:pt x="14610" y="4865"/>
                    <a:pt x="16271" y="5183"/>
                    <a:pt x="17933" y="550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3530600" y="4026693"/>
              <a:ext cx="6121400" cy="2069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0" y="21592"/>
                  </a:moveTo>
                  <a:cubicBezTo>
                    <a:pt x="90" y="20996"/>
                    <a:pt x="179" y="20399"/>
                    <a:pt x="276" y="19902"/>
                  </a:cubicBezTo>
                  <a:cubicBezTo>
                    <a:pt x="373" y="19405"/>
                    <a:pt x="478" y="19008"/>
                    <a:pt x="598" y="18566"/>
                  </a:cubicBezTo>
                  <a:cubicBezTo>
                    <a:pt x="717" y="18125"/>
                    <a:pt x="851" y="17639"/>
                    <a:pt x="990" y="17186"/>
                  </a:cubicBezTo>
                  <a:cubicBezTo>
                    <a:pt x="1128" y="16733"/>
                    <a:pt x="1270" y="16313"/>
                    <a:pt x="1415" y="15927"/>
                  </a:cubicBezTo>
                  <a:cubicBezTo>
                    <a:pt x="1561" y="15540"/>
                    <a:pt x="1710" y="15187"/>
                    <a:pt x="1852" y="14845"/>
                  </a:cubicBezTo>
                  <a:cubicBezTo>
                    <a:pt x="1994" y="14502"/>
                    <a:pt x="2129" y="14171"/>
                    <a:pt x="2259" y="13873"/>
                  </a:cubicBezTo>
                  <a:cubicBezTo>
                    <a:pt x="2390" y="13575"/>
                    <a:pt x="2517" y="13310"/>
                    <a:pt x="2640" y="13067"/>
                  </a:cubicBezTo>
                  <a:cubicBezTo>
                    <a:pt x="2763" y="12824"/>
                    <a:pt x="2883" y="12603"/>
                    <a:pt x="2995" y="12404"/>
                  </a:cubicBezTo>
                  <a:cubicBezTo>
                    <a:pt x="3107" y="12205"/>
                    <a:pt x="3212" y="12029"/>
                    <a:pt x="3327" y="11852"/>
                  </a:cubicBezTo>
                  <a:cubicBezTo>
                    <a:pt x="3443" y="11675"/>
                    <a:pt x="3570" y="11499"/>
                    <a:pt x="3693" y="11333"/>
                  </a:cubicBezTo>
                  <a:cubicBezTo>
                    <a:pt x="3817" y="11167"/>
                    <a:pt x="3936" y="11013"/>
                    <a:pt x="4048" y="10836"/>
                  </a:cubicBezTo>
                  <a:cubicBezTo>
                    <a:pt x="4160" y="10659"/>
                    <a:pt x="4265" y="10461"/>
                    <a:pt x="4351" y="10317"/>
                  </a:cubicBezTo>
                  <a:cubicBezTo>
                    <a:pt x="4437" y="10174"/>
                    <a:pt x="4504" y="10085"/>
                    <a:pt x="4590" y="9964"/>
                  </a:cubicBezTo>
                  <a:cubicBezTo>
                    <a:pt x="4676" y="9842"/>
                    <a:pt x="4780" y="9688"/>
                    <a:pt x="4915" y="9478"/>
                  </a:cubicBezTo>
                  <a:cubicBezTo>
                    <a:pt x="5049" y="9268"/>
                    <a:pt x="5213" y="9003"/>
                    <a:pt x="5370" y="8760"/>
                  </a:cubicBezTo>
                  <a:cubicBezTo>
                    <a:pt x="5527" y="8517"/>
                    <a:pt x="5676" y="8296"/>
                    <a:pt x="5863" y="8042"/>
                  </a:cubicBezTo>
                  <a:cubicBezTo>
                    <a:pt x="6050" y="7788"/>
                    <a:pt x="6274" y="7501"/>
                    <a:pt x="6438" y="7280"/>
                  </a:cubicBezTo>
                  <a:cubicBezTo>
                    <a:pt x="6602" y="7059"/>
                    <a:pt x="6707" y="6905"/>
                    <a:pt x="6838" y="6761"/>
                  </a:cubicBezTo>
                  <a:cubicBezTo>
                    <a:pt x="6968" y="6618"/>
                    <a:pt x="7125" y="6485"/>
                    <a:pt x="7278" y="6342"/>
                  </a:cubicBezTo>
                  <a:cubicBezTo>
                    <a:pt x="7432" y="6198"/>
                    <a:pt x="7581" y="6044"/>
                    <a:pt x="7749" y="5889"/>
                  </a:cubicBezTo>
                  <a:cubicBezTo>
                    <a:pt x="7917" y="5734"/>
                    <a:pt x="8104" y="5580"/>
                    <a:pt x="8287" y="5425"/>
                  </a:cubicBezTo>
                  <a:cubicBezTo>
                    <a:pt x="8470" y="5271"/>
                    <a:pt x="8649" y="5116"/>
                    <a:pt x="8813" y="4972"/>
                  </a:cubicBezTo>
                  <a:cubicBezTo>
                    <a:pt x="8978" y="4829"/>
                    <a:pt x="9127" y="4696"/>
                    <a:pt x="9291" y="4564"/>
                  </a:cubicBezTo>
                  <a:cubicBezTo>
                    <a:pt x="9456" y="4431"/>
                    <a:pt x="9635" y="4299"/>
                    <a:pt x="9814" y="4177"/>
                  </a:cubicBezTo>
                  <a:cubicBezTo>
                    <a:pt x="9993" y="4056"/>
                    <a:pt x="10173" y="3945"/>
                    <a:pt x="10367" y="3824"/>
                  </a:cubicBezTo>
                  <a:cubicBezTo>
                    <a:pt x="10561" y="3702"/>
                    <a:pt x="10770" y="3570"/>
                    <a:pt x="10938" y="3459"/>
                  </a:cubicBezTo>
                  <a:cubicBezTo>
                    <a:pt x="11106" y="3349"/>
                    <a:pt x="11233" y="3261"/>
                    <a:pt x="11390" y="3172"/>
                  </a:cubicBezTo>
                  <a:cubicBezTo>
                    <a:pt x="11547" y="3084"/>
                    <a:pt x="11734" y="2996"/>
                    <a:pt x="11943" y="2885"/>
                  </a:cubicBezTo>
                  <a:cubicBezTo>
                    <a:pt x="12152" y="2775"/>
                    <a:pt x="12383" y="2642"/>
                    <a:pt x="12630" y="2510"/>
                  </a:cubicBezTo>
                  <a:cubicBezTo>
                    <a:pt x="12876" y="2377"/>
                    <a:pt x="13138" y="2245"/>
                    <a:pt x="13343" y="2145"/>
                  </a:cubicBezTo>
                  <a:cubicBezTo>
                    <a:pt x="13549" y="2046"/>
                    <a:pt x="13698" y="1980"/>
                    <a:pt x="13873" y="1902"/>
                  </a:cubicBezTo>
                  <a:cubicBezTo>
                    <a:pt x="14049" y="1825"/>
                    <a:pt x="14251" y="1737"/>
                    <a:pt x="14449" y="1659"/>
                  </a:cubicBezTo>
                  <a:cubicBezTo>
                    <a:pt x="14646" y="1582"/>
                    <a:pt x="14841" y="1516"/>
                    <a:pt x="15027" y="1461"/>
                  </a:cubicBezTo>
                  <a:cubicBezTo>
                    <a:pt x="15214" y="1405"/>
                    <a:pt x="15393" y="1361"/>
                    <a:pt x="15588" y="1317"/>
                  </a:cubicBezTo>
                  <a:cubicBezTo>
                    <a:pt x="15782" y="1273"/>
                    <a:pt x="15991" y="1229"/>
                    <a:pt x="16159" y="1174"/>
                  </a:cubicBezTo>
                  <a:cubicBezTo>
                    <a:pt x="16327" y="1118"/>
                    <a:pt x="16454" y="1052"/>
                    <a:pt x="16596" y="953"/>
                  </a:cubicBezTo>
                  <a:cubicBezTo>
                    <a:pt x="16738" y="853"/>
                    <a:pt x="16895" y="721"/>
                    <a:pt x="17051" y="644"/>
                  </a:cubicBezTo>
                  <a:cubicBezTo>
                    <a:pt x="17208" y="566"/>
                    <a:pt x="17365" y="544"/>
                    <a:pt x="17537" y="500"/>
                  </a:cubicBezTo>
                  <a:cubicBezTo>
                    <a:pt x="17709" y="456"/>
                    <a:pt x="17895" y="390"/>
                    <a:pt x="18045" y="334"/>
                  </a:cubicBezTo>
                  <a:cubicBezTo>
                    <a:pt x="18194" y="279"/>
                    <a:pt x="18306" y="235"/>
                    <a:pt x="18418" y="180"/>
                  </a:cubicBezTo>
                  <a:cubicBezTo>
                    <a:pt x="18530" y="125"/>
                    <a:pt x="18642" y="58"/>
                    <a:pt x="18758" y="25"/>
                  </a:cubicBezTo>
                  <a:cubicBezTo>
                    <a:pt x="18874" y="-8"/>
                    <a:pt x="18993" y="-8"/>
                    <a:pt x="19128" y="25"/>
                  </a:cubicBezTo>
                  <a:cubicBezTo>
                    <a:pt x="19262" y="58"/>
                    <a:pt x="19412" y="125"/>
                    <a:pt x="19561" y="169"/>
                  </a:cubicBezTo>
                  <a:cubicBezTo>
                    <a:pt x="19710" y="213"/>
                    <a:pt x="19860" y="235"/>
                    <a:pt x="20005" y="268"/>
                  </a:cubicBezTo>
                  <a:cubicBezTo>
                    <a:pt x="20151" y="301"/>
                    <a:pt x="20293" y="345"/>
                    <a:pt x="20420" y="401"/>
                  </a:cubicBezTo>
                  <a:cubicBezTo>
                    <a:pt x="20547" y="456"/>
                    <a:pt x="20659" y="522"/>
                    <a:pt x="20790" y="566"/>
                  </a:cubicBezTo>
                  <a:cubicBezTo>
                    <a:pt x="20920" y="610"/>
                    <a:pt x="21070" y="632"/>
                    <a:pt x="21200" y="655"/>
                  </a:cubicBezTo>
                  <a:cubicBezTo>
                    <a:pt x="21331" y="677"/>
                    <a:pt x="21443" y="699"/>
                    <a:pt x="21507" y="699"/>
                  </a:cubicBezTo>
                  <a:cubicBezTo>
                    <a:pt x="21570" y="699"/>
                    <a:pt x="21585" y="677"/>
                    <a:pt x="21600" y="65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802136" y="355600"/>
              <a:ext cx="18778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600" fill="norm" stroke="1" extrusionOk="0">
                  <a:moveTo>
                    <a:pt x="20108" y="0"/>
                  </a:moveTo>
                  <a:cubicBezTo>
                    <a:pt x="14886" y="1800"/>
                    <a:pt x="9664" y="3600"/>
                    <a:pt x="6222" y="4800"/>
                  </a:cubicBezTo>
                  <a:cubicBezTo>
                    <a:pt x="2781" y="6000"/>
                    <a:pt x="1119" y="6600"/>
                    <a:pt x="407" y="7400"/>
                  </a:cubicBezTo>
                  <a:cubicBezTo>
                    <a:pt x="-305" y="8200"/>
                    <a:pt x="-68" y="9200"/>
                    <a:pt x="1000" y="10400"/>
                  </a:cubicBezTo>
                  <a:cubicBezTo>
                    <a:pt x="2069" y="11600"/>
                    <a:pt x="3968" y="13000"/>
                    <a:pt x="6697" y="14300"/>
                  </a:cubicBezTo>
                  <a:cubicBezTo>
                    <a:pt x="9427" y="15600"/>
                    <a:pt x="12987" y="16800"/>
                    <a:pt x="15598" y="17500"/>
                  </a:cubicBezTo>
                  <a:cubicBezTo>
                    <a:pt x="18209" y="18200"/>
                    <a:pt x="19871" y="18400"/>
                    <a:pt x="20583" y="19000"/>
                  </a:cubicBezTo>
                  <a:cubicBezTo>
                    <a:pt x="21295" y="19600"/>
                    <a:pt x="21058" y="20600"/>
                    <a:pt x="208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689349" y="1638300"/>
              <a:ext cx="10273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0" y="0"/>
                  </a:moveTo>
                  <a:cubicBezTo>
                    <a:pt x="5290" y="2769"/>
                    <a:pt x="10580" y="5538"/>
                    <a:pt x="14547" y="7892"/>
                  </a:cubicBezTo>
                  <a:cubicBezTo>
                    <a:pt x="18514" y="10246"/>
                    <a:pt x="21159" y="12185"/>
                    <a:pt x="21380" y="13569"/>
                  </a:cubicBezTo>
                  <a:cubicBezTo>
                    <a:pt x="21600" y="14954"/>
                    <a:pt x="19396" y="15785"/>
                    <a:pt x="15649" y="17031"/>
                  </a:cubicBezTo>
                  <a:cubicBezTo>
                    <a:pt x="11902" y="18277"/>
                    <a:pt x="6612" y="19938"/>
                    <a:pt x="13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689349" y="1866900"/>
              <a:ext cx="1587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92" y="4200"/>
                    <a:pt x="12384" y="8400"/>
                    <a:pt x="8784" y="12000"/>
                  </a:cubicBezTo>
                  <a:cubicBezTo>
                    <a:pt x="5184" y="15600"/>
                    <a:pt x="2592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7219950" y="0"/>
              <a:ext cx="4083050" cy="264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403" y="0"/>
                  </a:moveTo>
                  <a:cubicBezTo>
                    <a:pt x="302" y="363"/>
                    <a:pt x="202" y="725"/>
                    <a:pt x="157" y="1209"/>
                  </a:cubicBezTo>
                  <a:cubicBezTo>
                    <a:pt x="112" y="1692"/>
                    <a:pt x="123" y="2296"/>
                    <a:pt x="140" y="2901"/>
                  </a:cubicBezTo>
                  <a:cubicBezTo>
                    <a:pt x="157" y="3505"/>
                    <a:pt x="179" y="4109"/>
                    <a:pt x="202" y="4765"/>
                  </a:cubicBezTo>
                  <a:cubicBezTo>
                    <a:pt x="224" y="5422"/>
                    <a:pt x="246" y="6129"/>
                    <a:pt x="269" y="6786"/>
                  </a:cubicBezTo>
                  <a:cubicBezTo>
                    <a:pt x="291" y="7442"/>
                    <a:pt x="314" y="8046"/>
                    <a:pt x="336" y="8659"/>
                  </a:cubicBezTo>
                  <a:cubicBezTo>
                    <a:pt x="358" y="9272"/>
                    <a:pt x="381" y="9894"/>
                    <a:pt x="398" y="10498"/>
                  </a:cubicBezTo>
                  <a:cubicBezTo>
                    <a:pt x="414" y="11102"/>
                    <a:pt x="426" y="11689"/>
                    <a:pt x="414" y="12294"/>
                  </a:cubicBezTo>
                  <a:cubicBezTo>
                    <a:pt x="403" y="12898"/>
                    <a:pt x="370" y="13519"/>
                    <a:pt x="319" y="14201"/>
                  </a:cubicBezTo>
                  <a:cubicBezTo>
                    <a:pt x="269" y="14883"/>
                    <a:pt x="202" y="15626"/>
                    <a:pt x="146" y="16291"/>
                  </a:cubicBezTo>
                  <a:cubicBezTo>
                    <a:pt x="90" y="16955"/>
                    <a:pt x="45" y="17542"/>
                    <a:pt x="22" y="18190"/>
                  </a:cubicBezTo>
                  <a:cubicBezTo>
                    <a:pt x="0" y="18837"/>
                    <a:pt x="0" y="19545"/>
                    <a:pt x="0" y="20063"/>
                  </a:cubicBezTo>
                  <a:cubicBezTo>
                    <a:pt x="0" y="20581"/>
                    <a:pt x="0" y="20909"/>
                    <a:pt x="45" y="21134"/>
                  </a:cubicBezTo>
                  <a:cubicBezTo>
                    <a:pt x="90" y="21358"/>
                    <a:pt x="179" y="21479"/>
                    <a:pt x="392" y="21540"/>
                  </a:cubicBezTo>
                  <a:cubicBezTo>
                    <a:pt x="605" y="21600"/>
                    <a:pt x="941" y="21600"/>
                    <a:pt x="1305" y="21565"/>
                  </a:cubicBezTo>
                  <a:cubicBezTo>
                    <a:pt x="1668" y="21531"/>
                    <a:pt x="2060" y="21462"/>
                    <a:pt x="2458" y="21393"/>
                  </a:cubicBezTo>
                  <a:cubicBezTo>
                    <a:pt x="2855" y="21324"/>
                    <a:pt x="3258" y="21255"/>
                    <a:pt x="3718" y="21186"/>
                  </a:cubicBezTo>
                  <a:cubicBezTo>
                    <a:pt x="4177" y="21117"/>
                    <a:pt x="4692" y="21047"/>
                    <a:pt x="5134" y="20987"/>
                  </a:cubicBezTo>
                  <a:cubicBezTo>
                    <a:pt x="5576" y="20927"/>
                    <a:pt x="5946" y="20875"/>
                    <a:pt x="6355" y="20814"/>
                  </a:cubicBezTo>
                  <a:cubicBezTo>
                    <a:pt x="6763" y="20754"/>
                    <a:pt x="7211" y="20685"/>
                    <a:pt x="7670" y="20624"/>
                  </a:cubicBezTo>
                  <a:cubicBezTo>
                    <a:pt x="8129" y="20564"/>
                    <a:pt x="8600" y="20512"/>
                    <a:pt x="9081" y="20460"/>
                  </a:cubicBezTo>
                  <a:cubicBezTo>
                    <a:pt x="9563" y="20409"/>
                    <a:pt x="10055" y="20357"/>
                    <a:pt x="10419" y="20322"/>
                  </a:cubicBezTo>
                  <a:cubicBezTo>
                    <a:pt x="10783" y="20288"/>
                    <a:pt x="11018" y="20271"/>
                    <a:pt x="11270" y="20253"/>
                  </a:cubicBezTo>
                  <a:cubicBezTo>
                    <a:pt x="11522" y="20236"/>
                    <a:pt x="11791" y="20219"/>
                    <a:pt x="12194" y="20184"/>
                  </a:cubicBezTo>
                  <a:cubicBezTo>
                    <a:pt x="12597" y="20150"/>
                    <a:pt x="13135" y="20098"/>
                    <a:pt x="13515" y="20072"/>
                  </a:cubicBezTo>
                  <a:cubicBezTo>
                    <a:pt x="13896" y="20046"/>
                    <a:pt x="14120" y="20046"/>
                    <a:pt x="14613" y="20029"/>
                  </a:cubicBezTo>
                  <a:cubicBezTo>
                    <a:pt x="15105" y="20012"/>
                    <a:pt x="15867" y="19977"/>
                    <a:pt x="16488" y="19951"/>
                  </a:cubicBezTo>
                  <a:cubicBezTo>
                    <a:pt x="17110" y="19925"/>
                    <a:pt x="17591" y="19908"/>
                    <a:pt x="18056" y="19899"/>
                  </a:cubicBezTo>
                  <a:cubicBezTo>
                    <a:pt x="18521" y="19891"/>
                    <a:pt x="18969" y="19891"/>
                    <a:pt x="19506" y="19882"/>
                  </a:cubicBezTo>
                  <a:cubicBezTo>
                    <a:pt x="20044" y="19873"/>
                    <a:pt x="20671" y="19856"/>
                    <a:pt x="21035" y="19873"/>
                  </a:cubicBezTo>
                  <a:cubicBezTo>
                    <a:pt x="21398" y="19891"/>
                    <a:pt x="21499" y="19942"/>
                    <a:pt x="21600" y="19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7740650" y="876300"/>
              <a:ext cx="6350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79"/>
                    <a:pt x="15840" y="758"/>
                    <a:pt x="14040" y="2037"/>
                  </a:cubicBezTo>
                  <a:cubicBezTo>
                    <a:pt x="12240" y="3316"/>
                    <a:pt x="11520" y="5495"/>
                    <a:pt x="10080" y="8147"/>
                  </a:cubicBezTo>
                  <a:cubicBezTo>
                    <a:pt x="8640" y="10800"/>
                    <a:pt x="6480" y="13926"/>
                    <a:pt x="4680" y="16247"/>
                  </a:cubicBezTo>
                  <a:cubicBezTo>
                    <a:pt x="2880" y="18568"/>
                    <a:pt x="1440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7753350" y="863600"/>
              <a:ext cx="260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7" y="15965"/>
                    <a:pt x="6673" y="10330"/>
                    <a:pt x="10273" y="6730"/>
                  </a:cubicBezTo>
                  <a:cubicBezTo>
                    <a:pt x="13873" y="3130"/>
                    <a:pt x="17737" y="156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7791450" y="1092200"/>
              <a:ext cx="1206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8" y="18000"/>
                    <a:pt x="1516" y="14400"/>
                    <a:pt x="5116" y="10800"/>
                  </a:cubicBezTo>
                  <a:cubicBezTo>
                    <a:pt x="8716" y="7200"/>
                    <a:pt x="1515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8039729" y="897086"/>
              <a:ext cx="151772" cy="40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08" fill="norm" stroke="1" extrusionOk="0">
                  <a:moveTo>
                    <a:pt x="21216" y="1258"/>
                  </a:moveTo>
                  <a:cubicBezTo>
                    <a:pt x="20328" y="695"/>
                    <a:pt x="19441" y="133"/>
                    <a:pt x="18257" y="20"/>
                  </a:cubicBezTo>
                  <a:cubicBezTo>
                    <a:pt x="17074" y="-92"/>
                    <a:pt x="15594" y="245"/>
                    <a:pt x="13227" y="1539"/>
                  </a:cubicBezTo>
                  <a:cubicBezTo>
                    <a:pt x="10860" y="2833"/>
                    <a:pt x="7605" y="5083"/>
                    <a:pt x="5090" y="7783"/>
                  </a:cubicBezTo>
                  <a:cubicBezTo>
                    <a:pt x="2575" y="10483"/>
                    <a:pt x="800" y="13633"/>
                    <a:pt x="208" y="15883"/>
                  </a:cubicBezTo>
                  <a:cubicBezTo>
                    <a:pt x="-384" y="18133"/>
                    <a:pt x="208" y="19483"/>
                    <a:pt x="3019" y="20270"/>
                  </a:cubicBezTo>
                  <a:cubicBezTo>
                    <a:pt x="5830" y="21058"/>
                    <a:pt x="10860" y="21283"/>
                    <a:pt x="1589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8199966" y="952500"/>
              <a:ext cx="239185" cy="26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49" fill="norm" stroke="1" extrusionOk="0">
                  <a:moveTo>
                    <a:pt x="18000" y="0"/>
                  </a:moveTo>
                  <a:cubicBezTo>
                    <a:pt x="16106" y="5875"/>
                    <a:pt x="14211" y="11750"/>
                    <a:pt x="12506" y="15293"/>
                  </a:cubicBezTo>
                  <a:cubicBezTo>
                    <a:pt x="10800" y="18835"/>
                    <a:pt x="9285" y="20045"/>
                    <a:pt x="7958" y="20736"/>
                  </a:cubicBezTo>
                  <a:cubicBezTo>
                    <a:pt x="6632" y="21427"/>
                    <a:pt x="5495" y="21600"/>
                    <a:pt x="4169" y="20909"/>
                  </a:cubicBezTo>
                  <a:cubicBezTo>
                    <a:pt x="2843" y="20218"/>
                    <a:pt x="1327" y="18662"/>
                    <a:pt x="569" y="17280"/>
                  </a:cubicBezTo>
                  <a:cubicBezTo>
                    <a:pt x="-189" y="15898"/>
                    <a:pt x="-189" y="14688"/>
                    <a:pt x="569" y="13565"/>
                  </a:cubicBezTo>
                  <a:cubicBezTo>
                    <a:pt x="1327" y="12442"/>
                    <a:pt x="2843" y="11405"/>
                    <a:pt x="4737" y="10886"/>
                  </a:cubicBezTo>
                  <a:cubicBezTo>
                    <a:pt x="6632" y="10368"/>
                    <a:pt x="8906" y="10368"/>
                    <a:pt x="11748" y="11837"/>
                  </a:cubicBezTo>
                  <a:cubicBezTo>
                    <a:pt x="14590" y="13306"/>
                    <a:pt x="18000" y="16243"/>
                    <a:pt x="21411" y="19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8578849" y="869950"/>
              <a:ext cx="6790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0" y="0"/>
                  </a:moveTo>
                  <a:cubicBezTo>
                    <a:pt x="6353" y="2057"/>
                    <a:pt x="12706" y="4114"/>
                    <a:pt x="16518" y="6686"/>
                  </a:cubicBezTo>
                  <a:cubicBezTo>
                    <a:pt x="20329" y="9257"/>
                    <a:pt x="21600" y="12343"/>
                    <a:pt x="19059" y="14914"/>
                  </a:cubicBezTo>
                  <a:cubicBezTo>
                    <a:pt x="16518" y="17486"/>
                    <a:pt x="10165" y="19543"/>
                    <a:pt x="38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8985249" y="1022350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8997949" y="1117600"/>
              <a:ext cx="196851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6271" y="5400"/>
                  </a:moveTo>
                  <a:cubicBezTo>
                    <a:pt x="5110" y="9000"/>
                    <a:pt x="3948" y="12600"/>
                    <a:pt x="2671" y="15300"/>
                  </a:cubicBezTo>
                  <a:cubicBezTo>
                    <a:pt x="1394" y="18000"/>
                    <a:pt x="0" y="19800"/>
                    <a:pt x="0" y="20700"/>
                  </a:cubicBezTo>
                  <a:cubicBezTo>
                    <a:pt x="0" y="21600"/>
                    <a:pt x="1394" y="21600"/>
                    <a:pt x="5226" y="18000"/>
                  </a:cubicBezTo>
                  <a:cubicBezTo>
                    <a:pt x="9058" y="14400"/>
                    <a:pt x="1532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9472893" y="677034"/>
              <a:ext cx="210385" cy="32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207" fill="norm" stroke="1" extrusionOk="0">
                  <a:moveTo>
                    <a:pt x="129" y="9238"/>
                  </a:moveTo>
                  <a:cubicBezTo>
                    <a:pt x="-80" y="7724"/>
                    <a:pt x="-290" y="6211"/>
                    <a:pt x="1702" y="4491"/>
                  </a:cubicBezTo>
                  <a:cubicBezTo>
                    <a:pt x="3694" y="2771"/>
                    <a:pt x="7889" y="845"/>
                    <a:pt x="11559" y="226"/>
                  </a:cubicBezTo>
                  <a:cubicBezTo>
                    <a:pt x="15228" y="-393"/>
                    <a:pt x="18374" y="295"/>
                    <a:pt x="19842" y="1877"/>
                  </a:cubicBezTo>
                  <a:cubicBezTo>
                    <a:pt x="21310" y="3459"/>
                    <a:pt x="21100" y="5936"/>
                    <a:pt x="19632" y="8618"/>
                  </a:cubicBezTo>
                  <a:cubicBezTo>
                    <a:pt x="18164" y="11301"/>
                    <a:pt x="15438" y="14190"/>
                    <a:pt x="14494" y="16323"/>
                  </a:cubicBezTo>
                  <a:cubicBezTo>
                    <a:pt x="13551" y="18455"/>
                    <a:pt x="14390" y="19831"/>
                    <a:pt x="15228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9613900" y="120015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0" name="Drawing"/>
          <p:cNvGrpSpPr/>
          <p:nvPr/>
        </p:nvGrpSpPr>
        <p:grpSpPr>
          <a:xfrm>
            <a:off x="781049" y="1384299"/>
            <a:ext cx="11772901" cy="5121555"/>
            <a:chOff x="0" y="0"/>
            <a:chExt cx="11772899" cy="5121553"/>
          </a:xfrm>
        </p:grpSpPr>
        <p:sp>
          <p:nvSpPr>
            <p:cNvPr id="1364" name="Line"/>
            <p:cNvSpPr/>
            <p:nvPr/>
          </p:nvSpPr>
          <p:spPr>
            <a:xfrm>
              <a:off x="0" y="601450"/>
              <a:ext cx="196851" cy="32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4657"/>
                  </a:moveTo>
                  <a:cubicBezTo>
                    <a:pt x="2555" y="4795"/>
                    <a:pt x="5110" y="4932"/>
                    <a:pt x="8129" y="4451"/>
                  </a:cubicBezTo>
                  <a:cubicBezTo>
                    <a:pt x="11148" y="3969"/>
                    <a:pt x="14632" y="2869"/>
                    <a:pt x="16839" y="2043"/>
                  </a:cubicBezTo>
                  <a:cubicBezTo>
                    <a:pt x="19045" y="1218"/>
                    <a:pt x="19974" y="667"/>
                    <a:pt x="19858" y="324"/>
                  </a:cubicBezTo>
                  <a:cubicBezTo>
                    <a:pt x="19742" y="-20"/>
                    <a:pt x="18581" y="-158"/>
                    <a:pt x="16723" y="255"/>
                  </a:cubicBezTo>
                  <a:cubicBezTo>
                    <a:pt x="14865" y="667"/>
                    <a:pt x="12310" y="1631"/>
                    <a:pt x="10684" y="2662"/>
                  </a:cubicBezTo>
                  <a:cubicBezTo>
                    <a:pt x="9058" y="3694"/>
                    <a:pt x="8361" y="4795"/>
                    <a:pt x="8594" y="5345"/>
                  </a:cubicBezTo>
                  <a:cubicBezTo>
                    <a:pt x="8826" y="5896"/>
                    <a:pt x="9987" y="5896"/>
                    <a:pt x="11148" y="5896"/>
                  </a:cubicBezTo>
                  <a:cubicBezTo>
                    <a:pt x="12310" y="5896"/>
                    <a:pt x="13471" y="5896"/>
                    <a:pt x="14516" y="6102"/>
                  </a:cubicBezTo>
                  <a:cubicBezTo>
                    <a:pt x="15561" y="6308"/>
                    <a:pt x="16490" y="6721"/>
                    <a:pt x="16258" y="7340"/>
                  </a:cubicBezTo>
                  <a:cubicBezTo>
                    <a:pt x="16026" y="7959"/>
                    <a:pt x="14632" y="8785"/>
                    <a:pt x="12077" y="10367"/>
                  </a:cubicBezTo>
                  <a:cubicBezTo>
                    <a:pt x="9523" y="11949"/>
                    <a:pt x="5806" y="14288"/>
                    <a:pt x="3832" y="15870"/>
                  </a:cubicBezTo>
                  <a:cubicBezTo>
                    <a:pt x="1858" y="17452"/>
                    <a:pt x="1626" y="18278"/>
                    <a:pt x="1742" y="19034"/>
                  </a:cubicBezTo>
                  <a:cubicBezTo>
                    <a:pt x="1858" y="19791"/>
                    <a:pt x="2323" y="20479"/>
                    <a:pt x="4065" y="20892"/>
                  </a:cubicBezTo>
                  <a:cubicBezTo>
                    <a:pt x="5806" y="21304"/>
                    <a:pt x="8826" y="21442"/>
                    <a:pt x="11961" y="21167"/>
                  </a:cubicBezTo>
                  <a:cubicBezTo>
                    <a:pt x="15097" y="20892"/>
                    <a:pt x="18348" y="20204"/>
                    <a:pt x="21600" y="19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215849" y="739507"/>
              <a:ext cx="203251" cy="14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043" fill="norm" stroke="1" extrusionOk="0">
                  <a:moveTo>
                    <a:pt x="674" y="6883"/>
                  </a:moveTo>
                  <a:cubicBezTo>
                    <a:pt x="228" y="5058"/>
                    <a:pt x="-217" y="3233"/>
                    <a:pt x="117" y="2016"/>
                  </a:cubicBezTo>
                  <a:cubicBezTo>
                    <a:pt x="451" y="799"/>
                    <a:pt x="1564" y="190"/>
                    <a:pt x="2678" y="38"/>
                  </a:cubicBezTo>
                  <a:cubicBezTo>
                    <a:pt x="3791" y="-114"/>
                    <a:pt x="4905" y="190"/>
                    <a:pt x="5684" y="1864"/>
                  </a:cubicBezTo>
                  <a:cubicBezTo>
                    <a:pt x="6463" y="3537"/>
                    <a:pt x="6909" y="6579"/>
                    <a:pt x="6575" y="9621"/>
                  </a:cubicBezTo>
                  <a:cubicBezTo>
                    <a:pt x="6241" y="12664"/>
                    <a:pt x="5127" y="15706"/>
                    <a:pt x="4237" y="17836"/>
                  </a:cubicBezTo>
                  <a:cubicBezTo>
                    <a:pt x="3346" y="19965"/>
                    <a:pt x="2678" y="21182"/>
                    <a:pt x="2455" y="21030"/>
                  </a:cubicBezTo>
                  <a:cubicBezTo>
                    <a:pt x="2232" y="20878"/>
                    <a:pt x="2455" y="19357"/>
                    <a:pt x="3791" y="16467"/>
                  </a:cubicBezTo>
                  <a:cubicBezTo>
                    <a:pt x="5127" y="13576"/>
                    <a:pt x="7577" y="9317"/>
                    <a:pt x="9247" y="6123"/>
                  </a:cubicBezTo>
                  <a:cubicBezTo>
                    <a:pt x="10917" y="2928"/>
                    <a:pt x="11808" y="799"/>
                    <a:pt x="11808" y="190"/>
                  </a:cubicBezTo>
                  <a:cubicBezTo>
                    <a:pt x="11808" y="-418"/>
                    <a:pt x="10917" y="495"/>
                    <a:pt x="10026" y="2016"/>
                  </a:cubicBezTo>
                  <a:cubicBezTo>
                    <a:pt x="9136" y="3537"/>
                    <a:pt x="8245" y="5667"/>
                    <a:pt x="7688" y="7644"/>
                  </a:cubicBezTo>
                  <a:cubicBezTo>
                    <a:pt x="7131" y="9621"/>
                    <a:pt x="6909" y="11447"/>
                    <a:pt x="9247" y="12512"/>
                  </a:cubicBezTo>
                  <a:cubicBezTo>
                    <a:pt x="11585" y="13576"/>
                    <a:pt x="16484" y="13881"/>
                    <a:pt x="21383" y="14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530722" y="522816"/>
              <a:ext cx="155070" cy="26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359" y="5011"/>
                  </a:moveTo>
                  <a:cubicBezTo>
                    <a:pt x="75" y="4147"/>
                    <a:pt x="-209" y="3283"/>
                    <a:pt x="217" y="2506"/>
                  </a:cubicBezTo>
                  <a:cubicBezTo>
                    <a:pt x="644" y="1728"/>
                    <a:pt x="1780" y="1037"/>
                    <a:pt x="3202" y="605"/>
                  </a:cubicBezTo>
                  <a:cubicBezTo>
                    <a:pt x="4623" y="173"/>
                    <a:pt x="6328" y="0"/>
                    <a:pt x="7891" y="0"/>
                  </a:cubicBezTo>
                  <a:cubicBezTo>
                    <a:pt x="9454" y="0"/>
                    <a:pt x="10875" y="173"/>
                    <a:pt x="11159" y="1123"/>
                  </a:cubicBezTo>
                  <a:cubicBezTo>
                    <a:pt x="11444" y="2074"/>
                    <a:pt x="10591" y="3802"/>
                    <a:pt x="9596" y="4925"/>
                  </a:cubicBezTo>
                  <a:cubicBezTo>
                    <a:pt x="8602" y="6048"/>
                    <a:pt x="7465" y="6566"/>
                    <a:pt x="6470" y="7171"/>
                  </a:cubicBezTo>
                  <a:cubicBezTo>
                    <a:pt x="5475" y="7776"/>
                    <a:pt x="4623" y="8467"/>
                    <a:pt x="5049" y="8813"/>
                  </a:cubicBezTo>
                  <a:cubicBezTo>
                    <a:pt x="5475" y="9158"/>
                    <a:pt x="7180" y="9158"/>
                    <a:pt x="9738" y="9158"/>
                  </a:cubicBezTo>
                  <a:cubicBezTo>
                    <a:pt x="12296" y="9158"/>
                    <a:pt x="15707" y="9158"/>
                    <a:pt x="17980" y="9936"/>
                  </a:cubicBezTo>
                  <a:cubicBezTo>
                    <a:pt x="20254" y="10714"/>
                    <a:pt x="21391" y="12269"/>
                    <a:pt x="20538" y="14083"/>
                  </a:cubicBezTo>
                  <a:cubicBezTo>
                    <a:pt x="19686" y="15898"/>
                    <a:pt x="16844" y="17971"/>
                    <a:pt x="14428" y="19267"/>
                  </a:cubicBezTo>
                  <a:cubicBezTo>
                    <a:pt x="12012" y="20563"/>
                    <a:pt x="10023" y="21082"/>
                    <a:pt x="80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69850" y="952500"/>
              <a:ext cx="476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8000"/>
                    <a:pt x="6720" y="14400"/>
                    <a:pt x="10320" y="10800"/>
                  </a:cubicBezTo>
                  <a:cubicBezTo>
                    <a:pt x="13920" y="7200"/>
                    <a:pt x="1776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283317" y="908050"/>
              <a:ext cx="370733" cy="18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36" fill="norm" stroke="1" extrusionOk="0">
                  <a:moveTo>
                    <a:pt x="6769" y="14562"/>
                  </a:moveTo>
                  <a:cubicBezTo>
                    <a:pt x="4805" y="16261"/>
                    <a:pt x="2841" y="17960"/>
                    <a:pt x="1614" y="19173"/>
                  </a:cubicBezTo>
                  <a:cubicBezTo>
                    <a:pt x="387" y="20387"/>
                    <a:pt x="-104" y="21115"/>
                    <a:pt x="19" y="21357"/>
                  </a:cubicBezTo>
                  <a:cubicBezTo>
                    <a:pt x="141" y="21600"/>
                    <a:pt x="878" y="21357"/>
                    <a:pt x="3026" y="19537"/>
                  </a:cubicBezTo>
                  <a:cubicBezTo>
                    <a:pt x="5173" y="17717"/>
                    <a:pt x="8732" y="14319"/>
                    <a:pt x="12046" y="10800"/>
                  </a:cubicBezTo>
                  <a:cubicBezTo>
                    <a:pt x="15360" y="7281"/>
                    <a:pt x="18428" y="3640"/>
                    <a:pt x="214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793749" y="63500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793750" y="774700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695450" y="400050"/>
              <a:ext cx="31750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2028"/>
                    <a:pt x="6336" y="4056"/>
                    <a:pt x="9288" y="6490"/>
                  </a:cubicBezTo>
                  <a:cubicBezTo>
                    <a:pt x="12240" y="8924"/>
                    <a:pt x="14976" y="11763"/>
                    <a:pt x="16992" y="14349"/>
                  </a:cubicBezTo>
                  <a:cubicBezTo>
                    <a:pt x="19008" y="16935"/>
                    <a:pt x="20304" y="192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777219" y="323850"/>
              <a:ext cx="248431" cy="49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58" fill="norm" stroke="1" extrusionOk="0">
                  <a:moveTo>
                    <a:pt x="21304" y="0"/>
                  </a:moveTo>
                  <a:cubicBezTo>
                    <a:pt x="19307" y="1556"/>
                    <a:pt x="17311" y="3112"/>
                    <a:pt x="14860" y="5492"/>
                  </a:cubicBezTo>
                  <a:cubicBezTo>
                    <a:pt x="12410" y="7871"/>
                    <a:pt x="9506" y="11075"/>
                    <a:pt x="6965" y="13729"/>
                  </a:cubicBezTo>
                  <a:cubicBezTo>
                    <a:pt x="4423" y="16383"/>
                    <a:pt x="2245" y="18488"/>
                    <a:pt x="1065" y="19769"/>
                  </a:cubicBezTo>
                  <a:cubicBezTo>
                    <a:pt x="-114" y="21051"/>
                    <a:pt x="-296" y="21508"/>
                    <a:pt x="430" y="21554"/>
                  </a:cubicBezTo>
                  <a:cubicBezTo>
                    <a:pt x="1156" y="21600"/>
                    <a:pt x="2790" y="21234"/>
                    <a:pt x="4423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221281" y="527050"/>
              <a:ext cx="35682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2758" y="21600"/>
                  </a:moveTo>
                  <a:cubicBezTo>
                    <a:pt x="1991" y="21240"/>
                    <a:pt x="1224" y="20880"/>
                    <a:pt x="713" y="18900"/>
                  </a:cubicBezTo>
                  <a:cubicBezTo>
                    <a:pt x="202" y="16920"/>
                    <a:pt x="-54" y="13320"/>
                    <a:pt x="10" y="10800"/>
                  </a:cubicBezTo>
                  <a:cubicBezTo>
                    <a:pt x="74" y="8280"/>
                    <a:pt x="457" y="6840"/>
                    <a:pt x="905" y="5580"/>
                  </a:cubicBezTo>
                  <a:cubicBezTo>
                    <a:pt x="1352" y="4320"/>
                    <a:pt x="1863" y="3240"/>
                    <a:pt x="2438" y="3060"/>
                  </a:cubicBezTo>
                  <a:cubicBezTo>
                    <a:pt x="3013" y="2880"/>
                    <a:pt x="3653" y="3600"/>
                    <a:pt x="4483" y="5220"/>
                  </a:cubicBezTo>
                  <a:cubicBezTo>
                    <a:pt x="5314" y="6840"/>
                    <a:pt x="6337" y="9360"/>
                    <a:pt x="7615" y="10800"/>
                  </a:cubicBezTo>
                  <a:cubicBezTo>
                    <a:pt x="8893" y="12240"/>
                    <a:pt x="10426" y="12600"/>
                    <a:pt x="12152" y="11340"/>
                  </a:cubicBezTo>
                  <a:cubicBezTo>
                    <a:pt x="13877" y="10080"/>
                    <a:pt x="15795" y="7200"/>
                    <a:pt x="17392" y="5040"/>
                  </a:cubicBezTo>
                  <a:cubicBezTo>
                    <a:pt x="18990" y="2880"/>
                    <a:pt x="20268" y="1440"/>
                    <a:pt x="215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864576" y="287866"/>
              <a:ext cx="262572" cy="44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71" fill="norm" stroke="1" extrusionOk="0">
                  <a:moveTo>
                    <a:pt x="2533" y="6069"/>
                  </a:moveTo>
                  <a:cubicBezTo>
                    <a:pt x="2533" y="8229"/>
                    <a:pt x="2533" y="10389"/>
                    <a:pt x="2706" y="12651"/>
                  </a:cubicBezTo>
                  <a:cubicBezTo>
                    <a:pt x="2879" y="14914"/>
                    <a:pt x="3224" y="17280"/>
                    <a:pt x="3311" y="18874"/>
                  </a:cubicBezTo>
                  <a:cubicBezTo>
                    <a:pt x="3397" y="20469"/>
                    <a:pt x="3224" y="21291"/>
                    <a:pt x="2965" y="21446"/>
                  </a:cubicBezTo>
                  <a:cubicBezTo>
                    <a:pt x="2706" y="21600"/>
                    <a:pt x="2360" y="21086"/>
                    <a:pt x="1842" y="19183"/>
                  </a:cubicBezTo>
                  <a:cubicBezTo>
                    <a:pt x="1323" y="17280"/>
                    <a:pt x="632" y="13989"/>
                    <a:pt x="287" y="11211"/>
                  </a:cubicBezTo>
                  <a:cubicBezTo>
                    <a:pt x="-59" y="8434"/>
                    <a:pt x="-59" y="6171"/>
                    <a:pt x="114" y="4783"/>
                  </a:cubicBezTo>
                  <a:cubicBezTo>
                    <a:pt x="287" y="3394"/>
                    <a:pt x="632" y="2880"/>
                    <a:pt x="1151" y="2829"/>
                  </a:cubicBezTo>
                  <a:cubicBezTo>
                    <a:pt x="1669" y="2777"/>
                    <a:pt x="2360" y="3189"/>
                    <a:pt x="3829" y="4680"/>
                  </a:cubicBezTo>
                  <a:cubicBezTo>
                    <a:pt x="5298" y="6171"/>
                    <a:pt x="7544" y="8743"/>
                    <a:pt x="9963" y="11314"/>
                  </a:cubicBezTo>
                  <a:cubicBezTo>
                    <a:pt x="12383" y="13886"/>
                    <a:pt x="14975" y="16457"/>
                    <a:pt x="16616" y="17897"/>
                  </a:cubicBezTo>
                  <a:cubicBezTo>
                    <a:pt x="18258" y="19337"/>
                    <a:pt x="18949" y="19646"/>
                    <a:pt x="19554" y="19440"/>
                  </a:cubicBezTo>
                  <a:cubicBezTo>
                    <a:pt x="20159" y="19234"/>
                    <a:pt x="20677" y="18514"/>
                    <a:pt x="21023" y="16354"/>
                  </a:cubicBezTo>
                  <a:cubicBezTo>
                    <a:pt x="21368" y="14194"/>
                    <a:pt x="21541" y="10594"/>
                    <a:pt x="21368" y="7869"/>
                  </a:cubicBezTo>
                  <a:cubicBezTo>
                    <a:pt x="21195" y="5143"/>
                    <a:pt x="20677" y="3291"/>
                    <a:pt x="20331" y="2006"/>
                  </a:cubicBezTo>
                  <a:cubicBezTo>
                    <a:pt x="19986" y="720"/>
                    <a:pt x="19813" y="0"/>
                    <a:pt x="19727" y="0"/>
                  </a:cubicBezTo>
                  <a:cubicBezTo>
                    <a:pt x="19640" y="0"/>
                    <a:pt x="19640" y="720"/>
                    <a:pt x="19640" y="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3197820" y="494750"/>
              <a:ext cx="102469" cy="16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0727" fill="norm" stroke="1" extrusionOk="0">
                  <a:moveTo>
                    <a:pt x="15764" y="4930"/>
                  </a:moveTo>
                  <a:cubicBezTo>
                    <a:pt x="13222" y="3310"/>
                    <a:pt x="10681" y="1690"/>
                    <a:pt x="8352" y="745"/>
                  </a:cubicBezTo>
                  <a:cubicBezTo>
                    <a:pt x="6022" y="-200"/>
                    <a:pt x="3905" y="-470"/>
                    <a:pt x="2211" y="1285"/>
                  </a:cubicBezTo>
                  <a:cubicBezTo>
                    <a:pt x="517" y="3040"/>
                    <a:pt x="-754" y="6820"/>
                    <a:pt x="517" y="10465"/>
                  </a:cubicBezTo>
                  <a:cubicBezTo>
                    <a:pt x="1787" y="14110"/>
                    <a:pt x="5599" y="17620"/>
                    <a:pt x="8987" y="19375"/>
                  </a:cubicBezTo>
                  <a:cubicBezTo>
                    <a:pt x="12375" y="21130"/>
                    <a:pt x="15340" y="21130"/>
                    <a:pt x="17458" y="19645"/>
                  </a:cubicBezTo>
                  <a:cubicBezTo>
                    <a:pt x="19575" y="18160"/>
                    <a:pt x="20846" y="15190"/>
                    <a:pt x="20422" y="12490"/>
                  </a:cubicBezTo>
                  <a:cubicBezTo>
                    <a:pt x="19999" y="9790"/>
                    <a:pt x="17881" y="7360"/>
                    <a:pt x="16187" y="5470"/>
                  </a:cubicBezTo>
                  <a:cubicBezTo>
                    <a:pt x="14493" y="3580"/>
                    <a:pt x="13222" y="2230"/>
                    <a:pt x="12587" y="1555"/>
                  </a:cubicBezTo>
                  <a:cubicBezTo>
                    <a:pt x="11952" y="880"/>
                    <a:pt x="11952" y="880"/>
                    <a:pt x="11952" y="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3321050" y="419100"/>
              <a:ext cx="139700" cy="23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7389"/>
                  </a:moveTo>
                  <a:cubicBezTo>
                    <a:pt x="1636" y="7200"/>
                    <a:pt x="3273" y="7011"/>
                    <a:pt x="6218" y="8526"/>
                  </a:cubicBezTo>
                  <a:cubicBezTo>
                    <a:pt x="9164" y="10042"/>
                    <a:pt x="13418" y="13263"/>
                    <a:pt x="15545" y="15821"/>
                  </a:cubicBezTo>
                  <a:cubicBezTo>
                    <a:pt x="17673" y="18379"/>
                    <a:pt x="17673" y="20274"/>
                    <a:pt x="16691" y="20937"/>
                  </a:cubicBezTo>
                  <a:cubicBezTo>
                    <a:pt x="15709" y="21600"/>
                    <a:pt x="13745" y="21032"/>
                    <a:pt x="11945" y="18853"/>
                  </a:cubicBezTo>
                  <a:cubicBezTo>
                    <a:pt x="10145" y="16674"/>
                    <a:pt x="8509" y="12884"/>
                    <a:pt x="10145" y="9474"/>
                  </a:cubicBezTo>
                  <a:cubicBezTo>
                    <a:pt x="11782" y="6063"/>
                    <a:pt x="16691" y="30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3549650" y="413696"/>
              <a:ext cx="209550" cy="19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7643"/>
                  </a:moveTo>
                  <a:cubicBezTo>
                    <a:pt x="873" y="9756"/>
                    <a:pt x="1745" y="11869"/>
                    <a:pt x="2182" y="13747"/>
                  </a:cubicBezTo>
                  <a:cubicBezTo>
                    <a:pt x="2618" y="15625"/>
                    <a:pt x="2618" y="17269"/>
                    <a:pt x="2509" y="18677"/>
                  </a:cubicBezTo>
                  <a:cubicBezTo>
                    <a:pt x="2400" y="20086"/>
                    <a:pt x="2182" y="21260"/>
                    <a:pt x="1855" y="21143"/>
                  </a:cubicBezTo>
                  <a:cubicBezTo>
                    <a:pt x="1527" y="21025"/>
                    <a:pt x="1091" y="19617"/>
                    <a:pt x="1091" y="17034"/>
                  </a:cubicBezTo>
                  <a:cubicBezTo>
                    <a:pt x="1091" y="14451"/>
                    <a:pt x="1527" y="10695"/>
                    <a:pt x="2073" y="8230"/>
                  </a:cubicBezTo>
                  <a:cubicBezTo>
                    <a:pt x="2618" y="5764"/>
                    <a:pt x="3273" y="4590"/>
                    <a:pt x="4145" y="4121"/>
                  </a:cubicBezTo>
                  <a:cubicBezTo>
                    <a:pt x="5018" y="3651"/>
                    <a:pt x="6109" y="3886"/>
                    <a:pt x="6873" y="4590"/>
                  </a:cubicBezTo>
                  <a:cubicBezTo>
                    <a:pt x="7636" y="5295"/>
                    <a:pt x="8073" y="6469"/>
                    <a:pt x="8509" y="8112"/>
                  </a:cubicBezTo>
                  <a:cubicBezTo>
                    <a:pt x="8945" y="9756"/>
                    <a:pt x="9382" y="11869"/>
                    <a:pt x="9818" y="11869"/>
                  </a:cubicBezTo>
                  <a:cubicBezTo>
                    <a:pt x="10255" y="11869"/>
                    <a:pt x="10691" y="9756"/>
                    <a:pt x="11455" y="7525"/>
                  </a:cubicBezTo>
                  <a:cubicBezTo>
                    <a:pt x="12218" y="5295"/>
                    <a:pt x="13309" y="2947"/>
                    <a:pt x="14400" y="1538"/>
                  </a:cubicBezTo>
                  <a:cubicBezTo>
                    <a:pt x="15491" y="130"/>
                    <a:pt x="16582" y="-340"/>
                    <a:pt x="17455" y="247"/>
                  </a:cubicBezTo>
                  <a:cubicBezTo>
                    <a:pt x="18327" y="834"/>
                    <a:pt x="18982" y="2477"/>
                    <a:pt x="19418" y="4825"/>
                  </a:cubicBezTo>
                  <a:cubicBezTo>
                    <a:pt x="19855" y="7173"/>
                    <a:pt x="20073" y="10225"/>
                    <a:pt x="20400" y="12690"/>
                  </a:cubicBezTo>
                  <a:cubicBezTo>
                    <a:pt x="20727" y="15156"/>
                    <a:pt x="21164" y="17034"/>
                    <a:pt x="21600" y="18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813439" y="124482"/>
              <a:ext cx="256911" cy="44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94" fill="norm" stroke="1" extrusionOk="0">
                  <a:moveTo>
                    <a:pt x="4492" y="17013"/>
                  </a:moveTo>
                  <a:cubicBezTo>
                    <a:pt x="3961" y="16399"/>
                    <a:pt x="3430" y="15784"/>
                    <a:pt x="2899" y="15682"/>
                  </a:cubicBezTo>
                  <a:cubicBezTo>
                    <a:pt x="2368" y="15580"/>
                    <a:pt x="1837" y="15989"/>
                    <a:pt x="1305" y="16757"/>
                  </a:cubicBezTo>
                  <a:cubicBezTo>
                    <a:pt x="774" y="17525"/>
                    <a:pt x="243" y="18651"/>
                    <a:pt x="66" y="19521"/>
                  </a:cubicBezTo>
                  <a:cubicBezTo>
                    <a:pt x="-111" y="20391"/>
                    <a:pt x="66" y="21005"/>
                    <a:pt x="597" y="21261"/>
                  </a:cubicBezTo>
                  <a:cubicBezTo>
                    <a:pt x="1128" y="21517"/>
                    <a:pt x="2014" y="21415"/>
                    <a:pt x="2810" y="20852"/>
                  </a:cubicBezTo>
                  <a:cubicBezTo>
                    <a:pt x="3607" y="20289"/>
                    <a:pt x="4315" y="19265"/>
                    <a:pt x="4758" y="18497"/>
                  </a:cubicBezTo>
                  <a:cubicBezTo>
                    <a:pt x="5200" y="17729"/>
                    <a:pt x="5378" y="17217"/>
                    <a:pt x="5643" y="17269"/>
                  </a:cubicBezTo>
                  <a:cubicBezTo>
                    <a:pt x="5909" y="17320"/>
                    <a:pt x="6263" y="17934"/>
                    <a:pt x="6794" y="18497"/>
                  </a:cubicBezTo>
                  <a:cubicBezTo>
                    <a:pt x="7325" y="19060"/>
                    <a:pt x="8033" y="19572"/>
                    <a:pt x="8919" y="19828"/>
                  </a:cubicBezTo>
                  <a:cubicBezTo>
                    <a:pt x="9804" y="20084"/>
                    <a:pt x="10866" y="20084"/>
                    <a:pt x="12194" y="19265"/>
                  </a:cubicBezTo>
                  <a:cubicBezTo>
                    <a:pt x="13522" y="18446"/>
                    <a:pt x="15115" y="16808"/>
                    <a:pt x="16443" y="14249"/>
                  </a:cubicBezTo>
                  <a:cubicBezTo>
                    <a:pt x="17771" y="11690"/>
                    <a:pt x="18833" y="8209"/>
                    <a:pt x="19453" y="5957"/>
                  </a:cubicBezTo>
                  <a:cubicBezTo>
                    <a:pt x="20073" y="3705"/>
                    <a:pt x="20250" y="2681"/>
                    <a:pt x="20073" y="1913"/>
                  </a:cubicBezTo>
                  <a:cubicBezTo>
                    <a:pt x="19896" y="1145"/>
                    <a:pt x="19364" y="634"/>
                    <a:pt x="18656" y="326"/>
                  </a:cubicBezTo>
                  <a:cubicBezTo>
                    <a:pt x="17948" y="19"/>
                    <a:pt x="17063" y="-83"/>
                    <a:pt x="16355" y="71"/>
                  </a:cubicBezTo>
                  <a:cubicBezTo>
                    <a:pt x="15646" y="224"/>
                    <a:pt x="15115" y="634"/>
                    <a:pt x="14761" y="2732"/>
                  </a:cubicBezTo>
                  <a:cubicBezTo>
                    <a:pt x="14407" y="4831"/>
                    <a:pt x="14230" y="8618"/>
                    <a:pt x="14938" y="11843"/>
                  </a:cubicBezTo>
                  <a:cubicBezTo>
                    <a:pt x="15646" y="15068"/>
                    <a:pt x="17240" y="17729"/>
                    <a:pt x="18479" y="19162"/>
                  </a:cubicBezTo>
                  <a:cubicBezTo>
                    <a:pt x="19719" y="20596"/>
                    <a:pt x="20604" y="20800"/>
                    <a:pt x="21489" y="21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4263186" y="118099"/>
              <a:ext cx="143715" cy="44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97" fill="norm" stroke="1" extrusionOk="0">
                  <a:moveTo>
                    <a:pt x="20951" y="1352"/>
                  </a:moveTo>
                  <a:cubicBezTo>
                    <a:pt x="19717" y="943"/>
                    <a:pt x="18482" y="533"/>
                    <a:pt x="16785" y="277"/>
                  </a:cubicBezTo>
                  <a:cubicBezTo>
                    <a:pt x="15088" y="21"/>
                    <a:pt x="12928" y="-81"/>
                    <a:pt x="11385" y="73"/>
                  </a:cubicBezTo>
                  <a:cubicBezTo>
                    <a:pt x="9842" y="226"/>
                    <a:pt x="8917" y="636"/>
                    <a:pt x="7220" y="2171"/>
                  </a:cubicBezTo>
                  <a:cubicBezTo>
                    <a:pt x="5522" y="3707"/>
                    <a:pt x="3054" y="6368"/>
                    <a:pt x="1511" y="9235"/>
                  </a:cubicBezTo>
                  <a:cubicBezTo>
                    <a:pt x="-32" y="12101"/>
                    <a:pt x="-649" y="15172"/>
                    <a:pt x="894" y="17271"/>
                  </a:cubicBezTo>
                  <a:cubicBezTo>
                    <a:pt x="2437" y="19369"/>
                    <a:pt x="6140" y="20495"/>
                    <a:pt x="9225" y="21007"/>
                  </a:cubicBezTo>
                  <a:cubicBezTo>
                    <a:pt x="12311" y="21519"/>
                    <a:pt x="14780" y="21417"/>
                    <a:pt x="17248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4483100" y="252871"/>
              <a:ext cx="292100" cy="28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18805"/>
                  </a:moveTo>
                  <a:cubicBezTo>
                    <a:pt x="1096" y="17205"/>
                    <a:pt x="2191" y="15605"/>
                    <a:pt x="2974" y="12805"/>
                  </a:cubicBezTo>
                  <a:cubicBezTo>
                    <a:pt x="3757" y="10005"/>
                    <a:pt x="4226" y="6005"/>
                    <a:pt x="4383" y="3525"/>
                  </a:cubicBezTo>
                  <a:cubicBezTo>
                    <a:pt x="4539" y="1045"/>
                    <a:pt x="4383" y="85"/>
                    <a:pt x="4148" y="5"/>
                  </a:cubicBezTo>
                  <a:cubicBezTo>
                    <a:pt x="3913" y="-75"/>
                    <a:pt x="3600" y="725"/>
                    <a:pt x="3600" y="3685"/>
                  </a:cubicBezTo>
                  <a:cubicBezTo>
                    <a:pt x="3600" y="6645"/>
                    <a:pt x="3913" y="11765"/>
                    <a:pt x="4226" y="14725"/>
                  </a:cubicBezTo>
                  <a:cubicBezTo>
                    <a:pt x="4539" y="17685"/>
                    <a:pt x="4852" y="18485"/>
                    <a:pt x="5243" y="19285"/>
                  </a:cubicBezTo>
                  <a:cubicBezTo>
                    <a:pt x="5635" y="20085"/>
                    <a:pt x="6104" y="20885"/>
                    <a:pt x="6809" y="21205"/>
                  </a:cubicBezTo>
                  <a:cubicBezTo>
                    <a:pt x="7513" y="21525"/>
                    <a:pt x="8452" y="21365"/>
                    <a:pt x="9470" y="20005"/>
                  </a:cubicBezTo>
                  <a:cubicBezTo>
                    <a:pt x="10487" y="18645"/>
                    <a:pt x="11583" y="16085"/>
                    <a:pt x="12522" y="13205"/>
                  </a:cubicBezTo>
                  <a:cubicBezTo>
                    <a:pt x="13461" y="10325"/>
                    <a:pt x="14243" y="7125"/>
                    <a:pt x="14713" y="5045"/>
                  </a:cubicBezTo>
                  <a:cubicBezTo>
                    <a:pt x="15183" y="2965"/>
                    <a:pt x="15339" y="2005"/>
                    <a:pt x="15417" y="2165"/>
                  </a:cubicBezTo>
                  <a:cubicBezTo>
                    <a:pt x="15496" y="2325"/>
                    <a:pt x="15496" y="3605"/>
                    <a:pt x="16043" y="5925"/>
                  </a:cubicBezTo>
                  <a:cubicBezTo>
                    <a:pt x="16591" y="8245"/>
                    <a:pt x="17687" y="11605"/>
                    <a:pt x="18704" y="13605"/>
                  </a:cubicBezTo>
                  <a:cubicBezTo>
                    <a:pt x="19722" y="15605"/>
                    <a:pt x="20661" y="16245"/>
                    <a:pt x="21600" y="16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4864100" y="495299"/>
              <a:ext cx="44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5122155" y="298450"/>
              <a:ext cx="307096" cy="17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14" fill="norm" stroke="1" extrusionOk="0">
                  <a:moveTo>
                    <a:pt x="5449" y="3904"/>
                  </a:moveTo>
                  <a:cubicBezTo>
                    <a:pt x="5742" y="6766"/>
                    <a:pt x="6036" y="9629"/>
                    <a:pt x="5742" y="12492"/>
                  </a:cubicBezTo>
                  <a:cubicBezTo>
                    <a:pt x="5449" y="15354"/>
                    <a:pt x="4567" y="18217"/>
                    <a:pt x="3759" y="19778"/>
                  </a:cubicBezTo>
                  <a:cubicBezTo>
                    <a:pt x="2951" y="21340"/>
                    <a:pt x="2216" y="21600"/>
                    <a:pt x="1408" y="19518"/>
                  </a:cubicBezTo>
                  <a:cubicBezTo>
                    <a:pt x="600" y="17436"/>
                    <a:pt x="-282" y="13012"/>
                    <a:pt x="85" y="9759"/>
                  </a:cubicBezTo>
                  <a:cubicBezTo>
                    <a:pt x="453" y="6506"/>
                    <a:pt x="2069" y="4424"/>
                    <a:pt x="5375" y="3383"/>
                  </a:cubicBezTo>
                  <a:cubicBezTo>
                    <a:pt x="8681" y="2342"/>
                    <a:pt x="13677" y="2342"/>
                    <a:pt x="16616" y="1952"/>
                  </a:cubicBezTo>
                  <a:cubicBezTo>
                    <a:pt x="19555" y="1561"/>
                    <a:pt x="20436" y="781"/>
                    <a:pt x="213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5467350" y="104530"/>
              <a:ext cx="171450" cy="8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492"/>
                  </a:moveTo>
                  <a:cubicBezTo>
                    <a:pt x="1333" y="1412"/>
                    <a:pt x="2667" y="332"/>
                    <a:pt x="4000" y="62"/>
                  </a:cubicBezTo>
                  <a:cubicBezTo>
                    <a:pt x="5333" y="-208"/>
                    <a:pt x="6667" y="332"/>
                    <a:pt x="7467" y="3032"/>
                  </a:cubicBezTo>
                  <a:cubicBezTo>
                    <a:pt x="8267" y="5732"/>
                    <a:pt x="8533" y="10592"/>
                    <a:pt x="7733" y="14102"/>
                  </a:cubicBezTo>
                  <a:cubicBezTo>
                    <a:pt x="6933" y="17612"/>
                    <a:pt x="5067" y="19772"/>
                    <a:pt x="5200" y="20582"/>
                  </a:cubicBezTo>
                  <a:cubicBezTo>
                    <a:pt x="5333" y="21392"/>
                    <a:pt x="7467" y="20852"/>
                    <a:pt x="10533" y="19772"/>
                  </a:cubicBezTo>
                  <a:cubicBezTo>
                    <a:pt x="13600" y="18692"/>
                    <a:pt x="17600" y="17072"/>
                    <a:pt x="21600" y="15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657849" y="0"/>
              <a:ext cx="151404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3600" y="0"/>
                  </a:moveTo>
                  <a:cubicBezTo>
                    <a:pt x="8400" y="1122"/>
                    <a:pt x="13200" y="2244"/>
                    <a:pt x="16500" y="4442"/>
                  </a:cubicBezTo>
                  <a:cubicBezTo>
                    <a:pt x="19800" y="6639"/>
                    <a:pt x="21600" y="9912"/>
                    <a:pt x="21450" y="12623"/>
                  </a:cubicBezTo>
                  <a:cubicBezTo>
                    <a:pt x="21300" y="15335"/>
                    <a:pt x="19200" y="17486"/>
                    <a:pt x="15300" y="18888"/>
                  </a:cubicBezTo>
                  <a:cubicBezTo>
                    <a:pt x="11400" y="20291"/>
                    <a:pt x="5700" y="209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444949" y="1818216"/>
              <a:ext cx="120702" cy="57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63" fill="norm" stroke="1" extrusionOk="0">
                  <a:moveTo>
                    <a:pt x="21236" y="3280"/>
                  </a:moveTo>
                  <a:cubicBezTo>
                    <a:pt x="20491" y="2400"/>
                    <a:pt x="19746" y="1520"/>
                    <a:pt x="18443" y="920"/>
                  </a:cubicBezTo>
                  <a:cubicBezTo>
                    <a:pt x="17139" y="320"/>
                    <a:pt x="15277" y="0"/>
                    <a:pt x="12857" y="0"/>
                  </a:cubicBezTo>
                  <a:cubicBezTo>
                    <a:pt x="10436" y="0"/>
                    <a:pt x="7457" y="320"/>
                    <a:pt x="5036" y="1800"/>
                  </a:cubicBezTo>
                  <a:cubicBezTo>
                    <a:pt x="2615" y="3280"/>
                    <a:pt x="753" y="5920"/>
                    <a:pt x="195" y="8800"/>
                  </a:cubicBezTo>
                  <a:cubicBezTo>
                    <a:pt x="-364" y="11680"/>
                    <a:pt x="381" y="14800"/>
                    <a:pt x="1126" y="16800"/>
                  </a:cubicBezTo>
                  <a:cubicBezTo>
                    <a:pt x="1870" y="18800"/>
                    <a:pt x="2615" y="19680"/>
                    <a:pt x="3360" y="20360"/>
                  </a:cubicBezTo>
                  <a:cubicBezTo>
                    <a:pt x="4105" y="21040"/>
                    <a:pt x="4850" y="21520"/>
                    <a:pt x="5036" y="21560"/>
                  </a:cubicBezTo>
                  <a:cubicBezTo>
                    <a:pt x="5222" y="21600"/>
                    <a:pt x="4850" y="21200"/>
                    <a:pt x="4477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368800" y="2165350"/>
              <a:ext cx="2349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" y="17600"/>
                    <a:pt x="778" y="13600"/>
                    <a:pt x="4378" y="10000"/>
                  </a:cubicBezTo>
                  <a:cubicBezTo>
                    <a:pt x="7978" y="6400"/>
                    <a:pt x="14789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732866" y="1922711"/>
              <a:ext cx="156634" cy="43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21600" y="66"/>
                  </a:moveTo>
                  <a:cubicBezTo>
                    <a:pt x="18389" y="-38"/>
                    <a:pt x="15178" y="-142"/>
                    <a:pt x="11968" y="793"/>
                  </a:cubicBezTo>
                  <a:cubicBezTo>
                    <a:pt x="8757" y="1727"/>
                    <a:pt x="5546" y="3700"/>
                    <a:pt x="3357" y="6452"/>
                  </a:cubicBezTo>
                  <a:cubicBezTo>
                    <a:pt x="1168" y="9204"/>
                    <a:pt x="0" y="12735"/>
                    <a:pt x="0" y="15383"/>
                  </a:cubicBezTo>
                  <a:cubicBezTo>
                    <a:pt x="0" y="18031"/>
                    <a:pt x="1168" y="19796"/>
                    <a:pt x="3211" y="20627"/>
                  </a:cubicBezTo>
                  <a:cubicBezTo>
                    <a:pt x="5254" y="21458"/>
                    <a:pt x="8173" y="21354"/>
                    <a:pt x="11092" y="21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4893405" y="2082799"/>
              <a:ext cx="250095" cy="20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45" fill="norm" stroke="1" extrusionOk="0">
                  <a:moveTo>
                    <a:pt x="210" y="3240"/>
                  </a:moveTo>
                  <a:cubicBezTo>
                    <a:pt x="29" y="2160"/>
                    <a:pt x="-153" y="1080"/>
                    <a:pt x="210" y="540"/>
                  </a:cubicBezTo>
                  <a:cubicBezTo>
                    <a:pt x="573" y="0"/>
                    <a:pt x="1481" y="0"/>
                    <a:pt x="2842" y="1296"/>
                  </a:cubicBezTo>
                  <a:cubicBezTo>
                    <a:pt x="4203" y="2592"/>
                    <a:pt x="6018" y="5184"/>
                    <a:pt x="6835" y="8208"/>
                  </a:cubicBezTo>
                  <a:cubicBezTo>
                    <a:pt x="7652" y="11232"/>
                    <a:pt x="7471" y="14688"/>
                    <a:pt x="7108" y="16848"/>
                  </a:cubicBezTo>
                  <a:cubicBezTo>
                    <a:pt x="6744" y="19008"/>
                    <a:pt x="6200" y="19872"/>
                    <a:pt x="5474" y="20520"/>
                  </a:cubicBezTo>
                  <a:cubicBezTo>
                    <a:pt x="4748" y="21168"/>
                    <a:pt x="3840" y="21600"/>
                    <a:pt x="3386" y="20844"/>
                  </a:cubicBezTo>
                  <a:cubicBezTo>
                    <a:pt x="2933" y="20088"/>
                    <a:pt x="2933" y="18144"/>
                    <a:pt x="4022" y="15336"/>
                  </a:cubicBezTo>
                  <a:cubicBezTo>
                    <a:pt x="5111" y="12528"/>
                    <a:pt x="7289" y="8856"/>
                    <a:pt x="8650" y="6588"/>
                  </a:cubicBezTo>
                  <a:cubicBezTo>
                    <a:pt x="10012" y="4320"/>
                    <a:pt x="10556" y="3456"/>
                    <a:pt x="11555" y="2376"/>
                  </a:cubicBezTo>
                  <a:cubicBezTo>
                    <a:pt x="12553" y="1296"/>
                    <a:pt x="14005" y="0"/>
                    <a:pt x="14731" y="0"/>
                  </a:cubicBezTo>
                  <a:cubicBezTo>
                    <a:pt x="15457" y="0"/>
                    <a:pt x="15457" y="1296"/>
                    <a:pt x="15094" y="3780"/>
                  </a:cubicBezTo>
                  <a:cubicBezTo>
                    <a:pt x="14731" y="6264"/>
                    <a:pt x="14005" y="9936"/>
                    <a:pt x="13914" y="12744"/>
                  </a:cubicBezTo>
                  <a:cubicBezTo>
                    <a:pt x="13823" y="15552"/>
                    <a:pt x="14368" y="17496"/>
                    <a:pt x="15729" y="18684"/>
                  </a:cubicBezTo>
                  <a:cubicBezTo>
                    <a:pt x="17091" y="19872"/>
                    <a:pt x="19269" y="20304"/>
                    <a:pt x="21447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5238749" y="1955800"/>
              <a:ext cx="77291" cy="410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356" fill="norm" stroke="1" extrusionOk="0">
                  <a:moveTo>
                    <a:pt x="0" y="0"/>
                  </a:moveTo>
                  <a:cubicBezTo>
                    <a:pt x="5684" y="2424"/>
                    <a:pt x="11368" y="4849"/>
                    <a:pt x="15347" y="7494"/>
                  </a:cubicBezTo>
                  <a:cubicBezTo>
                    <a:pt x="19326" y="10139"/>
                    <a:pt x="21600" y="13004"/>
                    <a:pt x="20463" y="15429"/>
                  </a:cubicBezTo>
                  <a:cubicBezTo>
                    <a:pt x="19326" y="17853"/>
                    <a:pt x="14779" y="19837"/>
                    <a:pt x="11084" y="20718"/>
                  </a:cubicBezTo>
                  <a:cubicBezTo>
                    <a:pt x="7389" y="21600"/>
                    <a:pt x="4547" y="21380"/>
                    <a:pt x="1705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5549900" y="212725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5524500" y="2305050"/>
              <a:ext cx="209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6445250" y="1752600"/>
              <a:ext cx="38100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900"/>
                    <a:pt x="0" y="7800"/>
                    <a:pt x="0" y="10900"/>
                  </a:cubicBezTo>
                  <a:cubicBezTo>
                    <a:pt x="0" y="14000"/>
                    <a:pt x="0" y="16300"/>
                    <a:pt x="3600" y="17950"/>
                  </a:cubicBezTo>
                  <a:cubicBezTo>
                    <a:pt x="7200" y="19600"/>
                    <a:pt x="14400" y="20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289181" y="2320649"/>
              <a:ext cx="670419" cy="1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19926" fill="norm" stroke="1" extrusionOk="0">
                  <a:moveTo>
                    <a:pt x="729" y="4401"/>
                  </a:moveTo>
                  <a:cubicBezTo>
                    <a:pt x="322" y="9801"/>
                    <a:pt x="-86" y="15201"/>
                    <a:pt x="16" y="17901"/>
                  </a:cubicBezTo>
                  <a:cubicBezTo>
                    <a:pt x="118" y="20601"/>
                    <a:pt x="729" y="20601"/>
                    <a:pt x="2291" y="17901"/>
                  </a:cubicBezTo>
                  <a:cubicBezTo>
                    <a:pt x="3854" y="15201"/>
                    <a:pt x="6367" y="9801"/>
                    <a:pt x="8982" y="5751"/>
                  </a:cubicBezTo>
                  <a:cubicBezTo>
                    <a:pt x="11597" y="1701"/>
                    <a:pt x="14314" y="-999"/>
                    <a:pt x="16420" y="351"/>
                  </a:cubicBezTo>
                  <a:cubicBezTo>
                    <a:pt x="18525" y="1701"/>
                    <a:pt x="20020" y="7101"/>
                    <a:pt x="21514" y="12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6024033" y="2766919"/>
              <a:ext cx="300567" cy="17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2890" y="1706"/>
                  </a:moveTo>
                  <a:cubicBezTo>
                    <a:pt x="3346" y="4469"/>
                    <a:pt x="3803" y="7232"/>
                    <a:pt x="3879" y="10120"/>
                  </a:cubicBezTo>
                  <a:cubicBezTo>
                    <a:pt x="3955" y="13009"/>
                    <a:pt x="3651" y="16023"/>
                    <a:pt x="3194" y="17906"/>
                  </a:cubicBezTo>
                  <a:cubicBezTo>
                    <a:pt x="2738" y="19790"/>
                    <a:pt x="2130" y="20544"/>
                    <a:pt x="1445" y="20920"/>
                  </a:cubicBezTo>
                  <a:cubicBezTo>
                    <a:pt x="761" y="21297"/>
                    <a:pt x="0" y="21297"/>
                    <a:pt x="0" y="18032"/>
                  </a:cubicBezTo>
                  <a:cubicBezTo>
                    <a:pt x="0" y="14767"/>
                    <a:pt x="761" y="8237"/>
                    <a:pt x="2434" y="4469"/>
                  </a:cubicBezTo>
                  <a:cubicBezTo>
                    <a:pt x="4107" y="702"/>
                    <a:pt x="6693" y="-303"/>
                    <a:pt x="10039" y="74"/>
                  </a:cubicBezTo>
                  <a:cubicBezTo>
                    <a:pt x="13386" y="450"/>
                    <a:pt x="17493" y="2209"/>
                    <a:pt x="21600" y="3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6375400" y="2546349"/>
              <a:ext cx="431800" cy="45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6424"/>
                  </a:moveTo>
                  <a:cubicBezTo>
                    <a:pt x="529" y="17818"/>
                    <a:pt x="1059" y="19211"/>
                    <a:pt x="1535" y="20157"/>
                  </a:cubicBezTo>
                  <a:cubicBezTo>
                    <a:pt x="2012" y="21102"/>
                    <a:pt x="2435" y="21600"/>
                    <a:pt x="2753" y="21451"/>
                  </a:cubicBezTo>
                  <a:cubicBezTo>
                    <a:pt x="3071" y="21301"/>
                    <a:pt x="3282" y="20505"/>
                    <a:pt x="3388" y="18166"/>
                  </a:cubicBezTo>
                  <a:cubicBezTo>
                    <a:pt x="3494" y="15827"/>
                    <a:pt x="3494" y="11945"/>
                    <a:pt x="3494" y="9655"/>
                  </a:cubicBezTo>
                  <a:cubicBezTo>
                    <a:pt x="3494" y="7366"/>
                    <a:pt x="3494" y="6669"/>
                    <a:pt x="3335" y="6022"/>
                  </a:cubicBezTo>
                  <a:cubicBezTo>
                    <a:pt x="3176" y="5375"/>
                    <a:pt x="2859" y="4778"/>
                    <a:pt x="2965" y="4429"/>
                  </a:cubicBezTo>
                  <a:cubicBezTo>
                    <a:pt x="3071" y="4081"/>
                    <a:pt x="3600" y="3982"/>
                    <a:pt x="5559" y="3434"/>
                  </a:cubicBezTo>
                  <a:cubicBezTo>
                    <a:pt x="7518" y="2887"/>
                    <a:pt x="10906" y="1891"/>
                    <a:pt x="13818" y="1244"/>
                  </a:cubicBezTo>
                  <a:cubicBezTo>
                    <a:pt x="16729" y="597"/>
                    <a:pt x="19165" y="29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6582272" y="2718543"/>
              <a:ext cx="199528" cy="21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09" fill="norm" stroke="1" extrusionOk="0">
                  <a:moveTo>
                    <a:pt x="288" y="5482"/>
                  </a:moveTo>
                  <a:cubicBezTo>
                    <a:pt x="60" y="4453"/>
                    <a:pt x="-167" y="3425"/>
                    <a:pt x="174" y="2602"/>
                  </a:cubicBezTo>
                  <a:cubicBezTo>
                    <a:pt x="515" y="1779"/>
                    <a:pt x="1425" y="1162"/>
                    <a:pt x="3130" y="648"/>
                  </a:cubicBezTo>
                  <a:cubicBezTo>
                    <a:pt x="4835" y="133"/>
                    <a:pt x="7336" y="-278"/>
                    <a:pt x="9269" y="236"/>
                  </a:cubicBezTo>
                  <a:cubicBezTo>
                    <a:pt x="11201" y="751"/>
                    <a:pt x="12566" y="2191"/>
                    <a:pt x="11997" y="4659"/>
                  </a:cubicBezTo>
                  <a:cubicBezTo>
                    <a:pt x="11429" y="7128"/>
                    <a:pt x="8928" y="10625"/>
                    <a:pt x="6881" y="13093"/>
                  </a:cubicBezTo>
                  <a:cubicBezTo>
                    <a:pt x="4835" y="15562"/>
                    <a:pt x="3244" y="17002"/>
                    <a:pt x="2107" y="18236"/>
                  </a:cubicBezTo>
                  <a:cubicBezTo>
                    <a:pt x="970" y="19471"/>
                    <a:pt x="288" y="20499"/>
                    <a:pt x="515" y="20911"/>
                  </a:cubicBezTo>
                  <a:cubicBezTo>
                    <a:pt x="742" y="21322"/>
                    <a:pt x="1879" y="21116"/>
                    <a:pt x="5517" y="20088"/>
                  </a:cubicBezTo>
                  <a:cubicBezTo>
                    <a:pt x="9155" y="19059"/>
                    <a:pt x="15294" y="17208"/>
                    <a:pt x="21433" y="15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6832600" y="2774950"/>
              <a:ext cx="127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00"/>
                    <a:pt x="0" y="11200"/>
                    <a:pt x="0" y="14800"/>
                  </a:cubicBezTo>
                  <a:cubicBezTo>
                    <a:pt x="0" y="18400"/>
                    <a:pt x="10800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6927850" y="2749550"/>
              <a:ext cx="63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6781800" y="2717800"/>
              <a:ext cx="254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0" y="15429"/>
                    <a:pt x="8280" y="9257"/>
                    <a:pt x="11880" y="5657"/>
                  </a:cubicBezTo>
                  <a:cubicBezTo>
                    <a:pt x="15480" y="2057"/>
                    <a:pt x="1854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7811724" y="2007543"/>
              <a:ext cx="411526" cy="34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47" fill="norm" stroke="1" extrusionOk="0">
                  <a:moveTo>
                    <a:pt x="1589" y="9941"/>
                  </a:moveTo>
                  <a:cubicBezTo>
                    <a:pt x="4895" y="9408"/>
                    <a:pt x="8202" y="8874"/>
                    <a:pt x="10461" y="8008"/>
                  </a:cubicBezTo>
                  <a:cubicBezTo>
                    <a:pt x="12720" y="7141"/>
                    <a:pt x="13932" y="5941"/>
                    <a:pt x="14704" y="5074"/>
                  </a:cubicBezTo>
                  <a:cubicBezTo>
                    <a:pt x="15475" y="4208"/>
                    <a:pt x="15806" y="3674"/>
                    <a:pt x="15971" y="3008"/>
                  </a:cubicBezTo>
                  <a:cubicBezTo>
                    <a:pt x="16136" y="2341"/>
                    <a:pt x="16136" y="1541"/>
                    <a:pt x="15861" y="941"/>
                  </a:cubicBezTo>
                  <a:cubicBezTo>
                    <a:pt x="15585" y="341"/>
                    <a:pt x="15034" y="-59"/>
                    <a:pt x="13822" y="8"/>
                  </a:cubicBezTo>
                  <a:cubicBezTo>
                    <a:pt x="12610" y="74"/>
                    <a:pt x="10736" y="608"/>
                    <a:pt x="8477" y="2274"/>
                  </a:cubicBezTo>
                  <a:cubicBezTo>
                    <a:pt x="6218" y="3941"/>
                    <a:pt x="3573" y="6741"/>
                    <a:pt x="1975" y="9208"/>
                  </a:cubicBezTo>
                  <a:cubicBezTo>
                    <a:pt x="377" y="11674"/>
                    <a:pt x="-174" y="13808"/>
                    <a:pt x="46" y="15808"/>
                  </a:cubicBezTo>
                  <a:cubicBezTo>
                    <a:pt x="267" y="17808"/>
                    <a:pt x="1259" y="19674"/>
                    <a:pt x="3463" y="20608"/>
                  </a:cubicBezTo>
                  <a:cubicBezTo>
                    <a:pt x="5667" y="21541"/>
                    <a:pt x="9083" y="21541"/>
                    <a:pt x="12279" y="21341"/>
                  </a:cubicBezTo>
                  <a:cubicBezTo>
                    <a:pt x="15475" y="21141"/>
                    <a:pt x="18450" y="20741"/>
                    <a:pt x="21426" y="20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8197850" y="1394322"/>
              <a:ext cx="1905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00" y="12302"/>
                    <a:pt x="9600" y="4448"/>
                    <a:pt x="13200" y="1502"/>
                  </a:cubicBezTo>
                  <a:cubicBezTo>
                    <a:pt x="16800" y="-1443"/>
                    <a:pt x="192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8430366" y="1189041"/>
              <a:ext cx="116735" cy="30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206" fill="norm" stroke="1" extrusionOk="0">
                  <a:moveTo>
                    <a:pt x="20899" y="2976"/>
                  </a:moveTo>
                  <a:cubicBezTo>
                    <a:pt x="20899" y="1800"/>
                    <a:pt x="20899" y="625"/>
                    <a:pt x="19952" y="184"/>
                  </a:cubicBezTo>
                  <a:cubicBezTo>
                    <a:pt x="19004" y="-257"/>
                    <a:pt x="17110" y="37"/>
                    <a:pt x="13888" y="1727"/>
                  </a:cubicBezTo>
                  <a:cubicBezTo>
                    <a:pt x="10667" y="3416"/>
                    <a:pt x="6120" y="6502"/>
                    <a:pt x="3278" y="9588"/>
                  </a:cubicBezTo>
                  <a:cubicBezTo>
                    <a:pt x="436" y="12674"/>
                    <a:pt x="-701" y="15759"/>
                    <a:pt x="436" y="17743"/>
                  </a:cubicBezTo>
                  <a:cubicBezTo>
                    <a:pt x="1573" y="19727"/>
                    <a:pt x="4983" y="20608"/>
                    <a:pt x="7825" y="20976"/>
                  </a:cubicBezTo>
                  <a:cubicBezTo>
                    <a:pt x="10667" y="21343"/>
                    <a:pt x="12941" y="21196"/>
                    <a:pt x="15215" y="21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8585200" y="1273909"/>
              <a:ext cx="171450" cy="15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5591"/>
                  </a:moveTo>
                  <a:cubicBezTo>
                    <a:pt x="0" y="4131"/>
                    <a:pt x="0" y="2672"/>
                    <a:pt x="667" y="1942"/>
                  </a:cubicBezTo>
                  <a:cubicBezTo>
                    <a:pt x="1333" y="1212"/>
                    <a:pt x="2667" y="1212"/>
                    <a:pt x="3867" y="1796"/>
                  </a:cubicBezTo>
                  <a:cubicBezTo>
                    <a:pt x="5067" y="2380"/>
                    <a:pt x="6133" y="3548"/>
                    <a:pt x="6933" y="6029"/>
                  </a:cubicBezTo>
                  <a:cubicBezTo>
                    <a:pt x="7733" y="8510"/>
                    <a:pt x="8267" y="12304"/>
                    <a:pt x="8000" y="15077"/>
                  </a:cubicBezTo>
                  <a:cubicBezTo>
                    <a:pt x="7733" y="17850"/>
                    <a:pt x="6667" y="19602"/>
                    <a:pt x="5600" y="19894"/>
                  </a:cubicBezTo>
                  <a:cubicBezTo>
                    <a:pt x="4533" y="20185"/>
                    <a:pt x="3467" y="19018"/>
                    <a:pt x="3733" y="16975"/>
                  </a:cubicBezTo>
                  <a:cubicBezTo>
                    <a:pt x="4000" y="14931"/>
                    <a:pt x="5600" y="12012"/>
                    <a:pt x="7333" y="9385"/>
                  </a:cubicBezTo>
                  <a:cubicBezTo>
                    <a:pt x="9067" y="6758"/>
                    <a:pt x="10933" y="4423"/>
                    <a:pt x="12667" y="2672"/>
                  </a:cubicBezTo>
                  <a:cubicBezTo>
                    <a:pt x="14400" y="921"/>
                    <a:pt x="16000" y="-247"/>
                    <a:pt x="16400" y="45"/>
                  </a:cubicBezTo>
                  <a:cubicBezTo>
                    <a:pt x="16800" y="337"/>
                    <a:pt x="16000" y="2088"/>
                    <a:pt x="15333" y="5153"/>
                  </a:cubicBezTo>
                  <a:cubicBezTo>
                    <a:pt x="14667" y="8218"/>
                    <a:pt x="14133" y="12596"/>
                    <a:pt x="15200" y="15515"/>
                  </a:cubicBezTo>
                  <a:cubicBezTo>
                    <a:pt x="16267" y="18434"/>
                    <a:pt x="18933" y="19894"/>
                    <a:pt x="21600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8839200" y="1358899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8991600" y="1241337"/>
              <a:ext cx="273050" cy="15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8" fill="norm" stroke="1" extrusionOk="0">
                  <a:moveTo>
                    <a:pt x="0" y="20108"/>
                  </a:moveTo>
                  <a:cubicBezTo>
                    <a:pt x="1674" y="17100"/>
                    <a:pt x="3349" y="14093"/>
                    <a:pt x="4605" y="11222"/>
                  </a:cubicBezTo>
                  <a:cubicBezTo>
                    <a:pt x="5860" y="8351"/>
                    <a:pt x="6698" y="5617"/>
                    <a:pt x="7116" y="3566"/>
                  </a:cubicBezTo>
                  <a:cubicBezTo>
                    <a:pt x="7535" y="1516"/>
                    <a:pt x="7535" y="148"/>
                    <a:pt x="7200" y="12"/>
                  </a:cubicBezTo>
                  <a:cubicBezTo>
                    <a:pt x="6865" y="-125"/>
                    <a:pt x="6195" y="969"/>
                    <a:pt x="5526" y="3703"/>
                  </a:cubicBezTo>
                  <a:cubicBezTo>
                    <a:pt x="4856" y="6437"/>
                    <a:pt x="4186" y="10812"/>
                    <a:pt x="3851" y="13683"/>
                  </a:cubicBezTo>
                  <a:cubicBezTo>
                    <a:pt x="3516" y="16553"/>
                    <a:pt x="3516" y="17921"/>
                    <a:pt x="4353" y="19151"/>
                  </a:cubicBezTo>
                  <a:cubicBezTo>
                    <a:pt x="5191" y="20381"/>
                    <a:pt x="6865" y="21475"/>
                    <a:pt x="8707" y="19424"/>
                  </a:cubicBezTo>
                  <a:cubicBezTo>
                    <a:pt x="10549" y="17374"/>
                    <a:pt x="12558" y="12179"/>
                    <a:pt x="13814" y="8761"/>
                  </a:cubicBezTo>
                  <a:cubicBezTo>
                    <a:pt x="15070" y="5343"/>
                    <a:pt x="15572" y="3703"/>
                    <a:pt x="15823" y="3703"/>
                  </a:cubicBezTo>
                  <a:cubicBezTo>
                    <a:pt x="16074" y="3703"/>
                    <a:pt x="16074" y="5343"/>
                    <a:pt x="16158" y="6847"/>
                  </a:cubicBezTo>
                  <a:cubicBezTo>
                    <a:pt x="16242" y="8351"/>
                    <a:pt x="16409" y="9718"/>
                    <a:pt x="17330" y="10812"/>
                  </a:cubicBezTo>
                  <a:cubicBezTo>
                    <a:pt x="18251" y="11905"/>
                    <a:pt x="19926" y="12726"/>
                    <a:pt x="21600" y="13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9315449" y="1162050"/>
              <a:ext cx="8268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0" y="0"/>
                  </a:moveTo>
                  <a:cubicBezTo>
                    <a:pt x="7376" y="3349"/>
                    <a:pt x="14751" y="6698"/>
                    <a:pt x="18176" y="9544"/>
                  </a:cubicBezTo>
                  <a:cubicBezTo>
                    <a:pt x="21600" y="12391"/>
                    <a:pt x="21073" y="14735"/>
                    <a:pt x="18439" y="16660"/>
                  </a:cubicBezTo>
                  <a:cubicBezTo>
                    <a:pt x="15805" y="18586"/>
                    <a:pt x="11063" y="20093"/>
                    <a:pt x="63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9423399" y="960029"/>
              <a:ext cx="139701" cy="11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4577"/>
                  </a:moveTo>
                  <a:cubicBezTo>
                    <a:pt x="982" y="2977"/>
                    <a:pt x="1964" y="1377"/>
                    <a:pt x="3436" y="577"/>
                  </a:cubicBezTo>
                  <a:cubicBezTo>
                    <a:pt x="4909" y="-223"/>
                    <a:pt x="6873" y="-223"/>
                    <a:pt x="8345" y="777"/>
                  </a:cubicBezTo>
                  <a:cubicBezTo>
                    <a:pt x="9818" y="1777"/>
                    <a:pt x="10800" y="3777"/>
                    <a:pt x="10309" y="6577"/>
                  </a:cubicBezTo>
                  <a:cubicBezTo>
                    <a:pt x="9818" y="9377"/>
                    <a:pt x="7855" y="12977"/>
                    <a:pt x="6382" y="15577"/>
                  </a:cubicBezTo>
                  <a:cubicBezTo>
                    <a:pt x="4909" y="18177"/>
                    <a:pt x="3927" y="19777"/>
                    <a:pt x="4745" y="20577"/>
                  </a:cubicBezTo>
                  <a:cubicBezTo>
                    <a:pt x="5564" y="21377"/>
                    <a:pt x="8182" y="21377"/>
                    <a:pt x="11291" y="21177"/>
                  </a:cubicBezTo>
                  <a:cubicBezTo>
                    <a:pt x="14400" y="20977"/>
                    <a:pt x="18000" y="20577"/>
                    <a:pt x="21600" y="20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8509000" y="1517649"/>
              <a:ext cx="8763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78" y="21086"/>
                    <a:pt x="3757" y="20571"/>
                    <a:pt x="5791" y="19800"/>
                  </a:cubicBezTo>
                  <a:cubicBezTo>
                    <a:pt x="7826" y="19029"/>
                    <a:pt x="10017" y="18000"/>
                    <a:pt x="12026" y="16714"/>
                  </a:cubicBezTo>
                  <a:cubicBezTo>
                    <a:pt x="14035" y="15429"/>
                    <a:pt x="15861" y="13886"/>
                    <a:pt x="17426" y="11057"/>
                  </a:cubicBezTo>
                  <a:cubicBezTo>
                    <a:pt x="18991" y="8229"/>
                    <a:pt x="20296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8648700" y="1709596"/>
              <a:ext cx="152400" cy="13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5937"/>
                  </a:moveTo>
                  <a:cubicBezTo>
                    <a:pt x="2700" y="3880"/>
                    <a:pt x="5400" y="1823"/>
                    <a:pt x="7950" y="795"/>
                  </a:cubicBezTo>
                  <a:cubicBezTo>
                    <a:pt x="10500" y="-234"/>
                    <a:pt x="12900" y="-234"/>
                    <a:pt x="14250" y="623"/>
                  </a:cubicBezTo>
                  <a:cubicBezTo>
                    <a:pt x="15600" y="1480"/>
                    <a:pt x="15900" y="3195"/>
                    <a:pt x="15300" y="5423"/>
                  </a:cubicBezTo>
                  <a:cubicBezTo>
                    <a:pt x="14700" y="7652"/>
                    <a:pt x="13200" y="10395"/>
                    <a:pt x="11700" y="12452"/>
                  </a:cubicBezTo>
                  <a:cubicBezTo>
                    <a:pt x="10200" y="14509"/>
                    <a:pt x="8700" y="15880"/>
                    <a:pt x="7050" y="17252"/>
                  </a:cubicBezTo>
                  <a:cubicBezTo>
                    <a:pt x="5400" y="18623"/>
                    <a:pt x="3600" y="19995"/>
                    <a:pt x="3450" y="20680"/>
                  </a:cubicBezTo>
                  <a:cubicBezTo>
                    <a:pt x="3300" y="21366"/>
                    <a:pt x="4800" y="21366"/>
                    <a:pt x="8100" y="21195"/>
                  </a:cubicBezTo>
                  <a:cubicBezTo>
                    <a:pt x="11400" y="21023"/>
                    <a:pt x="16500" y="20680"/>
                    <a:pt x="21600" y="20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8883650" y="1733550"/>
              <a:ext cx="203200" cy="11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8100" y="4891"/>
                  </a:moveTo>
                  <a:cubicBezTo>
                    <a:pt x="7875" y="8966"/>
                    <a:pt x="7650" y="13042"/>
                    <a:pt x="7088" y="15691"/>
                  </a:cubicBezTo>
                  <a:cubicBezTo>
                    <a:pt x="6525" y="18340"/>
                    <a:pt x="5625" y="19562"/>
                    <a:pt x="4613" y="20377"/>
                  </a:cubicBezTo>
                  <a:cubicBezTo>
                    <a:pt x="3600" y="21192"/>
                    <a:pt x="2475" y="21600"/>
                    <a:pt x="1575" y="20989"/>
                  </a:cubicBezTo>
                  <a:cubicBezTo>
                    <a:pt x="675" y="20377"/>
                    <a:pt x="0" y="18747"/>
                    <a:pt x="0" y="15894"/>
                  </a:cubicBezTo>
                  <a:cubicBezTo>
                    <a:pt x="0" y="13042"/>
                    <a:pt x="675" y="8966"/>
                    <a:pt x="2362" y="6725"/>
                  </a:cubicBezTo>
                  <a:cubicBezTo>
                    <a:pt x="4050" y="4483"/>
                    <a:pt x="6750" y="4075"/>
                    <a:pt x="10125" y="3260"/>
                  </a:cubicBezTo>
                  <a:cubicBezTo>
                    <a:pt x="13500" y="2445"/>
                    <a:pt x="17550" y="12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9150350" y="1611677"/>
              <a:ext cx="146050" cy="7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2" fill="norm" stroke="1" extrusionOk="0">
                  <a:moveTo>
                    <a:pt x="0" y="1981"/>
                  </a:moveTo>
                  <a:cubicBezTo>
                    <a:pt x="1565" y="874"/>
                    <a:pt x="3130" y="-234"/>
                    <a:pt x="4696" y="43"/>
                  </a:cubicBezTo>
                  <a:cubicBezTo>
                    <a:pt x="6261" y="320"/>
                    <a:pt x="7826" y="1981"/>
                    <a:pt x="8609" y="4474"/>
                  </a:cubicBezTo>
                  <a:cubicBezTo>
                    <a:pt x="9391" y="6966"/>
                    <a:pt x="9391" y="10289"/>
                    <a:pt x="8296" y="13335"/>
                  </a:cubicBezTo>
                  <a:cubicBezTo>
                    <a:pt x="7200" y="16381"/>
                    <a:pt x="5009" y="19151"/>
                    <a:pt x="4696" y="20258"/>
                  </a:cubicBezTo>
                  <a:cubicBezTo>
                    <a:pt x="4383" y="21366"/>
                    <a:pt x="5948" y="20812"/>
                    <a:pt x="9078" y="19704"/>
                  </a:cubicBezTo>
                  <a:cubicBezTo>
                    <a:pt x="12209" y="18597"/>
                    <a:pt x="16904" y="16935"/>
                    <a:pt x="21600" y="15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9982200" y="2705100"/>
              <a:ext cx="508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0335683" y="2184894"/>
              <a:ext cx="135468" cy="53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95" fill="norm" stroke="1" extrusionOk="0">
                  <a:moveTo>
                    <a:pt x="21268" y="2286"/>
                  </a:moveTo>
                  <a:cubicBezTo>
                    <a:pt x="18942" y="1603"/>
                    <a:pt x="16616" y="920"/>
                    <a:pt x="14622" y="493"/>
                  </a:cubicBezTo>
                  <a:cubicBezTo>
                    <a:pt x="12628" y="66"/>
                    <a:pt x="10966" y="-105"/>
                    <a:pt x="9637" y="66"/>
                  </a:cubicBezTo>
                  <a:cubicBezTo>
                    <a:pt x="8308" y="237"/>
                    <a:pt x="7311" y="749"/>
                    <a:pt x="5650" y="2328"/>
                  </a:cubicBezTo>
                  <a:cubicBezTo>
                    <a:pt x="3988" y="3908"/>
                    <a:pt x="1662" y="6554"/>
                    <a:pt x="665" y="9372"/>
                  </a:cubicBezTo>
                  <a:cubicBezTo>
                    <a:pt x="-332" y="12189"/>
                    <a:pt x="0" y="15177"/>
                    <a:pt x="333" y="17226"/>
                  </a:cubicBezTo>
                  <a:cubicBezTo>
                    <a:pt x="665" y="19275"/>
                    <a:pt x="997" y="20385"/>
                    <a:pt x="1330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0298247" y="2527300"/>
              <a:ext cx="96703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315" y="21600"/>
                  </a:moveTo>
                  <a:cubicBezTo>
                    <a:pt x="-144" y="17788"/>
                    <a:pt x="-604" y="13976"/>
                    <a:pt x="2843" y="10376"/>
                  </a:cubicBezTo>
                  <a:cubicBezTo>
                    <a:pt x="6290" y="6776"/>
                    <a:pt x="13643" y="3388"/>
                    <a:pt x="209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0423772" y="2457450"/>
              <a:ext cx="193428" cy="19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85" fill="norm" stroke="1" extrusionOk="0">
                  <a:moveTo>
                    <a:pt x="10890" y="5635"/>
                  </a:moveTo>
                  <a:cubicBezTo>
                    <a:pt x="8307" y="5635"/>
                    <a:pt x="5725" y="5635"/>
                    <a:pt x="3964" y="6691"/>
                  </a:cubicBezTo>
                  <a:cubicBezTo>
                    <a:pt x="2203" y="7748"/>
                    <a:pt x="1264" y="9861"/>
                    <a:pt x="677" y="12091"/>
                  </a:cubicBezTo>
                  <a:cubicBezTo>
                    <a:pt x="90" y="14322"/>
                    <a:pt x="-145" y="16670"/>
                    <a:pt x="90" y="18313"/>
                  </a:cubicBezTo>
                  <a:cubicBezTo>
                    <a:pt x="325" y="19957"/>
                    <a:pt x="1029" y="20896"/>
                    <a:pt x="1968" y="21248"/>
                  </a:cubicBezTo>
                  <a:cubicBezTo>
                    <a:pt x="2907" y="21600"/>
                    <a:pt x="4081" y="21365"/>
                    <a:pt x="5372" y="19487"/>
                  </a:cubicBezTo>
                  <a:cubicBezTo>
                    <a:pt x="6664" y="17609"/>
                    <a:pt x="8072" y="14087"/>
                    <a:pt x="8777" y="11739"/>
                  </a:cubicBezTo>
                  <a:cubicBezTo>
                    <a:pt x="9481" y="9391"/>
                    <a:pt x="9481" y="8217"/>
                    <a:pt x="9129" y="7161"/>
                  </a:cubicBezTo>
                  <a:cubicBezTo>
                    <a:pt x="8777" y="6104"/>
                    <a:pt x="8072" y="5165"/>
                    <a:pt x="8190" y="4343"/>
                  </a:cubicBezTo>
                  <a:cubicBezTo>
                    <a:pt x="8307" y="3522"/>
                    <a:pt x="9246" y="2817"/>
                    <a:pt x="10420" y="2700"/>
                  </a:cubicBezTo>
                  <a:cubicBezTo>
                    <a:pt x="11594" y="2583"/>
                    <a:pt x="13003" y="3052"/>
                    <a:pt x="14529" y="4813"/>
                  </a:cubicBezTo>
                  <a:cubicBezTo>
                    <a:pt x="16055" y="6574"/>
                    <a:pt x="17698" y="9626"/>
                    <a:pt x="18520" y="11857"/>
                  </a:cubicBezTo>
                  <a:cubicBezTo>
                    <a:pt x="19342" y="14087"/>
                    <a:pt x="19342" y="15496"/>
                    <a:pt x="18872" y="16552"/>
                  </a:cubicBezTo>
                  <a:cubicBezTo>
                    <a:pt x="18403" y="17609"/>
                    <a:pt x="17464" y="18313"/>
                    <a:pt x="16525" y="18313"/>
                  </a:cubicBezTo>
                  <a:cubicBezTo>
                    <a:pt x="15585" y="18313"/>
                    <a:pt x="14646" y="17609"/>
                    <a:pt x="14764" y="15143"/>
                  </a:cubicBezTo>
                  <a:cubicBezTo>
                    <a:pt x="14881" y="12678"/>
                    <a:pt x="16055" y="8452"/>
                    <a:pt x="17346" y="5635"/>
                  </a:cubicBezTo>
                  <a:cubicBezTo>
                    <a:pt x="18638" y="2817"/>
                    <a:pt x="20046" y="1409"/>
                    <a:pt x="214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0866172" y="2457449"/>
              <a:ext cx="11297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16550" y="1800"/>
                  </a:moveTo>
                  <a:cubicBezTo>
                    <a:pt x="14950" y="900"/>
                    <a:pt x="13350" y="0"/>
                    <a:pt x="11550" y="0"/>
                  </a:cubicBezTo>
                  <a:cubicBezTo>
                    <a:pt x="9750" y="0"/>
                    <a:pt x="7750" y="900"/>
                    <a:pt x="5750" y="3600"/>
                  </a:cubicBezTo>
                  <a:cubicBezTo>
                    <a:pt x="3750" y="6300"/>
                    <a:pt x="1750" y="10800"/>
                    <a:pt x="750" y="13950"/>
                  </a:cubicBezTo>
                  <a:cubicBezTo>
                    <a:pt x="-250" y="17100"/>
                    <a:pt x="-250" y="18900"/>
                    <a:pt x="750" y="19800"/>
                  </a:cubicBezTo>
                  <a:cubicBezTo>
                    <a:pt x="1750" y="20700"/>
                    <a:pt x="3750" y="20700"/>
                    <a:pt x="6150" y="19500"/>
                  </a:cubicBezTo>
                  <a:cubicBezTo>
                    <a:pt x="8550" y="18300"/>
                    <a:pt x="11350" y="15900"/>
                    <a:pt x="13350" y="13650"/>
                  </a:cubicBezTo>
                  <a:cubicBezTo>
                    <a:pt x="15350" y="11400"/>
                    <a:pt x="16550" y="9300"/>
                    <a:pt x="17150" y="9000"/>
                  </a:cubicBezTo>
                  <a:cubicBezTo>
                    <a:pt x="17750" y="8700"/>
                    <a:pt x="17750" y="10200"/>
                    <a:pt x="18350" y="12600"/>
                  </a:cubicBezTo>
                  <a:cubicBezTo>
                    <a:pt x="18950" y="15000"/>
                    <a:pt x="20150" y="18300"/>
                    <a:pt x="213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1036249" y="2459337"/>
              <a:ext cx="63551" cy="12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102" fill="norm" stroke="1" extrusionOk="0">
                  <a:moveTo>
                    <a:pt x="2107" y="5079"/>
                  </a:moveTo>
                  <a:cubicBezTo>
                    <a:pt x="714" y="12999"/>
                    <a:pt x="-680" y="20919"/>
                    <a:pt x="365" y="21099"/>
                  </a:cubicBezTo>
                  <a:cubicBezTo>
                    <a:pt x="1410" y="21279"/>
                    <a:pt x="4894" y="13719"/>
                    <a:pt x="8378" y="8499"/>
                  </a:cubicBezTo>
                  <a:cubicBezTo>
                    <a:pt x="11862" y="3279"/>
                    <a:pt x="15346" y="399"/>
                    <a:pt x="17436" y="39"/>
                  </a:cubicBezTo>
                  <a:cubicBezTo>
                    <a:pt x="19526" y="-321"/>
                    <a:pt x="20223" y="1839"/>
                    <a:pt x="20572" y="5439"/>
                  </a:cubicBezTo>
                  <a:cubicBezTo>
                    <a:pt x="20920" y="9039"/>
                    <a:pt x="20920" y="14079"/>
                    <a:pt x="20920" y="19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1150599" y="2488068"/>
              <a:ext cx="126090" cy="298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18" fill="norm" stroke="1" extrusionOk="0">
                  <a:moveTo>
                    <a:pt x="0" y="1450"/>
                  </a:moveTo>
                  <a:cubicBezTo>
                    <a:pt x="360" y="690"/>
                    <a:pt x="720" y="-71"/>
                    <a:pt x="900" y="5"/>
                  </a:cubicBezTo>
                  <a:cubicBezTo>
                    <a:pt x="1080" y="81"/>
                    <a:pt x="1080" y="994"/>
                    <a:pt x="1260" y="1830"/>
                  </a:cubicBezTo>
                  <a:cubicBezTo>
                    <a:pt x="1440" y="2667"/>
                    <a:pt x="1800" y="3428"/>
                    <a:pt x="2880" y="3808"/>
                  </a:cubicBezTo>
                  <a:cubicBezTo>
                    <a:pt x="3960" y="4188"/>
                    <a:pt x="5760" y="4188"/>
                    <a:pt x="7560" y="3808"/>
                  </a:cubicBezTo>
                  <a:cubicBezTo>
                    <a:pt x="9360" y="3428"/>
                    <a:pt x="11160" y="2667"/>
                    <a:pt x="12600" y="1983"/>
                  </a:cubicBezTo>
                  <a:cubicBezTo>
                    <a:pt x="14040" y="1298"/>
                    <a:pt x="15120" y="690"/>
                    <a:pt x="16020" y="766"/>
                  </a:cubicBezTo>
                  <a:cubicBezTo>
                    <a:pt x="16920" y="842"/>
                    <a:pt x="17640" y="1602"/>
                    <a:pt x="18540" y="4568"/>
                  </a:cubicBezTo>
                  <a:cubicBezTo>
                    <a:pt x="19440" y="7535"/>
                    <a:pt x="20520" y="12706"/>
                    <a:pt x="21060" y="15673"/>
                  </a:cubicBezTo>
                  <a:cubicBezTo>
                    <a:pt x="21600" y="18639"/>
                    <a:pt x="21600" y="19399"/>
                    <a:pt x="20880" y="20008"/>
                  </a:cubicBezTo>
                  <a:cubicBezTo>
                    <a:pt x="20160" y="20616"/>
                    <a:pt x="18720" y="21073"/>
                    <a:pt x="17100" y="21301"/>
                  </a:cubicBezTo>
                  <a:cubicBezTo>
                    <a:pt x="15480" y="21529"/>
                    <a:pt x="13680" y="21529"/>
                    <a:pt x="12240" y="20312"/>
                  </a:cubicBezTo>
                  <a:cubicBezTo>
                    <a:pt x="10800" y="19095"/>
                    <a:pt x="9720" y="16661"/>
                    <a:pt x="8640" y="14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1550649" y="2421466"/>
              <a:ext cx="222251" cy="19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1878"/>
                  </a:moveTo>
                  <a:cubicBezTo>
                    <a:pt x="617" y="939"/>
                    <a:pt x="1234" y="0"/>
                    <a:pt x="2674" y="0"/>
                  </a:cubicBezTo>
                  <a:cubicBezTo>
                    <a:pt x="4114" y="0"/>
                    <a:pt x="6377" y="939"/>
                    <a:pt x="7714" y="3522"/>
                  </a:cubicBezTo>
                  <a:cubicBezTo>
                    <a:pt x="9051" y="6104"/>
                    <a:pt x="9463" y="10330"/>
                    <a:pt x="9051" y="13383"/>
                  </a:cubicBezTo>
                  <a:cubicBezTo>
                    <a:pt x="8640" y="16435"/>
                    <a:pt x="7406" y="18313"/>
                    <a:pt x="6274" y="19604"/>
                  </a:cubicBezTo>
                  <a:cubicBezTo>
                    <a:pt x="5143" y="20896"/>
                    <a:pt x="4114" y="21600"/>
                    <a:pt x="3600" y="21365"/>
                  </a:cubicBezTo>
                  <a:cubicBezTo>
                    <a:pt x="3086" y="21130"/>
                    <a:pt x="3086" y="19957"/>
                    <a:pt x="4629" y="16787"/>
                  </a:cubicBezTo>
                  <a:cubicBezTo>
                    <a:pt x="6171" y="13617"/>
                    <a:pt x="9257" y="8452"/>
                    <a:pt x="11520" y="5400"/>
                  </a:cubicBezTo>
                  <a:cubicBezTo>
                    <a:pt x="13783" y="2348"/>
                    <a:pt x="15223" y="1409"/>
                    <a:pt x="15634" y="1526"/>
                  </a:cubicBezTo>
                  <a:cubicBezTo>
                    <a:pt x="16046" y="1643"/>
                    <a:pt x="15429" y="2817"/>
                    <a:pt x="14811" y="4696"/>
                  </a:cubicBezTo>
                  <a:cubicBezTo>
                    <a:pt x="14194" y="6574"/>
                    <a:pt x="13577" y="9157"/>
                    <a:pt x="14709" y="11974"/>
                  </a:cubicBezTo>
                  <a:cubicBezTo>
                    <a:pt x="15840" y="14791"/>
                    <a:pt x="18720" y="17843"/>
                    <a:pt x="21600" y="20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5640450" y="4051300"/>
              <a:ext cx="4936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17374" y="0"/>
                  </a:moveTo>
                  <a:cubicBezTo>
                    <a:pt x="17743" y="432"/>
                    <a:pt x="18113" y="864"/>
                    <a:pt x="18251" y="1440"/>
                  </a:cubicBezTo>
                  <a:cubicBezTo>
                    <a:pt x="18390" y="2016"/>
                    <a:pt x="18297" y="2736"/>
                    <a:pt x="17513" y="4608"/>
                  </a:cubicBezTo>
                  <a:cubicBezTo>
                    <a:pt x="16728" y="6480"/>
                    <a:pt x="15251" y="9504"/>
                    <a:pt x="13359" y="11808"/>
                  </a:cubicBezTo>
                  <a:cubicBezTo>
                    <a:pt x="11466" y="14112"/>
                    <a:pt x="9159" y="15696"/>
                    <a:pt x="7220" y="16272"/>
                  </a:cubicBezTo>
                  <a:cubicBezTo>
                    <a:pt x="5282" y="16848"/>
                    <a:pt x="3713" y="16416"/>
                    <a:pt x="2559" y="15624"/>
                  </a:cubicBezTo>
                  <a:cubicBezTo>
                    <a:pt x="1405" y="14832"/>
                    <a:pt x="666" y="13680"/>
                    <a:pt x="297" y="12744"/>
                  </a:cubicBezTo>
                  <a:cubicBezTo>
                    <a:pt x="-72" y="11808"/>
                    <a:pt x="-72" y="11088"/>
                    <a:pt x="159" y="10512"/>
                  </a:cubicBezTo>
                  <a:cubicBezTo>
                    <a:pt x="390" y="9936"/>
                    <a:pt x="851" y="9504"/>
                    <a:pt x="1959" y="9288"/>
                  </a:cubicBezTo>
                  <a:cubicBezTo>
                    <a:pt x="3066" y="9072"/>
                    <a:pt x="4820" y="9072"/>
                    <a:pt x="6574" y="10008"/>
                  </a:cubicBezTo>
                  <a:cubicBezTo>
                    <a:pt x="8328" y="10944"/>
                    <a:pt x="10082" y="12816"/>
                    <a:pt x="12113" y="14760"/>
                  </a:cubicBezTo>
                  <a:cubicBezTo>
                    <a:pt x="14143" y="16704"/>
                    <a:pt x="16451" y="18720"/>
                    <a:pt x="18066" y="19872"/>
                  </a:cubicBezTo>
                  <a:cubicBezTo>
                    <a:pt x="19682" y="21024"/>
                    <a:pt x="20605" y="21312"/>
                    <a:pt x="215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7296150" y="3695699"/>
              <a:ext cx="317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24"/>
                    <a:pt x="0" y="7448"/>
                    <a:pt x="1440" y="10800"/>
                  </a:cubicBezTo>
                  <a:cubicBezTo>
                    <a:pt x="2880" y="14152"/>
                    <a:pt x="5760" y="17131"/>
                    <a:pt x="9360" y="18869"/>
                  </a:cubicBezTo>
                  <a:cubicBezTo>
                    <a:pt x="12960" y="20607"/>
                    <a:pt x="17280" y="2110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6915150" y="4267199"/>
              <a:ext cx="831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98" y="21600"/>
                    <a:pt x="4397" y="21600"/>
                    <a:pt x="6513" y="20400"/>
                  </a:cubicBezTo>
                  <a:cubicBezTo>
                    <a:pt x="8629" y="19200"/>
                    <a:pt x="10663" y="16800"/>
                    <a:pt x="12504" y="15000"/>
                  </a:cubicBezTo>
                  <a:cubicBezTo>
                    <a:pt x="14345" y="13200"/>
                    <a:pt x="15994" y="12000"/>
                    <a:pt x="17478" y="9600"/>
                  </a:cubicBezTo>
                  <a:cubicBezTo>
                    <a:pt x="18962" y="7200"/>
                    <a:pt x="2028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7011811" y="4786377"/>
              <a:ext cx="411340" cy="33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45" fill="norm" stroke="1" extrusionOk="0">
                  <a:moveTo>
                    <a:pt x="4911" y="8548"/>
                  </a:moveTo>
                  <a:cubicBezTo>
                    <a:pt x="5354" y="9085"/>
                    <a:pt x="5797" y="9622"/>
                    <a:pt x="6794" y="9756"/>
                  </a:cubicBezTo>
                  <a:cubicBezTo>
                    <a:pt x="7791" y="9890"/>
                    <a:pt x="9341" y="9622"/>
                    <a:pt x="10948" y="8817"/>
                  </a:cubicBezTo>
                  <a:cubicBezTo>
                    <a:pt x="12554" y="8012"/>
                    <a:pt x="14215" y="6670"/>
                    <a:pt x="15323" y="5463"/>
                  </a:cubicBezTo>
                  <a:cubicBezTo>
                    <a:pt x="16431" y="4255"/>
                    <a:pt x="16984" y="3182"/>
                    <a:pt x="17206" y="2310"/>
                  </a:cubicBezTo>
                  <a:cubicBezTo>
                    <a:pt x="17428" y="1438"/>
                    <a:pt x="17317" y="767"/>
                    <a:pt x="16929" y="365"/>
                  </a:cubicBezTo>
                  <a:cubicBezTo>
                    <a:pt x="16541" y="-38"/>
                    <a:pt x="15877" y="-172"/>
                    <a:pt x="14215" y="298"/>
                  </a:cubicBezTo>
                  <a:cubicBezTo>
                    <a:pt x="12554" y="767"/>
                    <a:pt x="9895" y="1840"/>
                    <a:pt x="7514" y="3652"/>
                  </a:cubicBezTo>
                  <a:cubicBezTo>
                    <a:pt x="5132" y="5463"/>
                    <a:pt x="3028" y="8012"/>
                    <a:pt x="1809" y="10360"/>
                  </a:cubicBezTo>
                  <a:cubicBezTo>
                    <a:pt x="591" y="12708"/>
                    <a:pt x="258" y="14854"/>
                    <a:pt x="92" y="16263"/>
                  </a:cubicBezTo>
                  <a:cubicBezTo>
                    <a:pt x="-74" y="17671"/>
                    <a:pt x="-74" y="18342"/>
                    <a:pt x="591" y="19147"/>
                  </a:cubicBezTo>
                  <a:cubicBezTo>
                    <a:pt x="1255" y="19952"/>
                    <a:pt x="2584" y="20891"/>
                    <a:pt x="4966" y="21160"/>
                  </a:cubicBezTo>
                  <a:cubicBezTo>
                    <a:pt x="7348" y="21428"/>
                    <a:pt x="10781" y="21026"/>
                    <a:pt x="13717" y="20422"/>
                  </a:cubicBezTo>
                  <a:cubicBezTo>
                    <a:pt x="16652" y="19818"/>
                    <a:pt x="19089" y="19013"/>
                    <a:pt x="21526" y="18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7522633" y="4403635"/>
              <a:ext cx="71967" cy="18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81" fill="norm" stroke="1" extrusionOk="0">
                  <a:moveTo>
                    <a:pt x="20983" y="1872"/>
                  </a:moveTo>
                  <a:cubicBezTo>
                    <a:pt x="19132" y="879"/>
                    <a:pt x="17280" y="-114"/>
                    <a:pt x="15120" y="10"/>
                  </a:cubicBezTo>
                  <a:cubicBezTo>
                    <a:pt x="12960" y="134"/>
                    <a:pt x="10492" y="1376"/>
                    <a:pt x="7714" y="4355"/>
                  </a:cubicBezTo>
                  <a:cubicBezTo>
                    <a:pt x="4937" y="7334"/>
                    <a:pt x="1852" y="12052"/>
                    <a:pt x="617" y="15031"/>
                  </a:cubicBezTo>
                  <a:cubicBezTo>
                    <a:pt x="-617" y="18010"/>
                    <a:pt x="0" y="19252"/>
                    <a:pt x="2469" y="20120"/>
                  </a:cubicBezTo>
                  <a:cubicBezTo>
                    <a:pt x="4937" y="20989"/>
                    <a:pt x="9257" y="21486"/>
                    <a:pt x="12652" y="21362"/>
                  </a:cubicBezTo>
                  <a:cubicBezTo>
                    <a:pt x="16046" y="21238"/>
                    <a:pt x="18514" y="20493"/>
                    <a:pt x="20983" y="19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7607300" y="4445000"/>
              <a:ext cx="165100" cy="9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0"/>
                  </a:moveTo>
                  <a:cubicBezTo>
                    <a:pt x="1385" y="0"/>
                    <a:pt x="2769" y="0"/>
                    <a:pt x="4292" y="2068"/>
                  </a:cubicBezTo>
                  <a:cubicBezTo>
                    <a:pt x="5815" y="4136"/>
                    <a:pt x="7477" y="8272"/>
                    <a:pt x="8169" y="11489"/>
                  </a:cubicBezTo>
                  <a:cubicBezTo>
                    <a:pt x="8862" y="14706"/>
                    <a:pt x="8585" y="17004"/>
                    <a:pt x="7754" y="18613"/>
                  </a:cubicBezTo>
                  <a:cubicBezTo>
                    <a:pt x="6923" y="20221"/>
                    <a:pt x="5538" y="21140"/>
                    <a:pt x="4154" y="21370"/>
                  </a:cubicBezTo>
                  <a:cubicBezTo>
                    <a:pt x="2769" y="21600"/>
                    <a:pt x="1385" y="21140"/>
                    <a:pt x="969" y="19762"/>
                  </a:cubicBezTo>
                  <a:cubicBezTo>
                    <a:pt x="554" y="18383"/>
                    <a:pt x="1108" y="16085"/>
                    <a:pt x="2631" y="13328"/>
                  </a:cubicBezTo>
                  <a:cubicBezTo>
                    <a:pt x="4154" y="10570"/>
                    <a:pt x="6646" y="7353"/>
                    <a:pt x="9000" y="5285"/>
                  </a:cubicBezTo>
                  <a:cubicBezTo>
                    <a:pt x="11354" y="3217"/>
                    <a:pt x="13569" y="2298"/>
                    <a:pt x="14262" y="2757"/>
                  </a:cubicBezTo>
                  <a:cubicBezTo>
                    <a:pt x="14954" y="3217"/>
                    <a:pt x="14123" y="5055"/>
                    <a:pt x="13569" y="7353"/>
                  </a:cubicBezTo>
                  <a:cubicBezTo>
                    <a:pt x="13015" y="9651"/>
                    <a:pt x="12738" y="12409"/>
                    <a:pt x="13015" y="14706"/>
                  </a:cubicBezTo>
                  <a:cubicBezTo>
                    <a:pt x="13292" y="17004"/>
                    <a:pt x="14123" y="18843"/>
                    <a:pt x="15646" y="19532"/>
                  </a:cubicBezTo>
                  <a:cubicBezTo>
                    <a:pt x="17169" y="20221"/>
                    <a:pt x="19385" y="19762"/>
                    <a:pt x="21600" y="19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7823200" y="4495799"/>
              <a:ext cx="698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7924800" y="4413733"/>
              <a:ext cx="171450" cy="88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2" fill="norm" stroke="1" extrusionOk="0">
                  <a:moveTo>
                    <a:pt x="0" y="17561"/>
                  </a:moveTo>
                  <a:cubicBezTo>
                    <a:pt x="0" y="15106"/>
                    <a:pt x="0" y="12652"/>
                    <a:pt x="400" y="10442"/>
                  </a:cubicBezTo>
                  <a:cubicBezTo>
                    <a:pt x="800" y="8233"/>
                    <a:pt x="1600" y="6270"/>
                    <a:pt x="2667" y="4061"/>
                  </a:cubicBezTo>
                  <a:cubicBezTo>
                    <a:pt x="3733" y="1852"/>
                    <a:pt x="5067" y="-603"/>
                    <a:pt x="5333" y="133"/>
                  </a:cubicBezTo>
                  <a:cubicBezTo>
                    <a:pt x="5600" y="870"/>
                    <a:pt x="4800" y="4797"/>
                    <a:pt x="4400" y="7988"/>
                  </a:cubicBezTo>
                  <a:cubicBezTo>
                    <a:pt x="4000" y="11179"/>
                    <a:pt x="4000" y="13633"/>
                    <a:pt x="4533" y="15597"/>
                  </a:cubicBezTo>
                  <a:cubicBezTo>
                    <a:pt x="5067" y="17561"/>
                    <a:pt x="6133" y="19033"/>
                    <a:pt x="7200" y="19033"/>
                  </a:cubicBezTo>
                  <a:cubicBezTo>
                    <a:pt x="8267" y="19033"/>
                    <a:pt x="9333" y="17561"/>
                    <a:pt x="10267" y="15597"/>
                  </a:cubicBezTo>
                  <a:cubicBezTo>
                    <a:pt x="11200" y="13633"/>
                    <a:pt x="12000" y="11179"/>
                    <a:pt x="12667" y="8724"/>
                  </a:cubicBezTo>
                  <a:cubicBezTo>
                    <a:pt x="13333" y="6270"/>
                    <a:pt x="13867" y="3815"/>
                    <a:pt x="14133" y="4306"/>
                  </a:cubicBezTo>
                  <a:cubicBezTo>
                    <a:pt x="14400" y="4797"/>
                    <a:pt x="14400" y="8233"/>
                    <a:pt x="14533" y="11179"/>
                  </a:cubicBezTo>
                  <a:cubicBezTo>
                    <a:pt x="14667" y="14124"/>
                    <a:pt x="14933" y="16579"/>
                    <a:pt x="15733" y="18297"/>
                  </a:cubicBezTo>
                  <a:cubicBezTo>
                    <a:pt x="16533" y="20015"/>
                    <a:pt x="17867" y="20997"/>
                    <a:pt x="18933" y="20506"/>
                  </a:cubicBezTo>
                  <a:cubicBezTo>
                    <a:pt x="20000" y="20015"/>
                    <a:pt x="20800" y="18052"/>
                    <a:pt x="21600" y="16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096250" y="4381499"/>
              <a:ext cx="57123" cy="13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454" fill="norm" stroke="1" extrusionOk="0">
                  <a:moveTo>
                    <a:pt x="0" y="0"/>
                  </a:moveTo>
                  <a:cubicBezTo>
                    <a:pt x="6171" y="2618"/>
                    <a:pt x="12343" y="5236"/>
                    <a:pt x="16200" y="8345"/>
                  </a:cubicBezTo>
                  <a:cubicBezTo>
                    <a:pt x="20057" y="11455"/>
                    <a:pt x="21600" y="15055"/>
                    <a:pt x="20443" y="17509"/>
                  </a:cubicBezTo>
                  <a:cubicBezTo>
                    <a:pt x="19286" y="19964"/>
                    <a:pt x="15429" y="21273"/>
                    <a:pt x="11957" y="21436"/>
                  </a:cubicBezTo>
                  <a:cubicBezTo>
                    <a:pt x="8486" y="21600"/>
                    <a:pt x="5400" y="20618"/>
                    <a:pt x="3857" y="19800"/>
                  </a:cubicBezTo>
                  <a:cubicBezTo>
                    <a:pt x="2314" y="18982"/>
                    <a:pt x="2314" y="18327"/>
                    <a:pt x="2314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8134350" y="4267199"/>
              <a:ext cx="171450" cy="110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2445"/>
                  </a:moveTo>
                  <a:cubicBezTo>
                    <a:pt x="1067" y="1223"/>
                    <a:pt x="2133" y="0"/>
                    <a:pt x="3333" y="0"/>
                  </a:cubicBezTo>
                  <a:cubicBezTo>
                    <a:pt x="4533" y="0"/>
                    <a:pt x="5867" y="1223"/>
                    <a:pt x="6800" y="3872"/>
                  </a:cubicBezTo>
                  <a:cubicBezTo>
                    <a:pt x="7733" y="6521"/>
                    <a:pt x="8267" y="10596"/>
                    <a:pt x="8133" y="13857"/>
                  </a:cubicBezTo>
                  <a:cubicBezTo>
                    <a:pt x="8000" y="17117"/>
                    <a:pt x="7200" y="19562"/>
                    <a:pt x="7867" y="20581"/>
                  </a:cubicBezTo>
                  <a:cubicBezTo>
                    <a:pt x="8533" y="21600"/>
                    <a:pt x="10667" y="21192"/>
                    <a:pt x="13200" y="20377"/>
                  </a:cubicBezTo>
                  <a:cubicBezTo>
                    <a:pt x="15733" y="19562"/>
                    <a:pt x="18667" y="18340"/>
                    <a:pt x="21600" y="17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