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61" r:id="rId2"/>
    <p:sldId id="538" r:id="rId3"/>
    <p:sldId id="525" r:id="rId4"/>
    <p:sldId id="559" r:id="rId5"/>
    <p:sldId id="555" r:id="rId6"/>
    <p:sldId id="556" r:id="rId7"/>
    <p:sldId id="557" r:id="rId8"/>
    <p:sldId id="558" r:id="rId9"/>
  </p:sldIdLst>
  <p:sldSz cx="9144000" cy="6858000" type="screen4x3"/>
  <p:notesSz cx="69977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0000"/>
    <a:srgbClr val="0000FF"/>
    <a:srgbClr val="009644"/>
    <a:srgbClr val="800080"/>
    <a:srgbClr val="00FF00"/>
    <a:srgbClr val="990033"/>
    <a:srgbClr val="FF66FF"/>
    <a:srgbClr val="FFDDA7"/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2" autoAdjust="0"/>
    <p:restoredTop sz="71930" autoAdjust="0"/>
  </p:normalViewPr>
  <p:slideViewPr>
    <p:cSldViewPr snapToGrid="0">
      <p:cViewPr varScale="1">
        <p:scale>
          <a:sx n="60" d="100"/>
          <a:sy n="60" d="100"/>
        </p:scale>
        <p:origin x="-12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-2766" y="-102"/>
      </p:cViewPr>
      <p:guideLst>
        <p:guide orient="horz" pos="2920"/>
        <p:guide pos="2204"/>
      </p:guideLst>
    </p:cSldViewPr>
  </p:notesViewPr>
  <p:gridSpacing cx="77716063" cy="777160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36A69AB2-55FC-45EB-AD04-17DD157E85F7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3725"/>
            <a:ext cx="5598160" cy="4171950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05841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B66D28E6-21B6-42B0-87EB-9BE76834E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smtClean="0"/>
          </a:p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Mor Harchol-Balter, CMU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Mor Harchol-Balter, CMU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 smtClean="0"/>
          </a:p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762000"/>
            <a:ext cx="8458200" cy="2133600"/>
          </a:xfrm>
        </p:spPr>
        <p:txBody>
          <a:bodyPr>
            <a:normAutofit/>
          </a:bodyPr>
          <a:lstStyle/>
          <a:p>
            <a:r>
              <a:rPr lang="en-US" dirty="0" smtClean="0"/>
              <a:t>CSE </a:t>
            </a:r>
            <a:r>
              <a:rPr lang="en-US" dirty="0" smtClean="0"/>
              <a:t>591</a:t>
            </a:r>
            <a:r>
              <a:rPr lang="en-US" dirty="0" smtClean="0"/>
              <a:t>: Energy-Efficient Computing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4000" dirty="0" smtClean="0"/>
              <a:t>Lecture 11</a:t>
            </a:r>
            <a:br>
              <a:rPr lang="en-US" sz="4000" dirty="0" smtClean="0"/>
            </a:br>
            <a:r>
              <a:rPr lang="en-US" sz="4000" dirty="0" smtClean="0"/>
              <a:t>SLEEP: storage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Anshul Gandhi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347</a:t>
            </a:r>
            <a:r>
              <a:rPr lang="en-US" dirty="0" smtClean="0">
                <a:solidFill>
                  <a:srgbClr val="002060"/>
                </a:solidFill>
              </a:rPr>
              <a:t>, CS building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anshul@cs.stonybrook.edu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Storage hierarchy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83471" y="5118519"/>
            <a:ext cx="5722883" cy="520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04042" y="1728086"/>
          <a:ext cx="7709336" cy="3705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0496"/>
                <a:gridCol w="2620503"/>
                <a:gridCol w="2298337"/>
              </a:tblGrid>
              <a:tr h="61759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Device/tech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Latency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$/GB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59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SRAM</a:t>
                      </a:r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1ns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500-1000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759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DRAM</a:t>
                      </a:r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50ns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5-10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759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Flash</a:t>
                      </a:r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50-100ns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759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Disk</a:t>
                      </a:r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5ms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0.05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759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Tape</a:t>
                      </a:r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5-10ms (or s)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0.01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493172" y="2475186"/>
            <a:ext cx="851338" cy="425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537433" y="2485696"/>
            <a:ext cx="1518745" cy="425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456386" y="3100552"/>
            <a:ext cx="851338" cy="425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057696" y="3053255"/>
            <a:ext cx="851338" cy="425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219903" y="3668110"/>
            <a:ext cx="1424152" cy="425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963103" y="3668110"/>
            <a:ext cx="851338" cy="425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409089" y="4282965"/>
            <a:ext cx="851338" cy="425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010399" y="4330261"/>
            <a:ext cx="851338" cy="425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125309" y="4897820"/>
            <a:ext cx="1755229" cy="425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057696" y="4897821"/>
            <a:ext cx="851338" cy="425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1924" y="3013502"/>
            <a:ext cx="7520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maid paper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Power consumption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83471" y="5118519"/>
            <a:ext cx="5722883" cy="520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5563" y="1133475"/>
            <a:ext cx="3952875" cy="572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Cache drives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83471" y="5118519"/>
            <a:ext cx="5722883" cy="520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463" y="1421952"/>
            <a:ext cx="5553075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1924" y="3013502"/>
            <a:ext cx="7520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/>
              <a:t>pdc</a:t>
            </a:r>
            <a:r>
              <a:rPr lang="en-US" sz="4800" dirty="0" smtClean="0"/>
              <a:t> paper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Power  and latency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83471" y="5118519"/>
            <a:ext cx="5722883" cy="520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9763" y="1323975"/>
            <a:ext cx="5324475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Two-speed disks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83471" y="5118519"/>
            <a:ext cx="5722883" cy="520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95525" y="1681163"/>
            <a:ext cx="4552950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B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33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33984</TotalTime>
  <Words>55</Words>
  <Application>Microsoft Office PowerPoint</Application>
  <PresentationFormat>On-screen Show (4:3)</PresentationFormat>
  <Paragraphs>34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CSE 591: Energy-Efficient Computing Lecture 11 SLEEP: storage</vt:lpstr>
      <vt:lpstr>Storage hierarchy</vt:lpstr>
      <vt:lpstr>Slide 3</vt:lpstr>
      <vt:lpstr>Power consumption</vt:lpstr>
      <vt:lpstr>Cache drives</vt:lpstr>
      <vt:lpstr>Slide 6</vt:lpstr>
      <vt:lpstr>Power  and latency</vt:lpstr>
      <vt:lpstr>Two-speed disks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Analytical Performance Modeling for Power Management in Data Centers</dc:title>
  <dc:creator>anshul</dc:creator>
  <cp:lastModifiedBy>anshul</cp:lastModifiedBy>
  <cp:revision>1535</cp:revision>
  <dcterms:created xsi:type="dcterms:W3CDTF">2006-08-16T00:00:00Z</dcterms:created>
  <dcterms:modified xsi:type="dcterms:W3CDTF">2016-03-10T17:48:31Z</dcterms:modified>
</cp:coreProperties>
</file>