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7620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CSE </a:t>
            </a:r>
            <a:r>
              <a:rPr lang="en-US" dirty="0" smtClean="0"/>
              <a:t>591</a:t>
            </a:r>
            <a:r>
              <a:rPr lang="en-US" dirty="0" smtClean="0"/>
              <a:t>: Energy-Efficient Computing</a:t>
            </a:r>
            <a:br>
              <a:rPr lang="en-US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4000" dirty="0" smtClean="0"/>
              <a:t>Lecture 2: Energy-Efficiency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Anshul Gandhi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347, </a:t>
            </a:r>
            <a:r>
              <a:rPr lang="en-US" dirty="0" smtClean="0">
                <a:solidFill>
                  <a:srgbClr val="002060"/>
                </a:solidFill>
              </a:rPr>
              <a:t>CS building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anshul@cs.stonybrook.edu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0088"/>
            <a:ext cx="9144000" cy="52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403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124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↑100%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1219200"/>
            <a:ext cx="106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110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chemeClr val="accent3"/>
                </a:solidFill>
              </a:rPr>
              <a:t>100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78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48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35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33400"/>
            <a:ext cx="46482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0088"/>
            <a:ext cx="9144000" cy="52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576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1219200"/>
            <a:ext cx="1447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↑100%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↑79%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↑39%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9025" y="609600"/>
            <a:ext cx="2678575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43600" y="5943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↑36%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75058"/>
            <a:ext cx="5943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 smtClean="0"/>
              <a:t>energy_proportional</a:t>
            </a:r>
            <a:r>
              <a:rPr lang="en-US" sz="4000" dirty="0" smtClean="0"/>
              <a:t> paper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428625"/>
            <a:ext cx="5486400" cy="462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362200" y="457200"/>
            <a:ext cx="1447800" cy="472440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5257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30%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257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Why?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66008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" y="5410200"/>
          <a:ext cx="3162300" cy="825500"/>
        </p:xfrm>
        <a:graphic>
          <a:graphicData uri="http://schemas.openxmlformats.org/presentationml/2006/ole">
            <p:oleObj spid="_x0000_s4101" name="Equation" r:id="rId4" imgW="3162240" imgH="825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66008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" y="5410200"/>
          <a:ext cx="3162300" cy="825500"/>
        </p:xfrm>
        <a:graphic>
          <a:graphicData uri="http://schemas.openxmlformats.org/presentationml/2006/ole">
            <p:oleObj spid="_x0000_s5122" name="Equation" r:id="rId4" imgW="3162240" imgH="825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3971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nl_spaghetti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lnl_spaghetti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2921169"/>
            <a:ext cx="59436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 smtClean="0"/>
              <a:t>EPA paper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3992"/>
            <a:ext cx="9144000" cy="4890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313140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 the increase?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3992"/>
            <a:ext cx="9144000" cy="4890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2743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Power + Cooling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657600"/>
            <a:ext cx="3657600" cy="2753838"/>
          </a:xfrm>
          <a:prstGeom prst="rect">
            <a:avLst/>
          </a:prstGeom>
        </p:spPr>
      </p:pic>
      <p:pic>
        <p:nvPicPr>
          <p:cNvPr id="5" name="Picture 4" descr="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222" y="609600"/>
            <a:ext cx="4583378" cy="2753838"/>
          </a:xfrm>
          <a:prstGeom prst="rect">
            <a:avLst/>
          </a:prstGeom>
        </p:spPr>
      </p:pic>
      <p:pic>
        <p:nvPicPr>
          <p:cNvPr id="6" name="Picture 5" descr="wor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44" y="3657600"/>
            <a:ext cx="4583378" cy="2753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5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Billion kWh/year - 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6412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Billion kWh/year - World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6400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Billion $/year - World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42750" y="1002175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49500" y="3962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0" y="4114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619125"/>
            <a:ext cx="69532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0088"/>
            <a:ext cx="9144000" cy="52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66800" y="403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124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1219200"/>
            <a:ext cx="106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110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chemeClr val="accent3"/>
                </a:solidFill>
              </a:rPr>
              <a:t>100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78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48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73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CSE 591: Energy-Efficient Computing  Lecture 2: Energy-Efficiency Basics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691: Energy-Efficient Computing</dc:title>
  <dc:creator>anshul</dc:creator>
  <cp:lastModifiedBy>anshul</cp:lastModifiedBy>
  <cp:revision>36</cp:revision>
  <dcterms:created xsi:type="dcterms:W3CDTF">2006-08-16T00:00:00Z</dcterms:created>
  <dcterms:modified xsi:type="dcterms:W3CDTF">2016-01-28T16:26:06Z</dcterms:modified>
</cp:coreProperties>
</file>