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61" r:id="rId2"/>
    <p:sldId id="531" r:id="rId3"/>
    <p:sldId id="539" r:id="rId4"/>
    <p:sldId id="544" r:id="rId5"/>
    <p:sldId id="545" r:id="rId6"/>
    <p:sldId id="548" r:id="rId7"/>
    <p:sldId id="549" r:id="rId8"/>
    <p:sldId id="550" r:id="rId9"/>
    <p:sldId id="525" r:id="rId10"/>
    <p:sldId id="538" r:id="rId11"/>
    <p:sldId id="537" r:id="rId12"/>
    <p:sldId id="540" r:id="rId13"/>
    <p:sldId id="541" r:id="rId14"/>
    <p:sldId id="547" r:id="rId15"/>
    <p:sldId id="542" r:id="rId16"/>
    <p:sldId id="546" r:id="rId17"/>
    <p:sldId id="543" r:id="rId18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7C80"/>
    <a:srgbClr val="009644"/>
    <a:srgbClr val="800080"/>
    <a:srgbClr val="00FF00"/>
    <a:srgbClr val="990033"/>
    <a:srgbClr val="FF66FF"/>
    <a:srgbClr val="FFDDA7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71930" autoAdjust="0"/>
  </p:normalViewPr>
  <p:slideViewPr>
    <p:cSldViewPr snapToGrid="0">
      <p:cViewPr varScale="1">
        <p:scale>
          <a:sx n="60" d="100"/>
          <a:sy n="60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766" y="-102"/>
      </p:cViewPr>
      <p:guideLst>
        <p:guide orient="horz" pos="2920"/>
        <p:guide pos="2204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6A69AB2-55FC-45EB-AD04-17DD157E85F7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66D28E6-21B6-42B0-87EB-9BE76834E1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Cooling</a:t>
            </a:r>
          </a:p>
          <a:p>
            <a:pPr marL="228600" indent="-228600">
              <a:buAutoNum type="arabicPeriod"/>
            </a:pPr>
            <a:r>
              <a:rPr lang="en-US" dirty="0" smtClean="0"/>
              <a:t>Tidal waves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Outside air</a:t>
            </a:r>
          </a:p>
          <a:p>
            <a:pPr marL="228600" indent="-228600">
              <a:buAutoNum type="arabicPeriod"/>
            </a:pPr>
            <a:r>
              <a:rPr lang="en-US" dirty="0" smtClean="0"/>
              <a:t>Hydroelectricity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10MW for 5.25MW (redundant</a:t>
            </a:r>
            <a:r>
              <a:rPr lang="en-US" baseline="0" dirty="0" smtClean="0"/>
              <a:t> power)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1280-6C74-430C-97E0-A2BFB19D4B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Mor Harchol-Balter, CMU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Mor Harchol-Balter, CMU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62000"/>
            <a:ext cx="84582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CSE </a:t>
            </a:r>
            <a:r>
              <a:rPr lang="en-US" dirty="0" smtClean="0"/>
              <a:t>591</a:t>
            </a:r>
            <a:r>
              <a:rPr lang="en-US" dirty="0" smtClean="0"/>
              <a:t>: Energy-Efficient Computing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dirty="0" smtClean="0"/>
              <a:t>Lecture 8</a:t>
            </a:r>
            <a:br>
              <a:rPr lang="en-US" sz="4000" dirty="0" smtClean="0"/>
            </a:br>
            <a:r>
              <a:rPr lang="en-US" sz="4000" dirty="0" smtClean="0"/>
              <a:t>SOURCE: </a:t>
            </a:r>
            <a:r>
              <a:rPr lang="en-US" sz="4000" dirty="0" err="1" smtClean="0"/>
              <a:t>renewables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Anshul Gandhi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347</a:t>
            </a:r>
            <a:r>
              <a:rPr lang="en-US" dirty="0" smtClean="0">
                <a:solidFill>
                  <a:srgbClr val="002060"/>
                </a:solidFill>
              </a:rPr>
              <a:t>, CS building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anshul@cs.stonybrook.edu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center demand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720628"/>
            <a:ext cx="6629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power supply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628775"/>
            <a:ext cx="6172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24" y="3013502"/>
            <a:ext cx="752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renewable_cooling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center demand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05075"/>
            <a:ext cx="7315200" cy="26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Predicted: Data center demand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685925"/>
            <a:ext cx="6000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Renewable power supply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57450"/>
            <a:ext cx="7315200" cy="27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Predicted: Renewable power supply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86025"/>
            <a:ext cx="7315200" cy="26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electricity prices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55895"/>
            <a:ext cx="7315200" cy="286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03632"/>
            <a:ext cx="7315200" cy="9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data centers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http://upload.wikimedia.org/wikipedia/commons/1/1a/Sun_Modular_Data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405" y="1560786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data centers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www.inetdaemon.com/convergence/wp-content/uploads/2009/03/sun-internet-in-a-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68" y="2296619"/>
            <a:ext cx="3800475" cy="2514600"/>
          </a:xfrm>
          <a:prstGeom prst="rect">
            <a:avLst/>
          </a:prstGeom>
          <a:noFill/>
        </p:spPr>
      </p:pic>
      <p:pic>
        <p:nvPicPr>
          <p:cNvPr id="33796" name="Picture 4" descr="http://weburbanist.com/wp-content/uploads/2009/12/17-sun-microsystems-shipping-container-modular-datace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938" y="1347952"/>
            <a:ext cx="445770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Rutgers parasol DC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Para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58987"/>
            <a:ext cx="5486400" cy="41242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7462" y="5675586"/>
            <a:ext cx="718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Solar, outside air, batteries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Rutgers parasol DC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 descr="Shed craning"/>
          <p:cNvPicPr>
            <a:picLocks noChangeAspect="1" noChangeArrowheads="1"/>
          </p:cNvPicPr>
          <p:nvPr/>
        </p:nvPicPr>
        <p:blipFill>
          <a:blip r:embed="rId3" cstate="print"/>
          <a:srcRect t="30992"/>
          <a:stretch>
            <a:fillRect/>
          </a:stretch>
        </p:blipFill>
        <p:spPr bwMode="auto">
          <a:xfrm>
            <a:off x="2283920" y="1731077"/>
            <a:ext cx="4896952" cy="504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Microsoft’s Project Natick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cdn1.vox-cdn.com/thumbor/Ztgu1L5EK0kxo2ARgGb_TzvPydM=/0x0:2000x1333/1280x854/cdn0.vox-cdn.com/uploads/chorus_image/image/48696127/project-natick-data-center-underwater-microsoft.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13982"/>
            <a:ext cx="7315200" cy="4880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FB’s data center in Sweden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Picture 4" descr="https://c1.staticflickr.com/9/8467/8119812986_f0905c77f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84668"/>
            <a:ext cx="7315200" cy="4879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Cisco’s data center in Texas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3471" y="5118519"/>
            <a:ext cx="5722883" cy="52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http://blogs.cisco.com/wp-content/uploads/Allen-DC1-550x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2067964"/>
            <a:ext cx="52387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1924" y="3013502"/>
            <a:ext cx="752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sustainable_energy paper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B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33540</TotalTime>
  <Words>100</Words>
  <Application>Microsoft Office PowerPoint</Application>
  <PresentationFormat>On-screen Show (4:3)</PresentationFormat>
  <Paragraphs>40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CSE 591: Energy-Efficient Computing Lecture 8 SOURCE: renewables</vt:lpstr>
      <vt:lpstr>Modular data centers</vt:lpstr>
      <vt:lpstr>Modular data centers</vt:lpstr>
      <vt:lpstr>Rutgers parasol DC</vt:lpstr>
      <vt:lpstr>Rutgers parasol DC</vt:lpstr>
      <vt:lpstr>Microsoft’s Project Natick</vt:lpstr>
      <vt:lpstr>FB’s data center in Sweden</vt:lpstr>
      <vt:lpstr>Cisco’s data center in Texas</vt:lpstr>
      <vt:lpstr>Slide 9</vt:lpstr>
      <vt:lpstr>Data center demand</vt:lpstr>
      <vt:lpstr>Solar power supply</vt:lpstr>
      <vt:lpstr>Slide 12</vt:lpstr>
      <vt:lpstr>Data center demand</vt:lpstr>
      <vt:lpstr>Predicted: Data center demand</vt:lpstr>
      <vt:lpstr>Renewable power supply</vt:lpstr>
      <vt:lpstr>Predicted: Renewable power supply</vt:lpstr>
      <vt:lpstr>Dynamic electricity prices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Performance Modeling for Power Management in Data Centers</dc:title>
  <dc:creator>anshul</dc:creator>
  <cp:lastModifiedBy>anshul</cp:lastModifiedBy>
  <cp:revision>1502</cp:revision>
  <dcterms:created xsi:type="dcterms:W3CDTF">2006-08-16T00:00:00Z</dcterms:created>
  <dcterms:modified xsi:type="dcterms:W3CDTF">2016-02-25T04:06:26Z</dcterms:modified>
</cp:coreProperties>
</file>