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61" r:id="rId2"/>
    <p:sldId id="525" r:id="rId3"/>
    <p:sldId id="538" r:id="rId4"/>
    <p:sldId id="555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6" r:id="rId13"/>
    <p:sldId id="559" r:id="rId14"/>
    <p:sldId id="557" r:id="rId15"/>
    <p:sldId id="560" r:id="rId16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read: if I want 50% power, what frequency slowdown do I need to incur?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SoftScale</a:t>
            </a:r>
            <a:r>
              <a:rPr lang="en-US" dirty="0" smtClean="0"/>
              <a:t> load spikes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(0.3)^n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Types of variability: request arrival and service time.</a:t>
            </a:r>
            <a:r>
              <a:rPr lang="en-US" baseline="0" dirty="0" smtClean="0"/>
              <a:t> This is why we need slack in the first place!</a:t>
            </a:r>
          </a:p>
          <a:p>
            <a:r>
              <a:rPr lang="en-US" dirty="0" smtClean="0"/>
              <a:t>2. pre-empt to sleep even if one core is idle – very aggressive.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9</a:t>
            </a:r>
            <a:br>
              <a:rPr lang="en-US" sz="4000" dirty="0" smtClean="0"/>
            </a:br>
            <a:r>
              <a:rPr lang="en-US" sz="4000" dirty="0" smtClean="0"/>
              <a:t>SLEEP: 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 to #cores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8338" y="1926994"/>
            <a:ext cx="52673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 to utilization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9763" y="1474243"/>
            <a:ext cx="53244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barely_alive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87366"/>
            <a:ext cx="728366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AutoScale</a:t>
            </a:r>
            <a:r>
              <a:rPr lang="en-US" sz="3200" dirty="0" smtClean="0"/>
              <a:t> for </a:t>
            </a:r>
            <a:r>
              <a:rPr lang="en-US" sz="3200" dirty="0" err="1" smtClean="0"/>
              <a:t>stateful</a:t>
            </a:r>
            <a:r>
              <a:rPr lang="en-US" sz="3200" dirty="0" smtClean="0"/>
              <a:t> servers is hard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Setup time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Cache servers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Data analytics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“barely alive” states (hypothetical)</a:t>
            </a:r>
            <a:endParaRPr lang="en-US" sz="32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Keep memory and/or disk alive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Turn other components off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Useful during load spikes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Barely alive states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186" y="1365470"/>
          <a:ext cx="8702566" cy="454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800"/>
                <a:gridCol w="3851042"/>
                <a:gridCol w="3783724"/>
              </a:tblGrid>
              <a:tr h="11412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Components powered off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Components powered 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  <a:tr h="144664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BA1/2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All cores, disks,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all but one fan, all but one n/w interface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Embedded processor,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1 fan, 1 n/w interface, memory (self-refresh)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  <a:tr h="6326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BA3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Multiple n/w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interfaces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  <a:tr h="71117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BA4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Same + embedded processor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Multiple cores + fans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  <a:tr h="61485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BA5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Same + embedded processor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Same + disks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Data Updates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87366"/>
            <a:ext cx="728366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Barely alive states can keep memory active, thus allowing live updates</a:t>
            </a:r>
            <a:br>
              <a:rPr lang="en-US" sz="3200" dirty="0" smtClean="0"/>
            </a:br>
            <a:endParaRPr lang="en-US" sz="1600" dirty="0" smtClean="0"/>
          </a:p>
          <a:p>
            <a:pPr marL="236538" indent="-2365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err="1" smtClean="0"/>
              <a:t>PowerNap</a:t>
            </a:r>
            <a:r>
              <a:rPr lang="en-US" sz="3200" dirty="0" smtClean="0"/>
              <a:t> would have to wake up to update, and then go back to sleep</a:t>
            </a:r>
          </a:p>
          <a:p>
            <a:pPr marL="693738" lvl="1" indent="-2365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2800" dirty="0" smtClean="0"/>
              <a:t>reduces sleep time</a:t>
            </a:r>
            <a:br>
              <a:rPr lang="en-US" sz="2800" dirty="0" smtClean="0"/>
            </a:br>
            <a:endParaRPr lang="en-US" sz="1600" dirty="0" smtClean="0"/>
          </a:p>
          <a:p>
            <a:pPr marL="236538" indent="-2365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Can use an embedded processor with small amount of memory</a:t>
            </a:r>
          </a:p>
          <a:p>
            <a:pPr marL="693738" lvl="1" indent="-2365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limited by memory size</a:t>
            </a:r>
          </a:p>
          <a:p>
            <a:pPr marL="693738" lvl="1" indent="-2365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increases setup time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dreamweaver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DVFS limitations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288" y="1371771"/>
            <a:ext cx="6067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PowerNap limitation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9775" y="1466850"/>
            <a:ext cx="51244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0000" t="10667" r="10000" b="7467"/>
          <a:stretch>
            <a:fillRect/>
          </a:stretch>
        </p:blipFill>
        <p:spPr bwMode="auto">
          <a:xfrm>
            <a:off x="182880" y="1096669"/>
            <a:ext cx="8778240" cy="56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 batching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Weave Scheduling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23069"/>
            <a:ext cx="6553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Dream Processor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313" y="1554551"/>
            <a:ext cx="56673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power breakdown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688" y="2652713"/>
            <a:ext cx="6524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 to setup time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1769351"/>
            <a:ext cx="52101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33765</TotalTime>
  <Words>236</Words>
  <Application>Microsoft Office PowerPoint</Application>
  <PresentationFormat>On-screen Show (4:3)</PresentationFormat>
  <Paragraphs>65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591: Energy-Efficient Computing Lecture 9 SLEEP: processor</vt:lpstr>
      <vt:lpstr>Slide 2</vt:lpstr>
      <vt:lpstr>DVFS limitations</vt:lpstr>
      <vt:lpstr>PowerNap limitation</vt:lpstr>
      <vt:lpstr>Request batching</vt:lpstr>
      <vt:lpstr>Weave Scheduling</vt:lpstr>
      <vt:lpstr>Dream Processor</vt:lpstr>
      <vt:lpstr>Server power breakdown</vt:lpstr>
      <vt:lpstr>Sensitivity to setup time</vt:lpstr>
      <vt:lpstr>Sensitivity to #cores</vt:lpstr>
      <vt:lpstr>Sensitivity to utilization</vt:lpstr>
      <vt:lpstr>Slide 12</vt:lpstr>
      <vt:lpstr>Motivation</vt:lpstr>
      <vt:lpstr>Barely alive states</vt:lpstr>
      <vt:lpstr>Handling Data Updates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1524</cp:revision>
  <dcterms:created xsi:type="dcterms:W3CDTF">2006-08-16T00:00:00Z</dcterms:created>
  <dcterms:modified xsi:type="dcterms:W3CDTF">2016-03-01T04:43:44Z</dcterms:modified>
</cp:coreProperties>
</file>